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comments/comment1.xml" ContentType="application/vnd.openxmlformats-officedocument.presentationml.comments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comments/comment2.xml" ContentType="application/vnd.openxmlformats-officedocument.presentationml.comments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comments/comment3.xml" ContentType="application/vnd.openxmlformats-officedocument.presentationml.comments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comments/comment4.xml" ContentType="application/vnd.openxmlformats-officedocument.presentationml.comments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comments/comment5.xml" ContentType="application/vnd.openxmlformats-officedocument.presentationml.comments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comments/comment6.xml" ContentType="application/vnd.openxmlformats-officedocument.presentationml.comments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comments/comment7.xml" ContentType="application/vnd.openxmlformats-officedocument.presentationml.comments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comments/comment8.xml" ContentType="application/vnd.openxmlformats-officedocument.presentationml.comments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comments/comment9.xml" ContentType="application/vnd.openxmlformats-officedocument.presentationml.comments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6" r:id="rId17"/>
    <p:sldId id="261" r:id="rId18"/>
    <p:sldId id="274" r:id="rId19"/>
    <p:sldId id="275" r:id="rId20"/>
    <p:sldId id="278" r:id="rId21"/>
    <p:sldId id="26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B9AC0A-BF88-4E01-8BF4-7CE0EF92CB65}">
          <p14:sldIdLst>
            <p14:sldId id="279"/>
          </p14:sldIdLst>
        </p14:section>
        <p14:section name="Processo" id="{43B004A1-AA81-4501-A729-0A087142E164}">
          <p14:sldIdLst>
            <p14:sldId id="257"/>
          </p14:sldIdLst>
        </p14:section>
        <p14:section name="2 stati" id="{343EF47D-CE47-4E30-97EF-C298FEF20634}">
          <p14:sldIdLst>
            <p14:sldId id="258"/>
            <p14:sldId id="259"/>
          </p14:sldIdLst>
        </p14:section>
        <p14:section name="3 stati" id="{71BDD1BB-BE7D-405A-857B-3AAB6F3D3A5A}">
          <p14:sldIdLst>
            <p14:sldId id="260"/>
          </p14:sldIdLst>
        </p14:section>
        <p14:section name="5 stati" id="{0E9D2A27-EC97-49EC-83C1-927A3F53FCA6}">
          <p14:sldIdLst>
            <p14:sldId id="262"/>
          </p14:sldIdLst>
        </p14:section>
        <p14:section name="Swapping" id="{CB49FE0D-0152-498D-95C8-AF667C2147C8}">
          <p14:sldIdLst>
            <p14:sldId id="263"/>
          </p14:sldIdLst>
        </p14:section>
        <p14:section name="Stati unix &amp; zombie" id="{3BF6936B-6307-440B-A271-01FEE11E794F}">
          <p14:sldIdLst>
            <p14:sldId id="264"/>
          </p14:sldIdLst>
        </p14:section>
        <p14:section name="Context switch" id="{A419923E-4326-4425-8C0E-E571EC20420E}">
          <p14:sldIdLst>
            <p14:sldId id="266"/>
            <p14:sldId id="267"/>
            <p14:sldId id="268"/>
          </p14:sldIdLst>
        </p14:section>
        <p14:section name="Comandi top &amp; ps" id="{9D890842-E199-47F8-B5DC-55EA68CA4BC4}">
          <p14:sldIdLst>
            <p14:sldId id="270"/>
            <p14:sldId id="271"/>
          </p14:sldIdLst>
        </p14:section>
        <p14:section name="PCB" id="{FE89DEB9-6E1D-4AD7-A6D2-B00B3EBA10FD}">
          <p14:sldIdLst>
            <p14:sldId id="272"/>
            <p14:sldId id="273"/>
            <p14:sldId id="276"/>
          </p14:sldIdLst>
        </p14:section>
        <p14:section name="Code di processi" id="{0455C4AA-9A60-4148-8566-29F7D33B9888}">
          <p14:sldIdLst>
            <p14:sldId id="261"/>
            <p14:sldId id="274"/>
            <p14:sldId id="275"/>
          </p14:sldIdLst>
        </p14:section>
        <p14:section name="Simulazione code processi" id="{2247F451-72CD-49E9-923A-0E8BA7289A67}">
          <p14:sldIdLst>
            <p14:sldId id="278"/>
            <p14:sldId id="26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2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18:54.072" idx="1">
    <p:pos x="10" y="10"/>
    <p:text>Qual'è la differenza tra programma e processo?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26:05.045" idx="2">
    <p:pos x="10" y="10"/>
    <p:text>Qual'è l'assunzione necessaria per poter avere un semplice modello a due stati?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28:52.937" idx="3">
    <p:pos x="10" y="10"/>
    <p:text>Che vantaggio offre il modello a tre stati?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36:06.424" idx="4">
    <p:pos x="10" y="10"/>
    <p:text>Che cos'è lo swapping e a che serve? Come cambia il modello a stati?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36:39.784" idx="5">
    <p:pos x="10" y="10"/>
    <p:text>A che serve uno stato zombie?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39:54.074" idx="6">
    <p:pos x="10" y="10"/>
    <p:text>Quale può essere una definizione di context switch? Cos'è il contesto di un processo? Quest'ultimo, dove è salvato?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46:49.024" idx="7">
    <p:pos x="10" y="10"/>
    <p:text>Quanti PCB esistono? Se sono più di uno, dove sono salvati?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50:27.905" idx="9">
    <p:pos x="10" y="10"/>
    <p:text>Come fa il SO a tenere traccia dei processi nel sistema? Che struttura dati utilizza?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6:51:29.042" idx="10">
    <p:pos x="10" y="10"/>
    <p:text>Per quale motivo può avvenire un pre-rilascio?</p:text>
    <p:extLst>
      <p:ext uri="{C676402C-5697-4E1C-873F-D02D1690AC5C}">
        <p15:threadingInfo xmlns:p15="http://schemas.microsoft.com/office/powerpoint/2012/main" timeZoneBias="-60"/>
      </p:ext>
    </p:extLst>
  </p:cm>
  <p:cm authorId="1" dt="2023-12-27T16:56:40.874" idx="11">
    <p:pos x="146" y="146"/>
    <p:text>La coda dei processi bloccati è una coda FIFO?</p:text>
    <p:extLst>
      <p:ext uri="{C676402C-5697-4E1C-873F-D02D1690AC5C}">
        <p15:threadingInfo xmlns:p15="http://schemas.microsoft.com/office/powerpoint/2012/main" timeZoneBias="-60"/>
      </p:ext>
    </p:extLst>
  </p:cm>
  <p:cm authorId="1" dt="2023-12-27T16:57:39.085" idx="12">
    <p:pos x="282" y="282"/>
    <p:text>a quali processi pronti si tende a dare priorità? Un processo sbloccato tende ad essere messo in coda o testa nella coda dei processi pronti?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5:13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333 0 12763,'-10'11'4811,"2"8"-3872,3-5-352,-232 546 949,165-382 211,73-176-990,5-6-369,17-13-279,6-4-77,-10 9-19,1 2 0,1 1 0,0 0 1,0 2-1,0 0 0,1 1 0,0 1 0,44-3 0,-19 6-215,0 2 0,0 2-1,56 10 1,-90-10-98,-9-1-34,0 0 1,0 0-1,0-1 1,1 0-1,-1 0 1,6-1-1,5-4-1901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7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13731,'4'-5'5601,"9"-1"-3312,20-7-1385,14 1-224,20 4-664,4 3-544,-7 5-1361,-3 5-1839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15 190 11210,'-2'2'238,"1"0"0,-1 0 0,1 0-1,0 1 1,-1-1 0,1 0-1,0 1 1,0-1 0,1 0-1,-1 1 1,1-1 0,-1 1 0,1-1-1,0 1 1,-1-1 0,1 1-1,1 0 1,-1 4 0,1-6-130,0 0 0,0 0 0,0 0 0,-1 0 0,1 0 0,0 0 0,0 0 0,0 0 0,1-1 0,-1 1 0,0 0 0,0-1 0,0 1 0,3 0 0,33 9 1008,-25-9-867,0 0 1,1 0-1,-1-1 0,14-1 1,-20 0-198,0 0 1,0 0-1,0-1 1,1 1-1,-2-1 1,1 0-1,0-1 1,0 0-1,-1 0 1,6-3-1,-10 5-45,0 0 0,0 0 0,1 0 1,-1 0-1,0 0 0,-1 0 0,1 0 0,0 0 0,0 0 1,0-1-1,-1 1 0,1 0 0,0-1 0,-1 1 0,1 0 1,-1-1-1,0 1 0,1 0 0,-1-1 0,0 1 0,0-3 1,0 1 15,-1 0 1,0 1 0,1-1 0,-1 0 0,0 1 0,0-1-1,-1 1 1,1-1 0,0 1 0,-4-4 0,-3-4 179,0 1 0,-1 0 0,-18-14 0,25 21-151,-121-79 2341,123 80-2385,-1 1 1,1 0 0,-1-1-1,0 1 1,1 0 0,-1-1-1,1 1 1,-1-1 0,1 1-1,-1-1 1,1 1 0,0-1-1,-1 1 1,1-1-1,0 0 1,-1 1 0,1-1-1,0 1 1,-1-1 0,1 0-1,0 1 1,0-1 0,0 0-1,0 1 1,0-1 0,0 0-1,0 0 1,0 1 0,0-1-1,0 0 1,0 1-1,0-2 1,2 1-22,-1 0-1,0-1 0,0 1 1,0 0-1,0 0 0,1 0 1,-1 0-1,0 0 1,1 1-1,-1-1 0,1 0 1,-1 1-1,3-2 1,5 0-287,0-1 1,0 1-1,1 1 0,12-2 1,15 4-1291,1 5-281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166 282 12179,'-58'31'6081,"51"-49"-1624,-7-11-2689,-6-10-375,-1-5-761,1-3-328,6 3-864,4 5-513,8 8-1511,2 10-3137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68 11178,'0'-4'8209,"4"0"-5628,13-6-3702,-8 5 2141,-3 2-930,3-3 41,1 0 0,0 1 0,0 1 0,1-1 0,-1 2 0,1-1 0,0 2 0,0-1 0,0 2 0,16-2 0,-17 3-49,58 5 204,-62-5-270,-1 1 0,0 1 0,0-1 0,-1 1 0,1 0 0,0 0 0,0 0-1,-1 1 1,1-1 0,6 7 0,-9-8-1,-1 0 1,0 0-1,0 0 0,0 0 0,-1 0 0,1 0 1,0 0-1,0 0 0,-1 0 0,1 1 1,0-1-1,-1 0 0,1 0 0,-1 1 1,1-1-1,-1 0 0,0 1 0,0-1 1,0 0-1,0 1 0,0-1 0,0 1 0,0-1 1,0 0-1,-1 3 0,0-1 31,0 0 1,-1 0-1,1 0 0,-1 0 1,0-1-1,0 1 0,0 0 0,0-1 1,-1 0-1,-3 4 0,-7 3 196,1 0 0,-1-1 0,-26 13 0,-8-4 18,-1-1 1,-1-2-1,-75 11 1,121-24-303,-1 0-595,6-1-240,10 0-1298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20884,'1'-7'361,"1"0"-1,-1-1 1,0 1 0,-1 0-1,0-1 1,0 1-1,-2-12 1,0-6-48,3 14-271,-1 1-1,1-1 0,1 1 0,0 0 0,0-1 1,1 1-1,1 1 0,-1-1 0,6-10 0,-7 17-42,-1 0 0,1 0 0,0 0-1,0 0 1,0 1 0,0-1 0,1 0-1,-1 1 1,1 0 0,0-1 0,-1 1-1,1 0 1,0 0 0,0 1 0,0-1-1,0 1 1,1-1 0,-1 1 0,0 0 0,1 0-1,-1 0 1,0 1 0,1-1 0,-1 1-1,1 0 1,-1 0 0,1 0 0,-1 0-1,1 1 1,4 1 0,-6-2-7,0 0 0,1 1 0,-1-1 0,0 1 0,0 0 0,0 0-1,0 0 1,0 0 0,-1 0 0,1 0 0,0 0 0,0 1 0,-1-1 0,1 0 0,-1 1 0,1 0 0,-1-1 0,1 1 0,-1 0 0,0 0 0,0-1 0,0 1 0,0 0 0,1 4-1,-2-2-1,0-1 0,1 1 0,-1 0 0,-1 0 0,1 0 0,-1-1 0,1 1 0,-1 0-1,0-1 1,0 1 0,-1 0 0,-2 6 0,-3 2 48,0-1 0,0 1-1,-1-1 1,-1 0 0,0-1 0,-17 16 0,16-18 68,6-5-98,11-2-94,7-2-35,35-1-509,-1-2 1,1-3 0,-2-2 0,49-14 0,-78 18 625,0 1 1,0 1-1,1 0 1,-1 2-1,1 0 1,-1 1-1,1 1 1,-1 0 0,1 2-1,-1 0 1,21 7-1,-37-10 55,0 1 0,0 0 1,0 0-1,0 0 0,0 1 0,0-1 0,-1 0 0,1 1 1,0-1-1,-1 1 0,1 0 0,-1-1 0,1 1 0,-1 0 0,0 0 1,0 0-1,0 0 0,0 0 0,2 4 0,-3-5 1,0-1-1,0 1 0,0 0 1,0 0-1,0 0 1,0 0-1,0 0 1,0-1-1,-1 1 0,1 0 1,0 0-1,0 0 1,-1 0-1,1-1 1,-1 1-1,1 0 0,0 0 1,-1-1-1,1 1 1,-1 0-1,0 0 1,-1 0 25,1 1 0,-1-1 0,0 0 1,0 0-1,0 0 0,0 0 1,0-1-1,0 1 0,0 0 1,0-1-1,0 0 0,-3 1 1,-4 0 111,0 0 0,1 0 0,-1-1 1,0 0-1,0-1 0,0 0 1,0 0-1,1-1 0,-1 0 1,-8-4-1,13 5-160,0-1 1,0 0 0,0-1-1,1 1 1,-1-1-1,1 1 1,-1-1-1,1 0 1,0 0-1,0-1 1,1 1-1,-1-1 1,1 1 0,-1-1-1,1 0 1,0 0-1,1 0 1,-1 0-1,1 0 1,-1 0-1,1 0 1,0-6-1,0 3-78,0-1 0,1 1-1,0 0 1,0 0 0,1 0-1,2-12 1,-3 18-7,1 0-1,-1-1 1,0 1 0,1 0-1,-1 0 1,1 0 0,-1-1-1,1 1 1,0 0 0,0 0-1,-1 0 1,1 0 0,0 0-1,0 0 1,0 1 0,0-1-1,0 0 1,1 0 0,0 0-54,-1 1 0,0 0 0,1 0 0,-1 0 0,0 0 0,1 0 0,-1 0 0,0 0 0,1 0 0,-1 1 0,0-1 0,0 0 0,1 1 0,-1-1 0,0 1 0,0 0 0,0-1 0,0 1 0,0 0 0,0 0 1,1-1-1,0 2 0,20 17-2407,11 7-2735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5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10562,'27'-22'2270,"-7"7"3122,-22 17-5181,0 1 0,0 0 1,0-1-1,0 1 0,0 0 1,0 0-1,1 1 0,-1-1 0,1 0 1,0 0-1,-1 8 0,-9 40 476,10-46-671,0 0 0,1 1 0,-1-1 0,1 0-1,0 0 1,0 1 0,1-1 0,0 0 0,0 0 0,0 0 0,0 0 0,1 0 0,0 0 0,0 0-1,5 8 1,-5-10-15,1-1 0,0 1 0,-1 0 0,1-1-1,0 1 1,0-1 0,0 0 0,1 0 0,-1 0 0,0-1-1,1 1 1,-1-1 0,1 0 0,0 0 0,-1 0 0,1 0-1,0-1 1,0 1 0,-1-1 0,1 0 0,0 0-1,7-1 1,-5 0 15,1-1 0,-1 1-1,0-1 1,1 0-1,-1 0 1,0-1 0,0 0-1,0 0 1,-1-1-1,1 1 1,-1-1 0,1 0-1,7-9 1,-3 3 60,0-2-1,-1 1 1,0-1-1,-1-1 1,8-14-1,-16 25-12,1 1-1,0-1 1,-1 0-1,0 1 1,1-1-1,-1 0 1,0 0-1,0 0 1,0 1-1,0-1 1,0 0-1,-1-3 1,-2 2 763,0 15-347,2-6-450,1 0-1,0 0 1,0 0-1,0 0 1,1 0-1,-1 0 1,1 0-1,1-1 1,-1 1-1,1 0 1,4 7-1,-5-10-27,1 1 0,0-1 0,0 0 0,1 0 0,-1 0-1,0-1 1,1 1 0,0 0 0,0-1 0,0 0 0,0 0-1,0 0 1,0 0 0,0 0 0,1 0 0,-1-1-1,1 0 1,-1 0 0,7 2 0,5-1-39,0 0 1,0-1-1,1 0 1,-1-1-1,29-4 0,-38 3-174,1 0 0,-1-1 0,0 1 0,0-1 0,0 0 0,0-1 0,0 1 0,0-1-1,-1 0 1,0-1 0,1 1 0,-1-1 0,0 0 0,-1-1 0,1 1 0,6-8-1,-2-3-1675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50 13643,'-24'-38'5289,"68"35"-3937,4 0-383,-1-1-401,1 3-536,-16 4-1121,-9 4-551</inkml:trace>
  <inkml:trace contextRef="#ctx0" brushRef="#br0" timeOffset="1">1 165 8154,'14'-7'4393,"19"-7"112,11-2-3697,3 3-712,2 1-616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66 111 12115,'-65'29'4769,"81"-50"-3001,-5-5-384,2-5-191,-1 4-313,-4 7-576,3 6-128,1 14-184,-4 4-240,1 6-992,0-2-377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64 153 12267,'-18'21'2169,"-24"36"1,42-56-2104,-1 0 1,1 0-1,-1-1 0,1 1 1,0 0-1,-1 0 0,1 0 0,0 0 1,0 0-1,0 0 0,-1 0 0,1 0 1,0 0-1,1 0 0,-1 0 1,0 0-1,0 0 0,0 0 0,0 0 1,1 0-1,-1 0 0,0-1 0,1 1 1,-1 0-1,1 0 0,-1 0 0,1 0 1,0-1-1,-1 1 0,1 0 1,0-1-1,-1 1 0,1 0 0,0-1 1,0 1-1,-1-1 0,1 1 0,0-1 1,0 1-1,0-1 0,0 0 1,0 1-1,1-1 0,3 2 177,0-1 0,0 0 1,0 0-1,0 0 0,0 0 0,6-1 1,-7 0-165,0-1 1,0 1 0,0-1 0,0 0 0,0-1 0,-1 1 0,1 0 0,0-1 0,-1 0 0,0 0 0,1 0 0,-1 0 0,0-1-1,0 1 1,0-1 0,4-5 0,-5 6-39,0 0-1,0-1 0,-1 1 1,1-1-1,-1 1 0,1-1 1,-1 0-1,0 0 0,0 1 1,0-1-1,-1 0 0,1 0 1,-1 0-1,1 0 1,-1 0-1,0 0 0,0 0 1,0 0-1,-1 0 0,1 0 1,-1 0-1,1 0 0,-3-4 1,-2-4 259,-1 0 0,-1 1 0,0-1 0,-14-16 0,-13-19 305,34 45-606,-1 0 0,0 0-1,0 0 1,1 0-1,-1 0 1,0 0-1,1-1 1,-1 1-1,1 0 1,0 0 0,-1-1-1,1 1 1,0 0-1,0-1 1,0 1-1,0-1 1,0 1-1,0 0 1,0-1-1,0 1 1,0 0 0,1-1-1,-1 1 1,1 0-1,-1 0 1,1-2-1,1 2-80,-1-1 0,1 1 0,0 0 0,-1-1 0,1 1 0,0 0 0,0 0 0,0 0 0,0 1 0,0-1 0,0 0 0,0 1 0,0-1 0,4 1-1,9-2-963,0 2 0,0 0 0,22 3 0,-34-3 810,43 7-3247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72 202 11971,'-66'59'4087,"66"-59"-4049,-1 1-1,1-1 1,0 0-1,-1 1 1,1-1 0,0 0-1,-1 1 1,1-1-1,0 0 1,-1 1-1,1-1 1,0 1 0,0-1-1,0 1 1,-1-1-1,1 1 1,0-1-1,0 1 1,0-1 0,0 1-1,0-1 1,0 1-1,0-1 1,0 1-1,0-1 1,0 0 0,0 1-1,0-1 1,0 1-1,0-1 1,0 1-1,1-1 1,-1 1 0,0-1-1,0 1 1,0-1-1,1 1 1,-1-1-1,0 0 1,1 1 0,-1-1-1,0 0 1,1 1-1,-1-1 1,1 0-1,-1 1 1,0-1 0,1 0-1,-1 0 1,1 0-1,-1 1 1,1-1-1,-1 0 1,1 0 0,0 0-1,26 3 986,-26-3-1007,11-1 136,0-1-1,0 0 1,0-1-1,-1 0 1,1-1-1,-1 0 1,1-1-1,-1 0 0,-1-1 1,1 0-1,-1-1 1,0 0-1,0 0 1,-1-1-1,0 0 0,0-1 1,7-10-1,-14 17-130,-1 0 1,1 0-1,-1 0 0,0 0 0,1 0 0,-1 0 0,0-1 1,-1 1-1,1 0 0,0 0 0,0-1 0,-1 1 0,0 0 0,1-3 1,-1 3 6,-1 0 1,1 0 0,-1 1 0,1-1-1,-1 1 1,0-1 0,0 0 0,0 1 0,0-1-1,0 1 1,0 0 0,0-1 0,0 1-1,0 0 1,-1 0 0,1-1 0,0 1 0,-1 0-1,1 0 1,-3 0 0,-11-8 237,0 1-1,-1 1 1,0 0-1,0 1 1,-1 1 0,0 1-1,1 0 1,-2 1 0,1 1-1,-27-1 1,26 1-85,18 1-181,0 1 0,0 0-1,0-1 1,0 1 0,0 0-1,0-1 1,0 1 0,0 0 0,0-1-1,0 1 1,0 0 0,0 0-1,1-1 1,-1 1 0,0 0 0,0-1-1,0 1 1,0 0 0,1 0-1,-1-1 1,0 1 0,0 0-1,0 0 1,1 0 0,-1-1 0,0 1-1,0 0 1,1 0 0,-1 0-1,0 0 1,1-1 0,34-17-412,-18 12-313,1 1 0,-1 0 0,1 2 0,0 0 0,33-1 0,-2 4-1868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85 11835,'8'-1'1043,"0"-1"1,1 1-1,-1 0 1,0 1 0,1 0-1,-1 1 1,12 1 0,-18-2-948,0 1 0,0-1 0,0 0 1,0 1-1,0 0 0,-1-1 0,1 1 0,0 0 1,-1 0-1,1 0 0,0 0 0,-1 0 1,1 0-1,-1 1 0,0-1 0,1 0 0,-1 1 1,0-1-1,0 1 0,0-1 0,0 1 0,0 0 1,0-1-1,0 1 0,-1 0 0,1 0 0,0 0 1,-1-1-1,0 1 0,1 0 0,-1 0 0,0 0 1,0 0-1,0 0 0,0 0 0,0 0 1,-1 3-1,0-1 56,-1 0 0,1 0-1,-1 0 1,1 0 0,-1-1 0,0 1 0,0 0 0,-1-1 0,1 0 0,-1 1 0,0-1 0,1 0-1,-1 0 1,-1-1 0,1 1 0,0-1 0,-1 1 0,1-1 0,-1 0 0,0 0 0,0-1 0,1 1-1,-1-1 1,-7 2 0,8-2-90,0-1 0,0 1 0,0-1 0,-1 0 0,1 1 0,0-1 0,0-1 0,-1 1 0,1 0 0,0-1 0,0 0 0,0 0 0,0 0 0,0 0 0,0 0 0,0 0 0,0-1 0,0 0 0,0 1 0,1-1 0,-1 0 0,1 0 0,-1-1 0,1 1 0,0 0 0,0-1-1,0 1 1,0-1 0,0 0 0,1 0 0,-1 0 0,0-3 0,-1-1-37,2 0 0,-1 1 0,1-1 0,0-1 0,1 1 0,-1 0-1,1 0 1,1 0 0,-1 0 0,1 0 0,3-12 0,-3 16-55,0-1 1,0 0-1,0 1 1,1-1 0,-1 1-1,1-1 1,0 1-1,0 0 1,0 0-1,0-1 1,0 1 0,1 1-1,-1-1 1,1 0-1,0 1 1,0-1-1,0 1 1,0 0-1,0 0 1,1 0 0,-1 0-1,1 1 1,4-2-1,-7 3-66,1-1 0,0 1 0,-1 0 0,1 0 0,-1 0 0,1 0 0,0 0 0,-1 1 0,1-1 0,-1 0 0,1 1 0,0-1 0,-1 1 0,1 0 0,-1-1 0,0 1 0,1 0 0,-1 0 0,0 0 0,1 0 0,-1 0 0,0 0 0,0 0 0,0 1 0,0-1 0,0 0 0,1 2 0,16 20-2213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10842,'-1'0'5161,"6"0"-3820,144 24 3155,81-12-1919,253-8-346,-475-1-2490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7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7 10082,'-2'2'4449,"2"1"-1736,-8 5 2392,3 26-4105,1 48-256,-6-47-416,10 4-216,-5-6-448,3-7-232,9-7-688,-7-9-361</inkml:trace>
  <inkml:trace contextRef="#ctx0" brushRef="#br0" timeOffset="1">213 1 13275,'-5'9'5705,"-1"21"-3080,-7 1-1145,5 11-776,-5-5-288,0-4-208,11-2-232,2-10-920,2 2-488,1-10-2913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11723,'-4'9'8119,"3"31"-6941,-23 571 3154,6-289-3544,-12 182 151,32-416-2422,-2-86 1152,0-2 247,0 0-1,0 0 1,0 0-1,0 1 1,-1-1 0,1 0-1,0 0 1,0 0 0,0 1-1,0-1 1,0 0-1,0 0 1,0 0 0,0 1-1,0-1 1,0 0 0,0 0-1,0 0 1,0 1-1,0-1 1,0 0 0,0 0-1,1 0 1,-1 0 0,0 1-1,0-1 1,0 0-1,0 0 1,0 0 0,0 0-1,0 1 1,1-1 0,-1 0-1,0 0 1,0 0-1,0 0 1,0 0 0,1 0-1,-1 0 1,0 1-1,0-1 1,0 0 0,0 0-1,1 0 1,-1 0 0,0 0-1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11715,'-43'-76'4076,"39"63"482,14 25-1235,-4 1-3015,1 0 0,17 21 0,-14-20-156,-5-6 49,1 0 1,0-1-1,0 0 0,0 0 1,1-1-1,0 0 1,14 9-1,-21-14-164,1-1-1,-1 0 1,0 0-1,0 0 1,1 0-1,-1 0 1,0 0-1,1 0 1,-1 0 0,0 0-1,1 0 1,-1 0-1,0 0 1,0 0-1,1 0 1,-1 0-1,0 0 1,1 0 0,-1-1-1,0 1 1,0 0-1,1 0 1,-1 0-1,0 0 1,0 0-1,1-1 1,-1 1 0,0 0-1,0 0 1,1-1-1,-1 1 1,0 0-1,0 0 1,0-1-1,0 1 1,0 0 0,1-1-1,7-17 432,-1 5-431,53-104-53,-59 114-183,5-2-1708,-1 5-211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14627,'5'4'6738,"-4"7"-4921,-4 11-1102,-15 42 230,-3-1 0,-29 61 0,2-7 13,49-119-914,1-1 1,0 1 0,0 0-1,0 0 1,0 0-1,0 0 1,0 0-1,0 0 1,1 1-1,-1-1 1,1 1-1,-1-1 1,4 0 0,36-15 56,-31 15-176,0 0 0,0 0 0,0 1-1,0 1 1,1 0 0,-1 0 0,0 1-1,16 3 1,-12-1-641,-1-2 0,1 0 0,0 0-1,18-3 1,46-16-2984,-19 2 1012,-12 9 58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56 236 10826,'60'5'9722,"-70"-13"-6385,-7-7-752,-1-11-497,-5-14-752,5-4-311,7 1-713,-2 9-200,8 13-680,5 11-665,21 23-5280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257 251 11715,'41'45'4681,"-41"-48"-2793,10 5 4081,-10-4-5089,-2 0-560,0 1-128,1-27-216,-1-48-200,-6 37-536,0 1-464,-12 14-776,2 3-409</inkml:trace>
  <inkml:trace contextRef="#ctx0" brushRef="#br0" timeOffset="1">0 44 13715,'10'-4'5537,"18"-6"-3000,7 0-769,22 0-480,2 2-111,-4 7-601,0 1-296,-20 1-616,-5 7-352,-8 2-1057,-8 0-791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18 188 12291,'-16'91'4238,"16"-90"-4184,-1-1-1,1 0 1,0 0 0,0 0 0,0 1 0,0-1-1,0 0 1,0 0 0,0 0 0,0 1 0,0-1-1,0 0 1,0 0 0,0 1 0,0-1 0,0 0-1,0 0 1,0 1 0,0-1 0,0 0 0,0 0-1,0 1 1,0-1 0,0 0 0,0 0 0,0 0-1,0 1 1,1-1 0,-1 0 0,0 0 0,0 0-1,0 1 1,0-1 0,1 0 0,-1 0-1,0 0 1,0 0 0,0 0 0,1 1 0,-1-1-1,0 0 1,0 0 0,0 0 0,1 0 0,-1 0-1,0 0 1,1 0 0,11-8 1210,11-17 60,-4-9-281,0-2 0,-3 0 0,-1 0 0,13-48 0,-19 56-504,9 88 74,-16-50-671,7 27-650,19 49 0,-24-75 130,1 0-1,0 0 1,1-1 0,0 0 0,0 0 0,1-1-1,1 0 1,-1 0 0,10 8 0,19 10-3788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6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14595,'12'0'5129,"19"-4"-4137,11 1-271,11 1-1,1-2-32,-8 8-976,-4 0-688,-21 9-1641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3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43 212 11947,'-3'1'442,"0"0"0,0 0 0,0 1 1,0-1-1,1 1 0,-1-1 1,0 1-1,1 0 0,-4 3 0,6-5-371,0 0 0,0 1 0,0-1 0,0 0 0,0 1 0,0-1 0,0 0-1,0 1 1,0-1 0,0 0 0,0 1 0,0-1 0,0 1 0,0-1-1,0 0 1,0 1 0,0-1 0,0 0 0,0 1 0,0-1 0,0 0 0,1 1-1,-1-1 1,0 0 0,0 0 0,0 1 0,1-1 0,-1 0 0,1 1 0,18 12 1103,-11-10-1025,1 0 0,0-1 0,-1 1 0,1-2 0,0 1 0,0-1 1,0-1-1,0 1 0,0-2 0,0 1 0,0-1 0,0 0 1,0-1-1,-1 0 0,1-1 0,-1 0 0,1 0 0,12-7 0,-20 10-144,0-1 0,-1 1-1,1-1 1,0 0 0,0 1-1,0-1 1,0 0 0,0 1-1,-1-1 1,1 0-1,0 0 1,-1 0 0,1 0-1,-1 0 1,1 0 0,-1 0-1,1 0 1,-1 0 0,0 0-1,1 0 1,-1 0-1,0 0 1,0 0 0,0 0-1,0 0 1,0 0 0,0-1-1,-1-1 4,1 0-1,-1 0 0,0 0 1,0 0-1,-1 1 1,1-1-1,-1 0 0,1 1 1,-1-1-1,-2-1 1,-5-7 25,-1 1 1,-1 0-1,-14-11 1,4 7 223,-32-17 1,-16-11 1370,68 42-1585,1 0-1,-1-1 1,0 1-1,0-1 1,1 1 0,-1-1-1,0 0 1,0 1-1,1-1 1,-1 0 0,1 1-1,-1-1 1,1 0-1,-1 0 1,1 1 0,-1-1-1,1 0 1,0 0-1,-1 0 1,1 0 0,0 0-1,0 1 1,0-1 0,-1 0-1,1 0 1,0 0-1,1-1 1,-1 0-25,1 1 0,0 0 0,-1 0 0,1 0 0,0 0 0,0 0-1,0 0 1,0 1 0,0-1 0,0 0 0,0 0 0,1 1 0,-1-1 0,0 0 0,0 1 0,2-1 0,5-2-125,0 1-1,0 0 1,0 1 0,14-2 0,-10 4-360,1 0 0,0 0 0,-1 1 0,0 1 0,13 4 0,17 5-2025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14499,'9'0'5289,"14"2"-4065,8 3-223,1-2-97,4 2-112,0-4-440,0-1-128,-2 0-336,2 0-336,-5 2-904,-1 0-641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12387,'13'-3'5137,"6"1"-2993,14 2-936,6-1-79,6 1-369,4 0-208,-4-7-304,-1 6-184,-13-4-432,-8 3-392,-13-3-1025,-2 4-407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7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61 12659,'-33'-45'5177,"64"35"-3345,-3 5-423,3 5-553,-9 3-320,3 7-824,-9-4-424,-10 1-1289,4 3-2440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29 234 16195,'-3'43'6434,"1"-50"-4290,-2-3-767,-3-14-721,2-10-272,0-10-480,2-1-208,3 4-560,0 5-449,3 13-919,4 10-337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77 11274,'-7'-10'10430,"9"2"-7516,27-10-2155,-19 13-588,-1 0-39,1 0 0,-1 1 0,1 0 0,0 0 0,0 1 0,0 0 0,1 1 0,-1 0 0,15-1 0,-23 3-110,9 0 33,0 0 0,0 0 0,0 1 0,0 0 1,0 1-1,0 0 0,16 6 0,-27-8-54,1 0 0,-1 0 0,0 1 0,1-1-1,-1 0 1,0 0 0,1 1 0,-1-1 0,0 0 0,0 0-1,1 1 1,-1-1 0,0 0 0,0 1 0,0-1 0,1 0-1,-1 1 1,0-1 0,0 0 0,0 1 0,0-1 0,0 0-1,0 1 1,0-1 0,0 0 0,0 1 0,0-1 0,0 1 0,0-1-1,0 0 1,0 1 0,0 0 0,-11 11 33,-30 10-111,-1-1 1,-1-2-1,-71 20 1,92-32-276,18-5-1235,11-3-660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71 220 8514,'-2'0'13700,"-8"-9"-11231,4-1-2424,2 0 1,0-1-1,0 0 1,0 1-1,2-1 1,-1-1-1,0-14 1,3 21-63,0 0 0,1 1 1,-1-1-1,1 0 0,0 1 1,0-1-1,1 1 0,-1-1 1,1 1-1,0 0 1,1 0-1,-1-1 0,1 2 1,-1-1-1,1 0 0,0 0 1,1 1-1,-1 0 0,0-1 1,1 1-1,0 1 0,0-1 1,0 0-1,0 1 0,0 0 1,0 0-1,1 0 0,-1 1 1,1-1-1,-1 1 0,1 0 1,0 0-1,-1 1 1,1-1-1,0 1 0,5 1 1,-9-1-11,-1 0-1,1 0 1,-1 0 0,1 1 0,-1-1 0,1 0 0,-1 0 0,1 1 0,-1-1 0,1 0 0,-1 1 0,0-1 0,1 1 0,-1-1 0,1 0 0,-1 1 0,0-1 0,0 1 0,1-1 0,-1 1 0,0-1 0,0 1 0,1-1 0,-1 1 0,0 0 0,0-1 0,0 1 0,0-1 0,0 1 0,0-1-1,0 1 1,0-1 0,0 1 0,0 0 0,0-1 0,0 1 0,0-1 0,-1 1 0,1-1 0,0 1 0,0-1 0,-1 1 0,1-1 0,0 1 0,0-1 0,-1 1 0,0 0 0,-15 23-92,6-15 203,1-1 1,-1 0-1,-1 0 0,1-1 0,-1 0 1,0-1-1,-21 8 0,0 1 825,64-11-191,132 23-633,20 2-840,-94-24 674,119 14 153,-193-15 40,-16-4-103,0 0 1,0 0-1,0 0 0,0 1 0,0-1 1,0 0-1,0 0 0,0 0 1,0 0-1,0 0 0,0 0 1,1 0-1,-1 0 0,0 0 1,0 1-1,0-1 0,0 0 0,0 0 1,0 0-1,0 0 0,0 0 1,0 0-1,0 0 0,0 1 1,0-1-1,-1 0 0,1 0 1,0 0-1,0 0 0,0 0 0,0 0 1,0 0-1,0 0 0,0 0 1,0 1-1,0-1 0,0 0 1,0 0-1,0 0 0,0 0 1,0 0-1,-1 0 0,1 0 0,0 0 1,0 0-1,0 0 0,0 0 1,0 0-1,0 0 0,0 0 1,0 0-1,-1 0 0,1 0 1,0 0-1,0 0 0,0 0 0,-32 7 1015,5-3-292,-1-2 0,-43-2 0,61-1-593,1 0-1,0 0 1,0 0-1,0-1 1,0-1 0,0 0-1,0 0 1,1 0-1,0-1 1,-1-1 0,-13-9-1,19 13-132,1-1 0,0 0-1,0 1 1,0-1 0,0 0 0,1 0-1,-1 0 1,0 0 0,1 0 0,0 0-1,-1-1 1,1 1 0,0 0 0,0-1-1,0 1 1,0-1 0,1 1-1,-1-1 1,1 1 0,-1-1 0,1 0-1,0 1 1,0-1 0,0 1 0,0-1-1,1 0 1,-1 1 0,1-1 0,0 1-1,0-3 1,1 2-104,0 0 0,0 0 0,1 0-1,-1 0 1,1 1 0,-1-1 0,1 1 0,0-1 0,0 1-1,0 0 1,0 0 0,0 1 0,0-1 0,1 1 0,-1-1-1,1 1 1,-1 0 0,1 0 0,-1 1 0,1-1 0,4 0-1,39 3-2393,5 9-742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99 198 12579,'-85'26'4477,"85"-26"-4428,0 0 0,-1 0 0,1 0 0,-1 0 0,1 0 0,0 0 0,-1 1 1,1-1-1,-1 0 0,1 0 0,-1 0 0,1 0 0,0-1 0,-1 1 0,1 0 0,-1 0 1,1 0-1,0 0 0,-1 0 0,1 0 0,-1-1 0,1 1 0,0 0 0,-1 0 1,1-1-1,0 1 0,-1 0 0,1-1 0,0 1 0,-1 0 0,1 0 0,0-1 0,0 1 1,-1-1-1,1 1 0,0 0 0,0-1 0,0 1 0,0-1 0,0 1 0,-1 0 1,1-1-1,4-20 1029,-1 12-645,6-64 1094,-8 51-1238,2 1-1,9-39 1,-12 59-284,0 1 0,0-1 1,0 1-1,0 0 1,0-1-1,0 1 0,0-1 1,1 1-1,-1 0 0,0-1 1,0 1-1,0 0 1,1-1-1,-1 1 0,0 0 1,0-1-1,1 1 0,-1 0 1,0-1-1,1 1 1,-1 0-1,0 0 0,1 0 1,-1-1-1,1 1 0,-1 0 1,0 0-1,1 0 1,-1 0-1,1 0 0,-1 0 1,0 0-1,1-1 1,-1 1-1,1 0 0,-1 1 1,0-1-1,1 0 0,-1 0 1,1 0-1,-1 0 1,0 0-1,1 0 0,-1 0 1,1 1-1,-1-1 0,0 0 1,1 0-1,-1 0 1,1 1-1,20 20 194,-9-9-120,-5-6-71,0-1 1,1 1-1,0-1 1,0-1-1,0 0 1,0 0-1,1 0 1,0-1-1,-1 0 1,1-1-1,12 2 0,-17-4 11,0 1-1,1-1 0,-1 0 0,1 0 0,-1-1 0,1 1 0,-1-1 0,0 0 0,1 0 0,-1 0 0,0-1 1,0 0-1,0 1 0,0-2 0,0 1 0,0 0 0,-1-1 0,1 1 0,-1-1 0,1 0 0,-1 0 0,0-1 1,0 1-1,-1-1 0,5-5 0,-7 8 53,1 0 1,-1 0-1,0 0 0,1-1 1,-1 1-1,0 0 0,0 0 1,1 0-1,-1 0 0,0 0 1,0 0-1,-1 0 0,1 0 1,0 0-1,0 0 1,-1-2 948,6 14-600,4 6-988,1 0 0,0-1 0,21 24 1,-27-35 133,0-1 1,0 1-1,1-1 1,-1-1-1,10 7 1,17 6-4229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6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9722,'5'-6'13272,"5"-12"-12964,-2-1 0,0 0 0,-1 0-1,7-30 1,-14 49-308,0 0 0,0 0 1,0-1-1,0 1 0,0 0 0,0 0 0,0 0 0,0-1 0,0 1 0,0 0 1,0 0-1,0 0 0,0-1 0,0 1 0,1 0 0,-1 0 0,0 0 0,0 0 1,0-1-1,0 1 0,0 0 0,0 0 0,1 0 0,-1 0 0,0 0 0,0 0 0,0-1 1,0 1-1,1 0 0,-1 0 0,0 0 0,0 0 0,0 0 0,1 0 0,-1 0 1,0 0-1,0 0 0,0 0 0,1 0 0,-1 0 0,0 0 0,0 0 0,0 0 0,1 0 1,7 9 15,6 17 95,-13-24-89,-1-1-20,1 1 1,-1-1 0,1 1-1,0-1 1,-1 1-1,1-1 1,0 0-1,0 1 1,0-1-1,0 0 1,0 0-1,0 0 1,0 1-1,1-1 1,-1 0-1,0-1 1,0 1-1,1 0 1,-1 0-1,1-1 1,-1 1-1,1 0 1,-1-1-1,1 1 1,-1-1-1,1 0 1,-1 0-1,1 0 1,0 1 0,-1-1-1,1-1 1,-1 1-1,1 0 1,-1 0-1,1-1 1,0 1-1,-1 0 1,1-1-1,-1 0 1,0 1-1,1-1 1,-1 0-1,1 0 1,1-1-1,2-2 21,0 0 0,0 0 0,0 0 0,-1 0 0,0-1 0,0 0 0,0 1-1,-1-2 1,1 1 0,-1 0 0,2-6 0,-2 11 85,0 9-669,3 6-1,17 36-1496,-3-22-549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42 12963,'-40'-41'7745,"40"52"-6752,-2 10-289,2 14-232,2 0-104,2 1-304,1-2-320,5-9-712,-2-6-497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13619,'57'-41'5729,"-62"64"-2640,-8 8-2641,6 5-320,-1-4-128,2-2-224,6-6-664,0 2-489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9074,'35'39'3393,"-31"-27"677,-13-16 646,-16-38-4804,25 40 126,-1 1 0,1-1 0,-1 0 0,1 0 0,0 0 0,-1 1 0,1-1 0,0 0 0,0 0 0,1 0 1,-1 0-1,0 1 0,0-1 0,2-3 0,0-7 33,2-27 27,-3 17 305,1 0 0,1 0 0,1 1 0,12-36 0,-13 52-348,1-1 0,-1 1 0,1 0 0,1 0 0,-1 0 0,1 1 1,0 0-1,0 0 0,0 0 0,0 0 0,1 1 0,0 0 0,-1 0 0,8-3 0,-10 5-60,0 1-1,-1-1 0,1 0 0,-1 1 1,1-1-1,0 1 0,-1 0 1,1 0-1,0 0 0,-1 0 0,1 0 1,0 0-1,-1 1 0,1 0 0,3 0 1,-5 0-3,1 1 0,0-1 1,0 0-1,-1 0 0,1 1 0,-1-1 1,1 1-1,-1-1 0,0 1 1,1 0-1,-1 0 0,0-1 0,0 1 1,0 0-1,-1 0 0,1 0 1,0 0-1,-1 0 0,1 0 0,-1 0 1,0 0-1,1 3 0,-1-1-28,0 1 1,0 0-1,-1-1 0,1 1 0,-1-1 0,0 1 0,0-1 0,-1 1 0,1-1 1,-1 0-1,0 0 0,0 1 0,0-1 0,-1-1 0,0 1 0,1 0 1,-1-1-1,0 1 0,-1-1 0,1 0 0,-6 5 0,2-3 55,0 0 0,0 0-1,-1-1 1,1 0-1,-1 0 1,0-1 0,0 0-1,-1 0 1,1-1-1,-14 3 1,2-8 684,43 17-484,69 64-403,-84-73 156,0 0-1,0 0 1,0-1 0,16 5 0,-22-8 34,0 0 0,1 0 0,-1-1 0,0 1 0,1-1 0,-1 1 0,0-1 0,1 0 0,-1 0 0,0 0 0,1 0 0,-1 0 0,0-1 0,1 1 0,-1-1 0,0 1 0,1-1 0,-1 0-1,0 0 1,0 0 0,0 0 0,0-1 0,3-1 0,17-21 267,-1-1 0,-2-1 0,0-1 0,-2-1 0,18-38 0,-32 60-81,-3 4-130,0 1 0,0 0 0,1 0 0,-1 0 0,0-1 0,1 1 0,-1 0 0,1 0 1,0 0-1,-1 0 0,1 0 0,0 0 0,-1 0 0,1 0 0,0 0 0,0 1 0,0-1 1,0 0-1,0 0 0,0 1 0,0-1 0,0 1 0,0-1 0,2 0 0,-3 1-62,1 1-1,0-1 0,-1 0 1,1 1-1,-1-1 1,1 1-1,0-1 0,-1 1 1,1-1-1,-1 1 1,1-1-1,-1 1 0,1 0 1,-1-1-1,0 1 1,1 0-1,-1-1 0,0 1 1,1 0-1,-1-1 0,0 2 1,2 2-44,65 87-1212,-64-86 942,0-1-1,-1 0 1,1 1 0,-1 0 0,0 0 0,0 0 0,-1 0 0,3 10-1,-2-6-574,4 16-1764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4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10394,'8'1'5081,"20"-2"-752,3-4-2424,19 0-417,-1-3-16,-4 3-464,-4 5-567,-17 0-1226,1 5-599,-19 0-2313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1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10170,'38'34'3344,"-25"-31"449,-14-3-3700,1-1 0,-1 1-1,1-1 1,-1 0 0,0 1 0,1-1 0,-1 1 0,1 0-1,-1-1 1,0 1 0,1-1 0,-1 1 0,0 0 0,1 0-1,-1-1 1,0 1 0,0 0 0,1 0 0,-1 0 0,0 0-1,0 0 1,0 0 0,-1 0 0,-8 1 6,-1 1 1,1 0-1,0 0 1,-1 1-1,1 0 1,1 1-1,-1 0 1,-15 10-1,18-10-57,-1 1 0,1 0 0,0 0 0,0 0 0,1 1 0,-1 0 0,1 1 0,1-1 0,-1 1 0,1 0 0,-5 10 0,10-16-34,-1 0 1,1 0-1,-1 0 0,1 0 1,-1 1-1,1-1 0,0 0 1,0 0-1,0 0 1,-1 1-1,1-1 0,0 0 1,0 0-1,1 1 1,-1-1-1,0 0 0,0 0 1,1 0-1,-1 1 0,1-1 1,-1 0-1,1 0 1,0 2-1,1-1 5,-1 0 0,1-1 0,0 1 1,0 0-1,0-1 0,0 1 0,0-1 0,1 1 0,-1-1 0,5 2 0,2 0 41,1 0 0,0-1 0,0 1 0,16 0 0,-16-2-6,0-1 1,0 0-1,0-1 1,0 0 0,0 0-1,0-1 1,-1 0-1,14-5 1,-19 5-13,1 0-1,-1 0 1,0 0 0,0-1 0,0 0-1,0 1 1,0-1 0,-1 0 0,1-1-1,-1 1 1,0-1 0,0 1 0,0-1-1,0 0 1,-1 0 0,1 0 0,-1-1-1,0 1 1,2-9 0,-4 12-4,0 1 0,1-1-1,-1 1 1,0-1 0,0 1 0,0-1 0,-1 1 0,1-1 0,0 1-1,0-1 1,0 1 0,0-1 0,0 1 0,-1-1 0,1 1 0,0-1-1,0 1 1,-1-1 0,1 1 0,0 0 0,-1-2 0,1 2 10,-1 0 0,1 0 0,0 0 0,0 0 0,0 0 0,0 0 0,0-1 0,0 1 0,-1 0 0,1 0 0,0 0 0,0 0 0,0 0 0,0 0 0,-1 0 1,1 0-1,0 0 0,0 0 0,0 0 0,0 0 0,-1 0 0,1 0 0,0 0 0,0 0 0,0 0 0,-1 0 0,1 0 0,0 0 0,0 0 0,0 0 0,0 0 0,0 0 1,-1 0-1,1 0 0,0 1 0,0-1 0,0 0 0,0 0 0,0 0 0,-1 0 0,1 0 0,0 0 0,0 1 0,0-1 0,0 0 0,0 0 0,0 0 0,0 0 0,0 0 0,0 1 1,0-1-1,0 0 0,0 0 0,-1 0 0,1 1 0,0-1 0,-2 10 14,0 0 0,1 0 0,0 0 0,0 16 0,1-8-21,-1-5-42,2 0 0,-1 1 0,5 18 0,7 8-3247,-10-33 834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95 13563,'24'-95'5265,"-66"102"-3681,-7 4-15,2 25-81,8 6-104,6 2-215,12 2-161,18-4-464,6-1-112,30-6-288,7-5-104,12-19-488,9-6-440,-8-18-1017,1-10-527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3785,'115'-7'1560,"-89"9"-608,-1 3-952,-3 1-1232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3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10858,'0'0'5017,"5"-1"-1696,-2-6 1808,23 5-4049,51 2-271,-34 2-489,0 3-168,-1-5-64,-1 2-208,-7 1-480,-5-3-305,-14 8-807,-9-2-312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12843,'5'0'5377,"6"-3"-2985,1-1-607,7-4-585,10 3-128,7 4-336,10 1-215,1 1-297,-8 4-72,-3 0-192,-9-2-176,-11-1-673,-3-2-407,-9-8-1056,-4 1-945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171 152 12019,'15'-48'1829,"3"-5"227,5 3 2547,-51 95-722,3-8-3725,-148 215 116,177-256-277,0 0 1,0 1-1,0 0 1,0-1-1,1 2 1,0-1-1,-1 0 1,1 1-1,0 0 0,0 0 1,9-1-1,62-11-361,-35 11-1893,80 6 1,-87-1 1118,0 0 1,1-3-1,53-7 0,-87 8 1275,0 0 0,0 0 0,0 0 0,0 0 0,1-1 0,-1 1 0,0 0-1,0-1 1,0 1 0,0-1 0,0 1 0,0-1 0,0 0 0,0 1 0,0-1 0,0 0 0,-1 0-1,1 0 1,0 0 0,0 1 0,-1-1 0,1 0 0,0 0 0,-1 0 0,1 0 0,-1-1 0,0 1-1,1 0 1,-1 0 0,0 0 0,1 0 0,-1 0 0,0 0 0,0-1 0,0 1 0,0-1 0,-1-5 568,-1 1 1,1 0 0,-1 0 0,-1 0-1,-4-10 1,-1-3-500,-10-44 977,17 58-1244,0 0 1,0-1-1,1 1 1,-1 0-1,1-1 1,0 1-1,1 0 1,-1-1 0,1 1-1,1-6 1,6-2-1372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18 166 11787,'-15'4'2825,"12"-2"-795,27 2 246,48-3-650,-39-3-1201,0-1 1,-1-2-1,61-16 0,-92 20-423,0 1-1,0 0 1,-1 0 0,1 0 0,0-1-1,0 1 1,-1 0 0,1-1 0,0 1-1,-1 0 1,1-1 0,0 1 0,-1-1-1,1 1 1,0-1 0,-1 0 0,1 1-1,-1-1 1,1 0 0,-1 1 0,0-1 0,1-1-1,-1 1 1,0 1 1,0-1-1,0 0 0,0 1 0,-1-1 0,1 1 0,0-1 1,0 0-1,-1 1 0,1-1 0,0 1 0,-1-1 0,1 0 1,-1 1-1,1-1 0,-1 1 0,1 0 0,-1-1 0,1 1 1,-2-1-1,-35-18 94,34 18-84,-70-23 207,51 18-21,-35-14 0,56 20-187,-1-1 1,0 0-1,1 0 0,-1 1 0,1-1 0,-1 0 1,1-1-1,0 1 0,-1 0 0,1 0 0,-2-3 1,3 4-20,0-1 0,0 1 0,-1-1 0,1 1 1,0-1-1,0 1 0,0-1 0,0 1 0,0-1 0,-1 1 1,1-1-1,0 1 0,0-1 0,1 1 0,-1-1 0,0 1 1,0-1-1,0 0 0,0 1 0,0-1 0,0 1 0,1-1 1,-1 1-1,1-1 0,0-1-82,1 0 1,0 0-1,0 1 0,0-1 0,0 1 1,0 0-1,1-1 0,-1 1 1,0 0-1,0 0 0,1 0 0,-1 1 1,1-1-1,4 0 0,33-5-1617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51 192 11458,'109'47'4986,"-112"-57"-2346,-4-9-1216,7-1-199,0-7-417,0-1-280,-1 4-448,-7-6-344,-7 3-904,-1 2-489,1 9-2952</inkml:trace>
  <inkml:trace contextRef="#ctx0" brushRef="#br0" timeOffset="1">22 0 13507,'-21'2'5105,"62"-2"-3697,1 5-263,-2-2-369,-1-3-304,5 0-1096,-1 3-457,-6-3-1479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10562,'19'77'4325,"-19"-77"-4269,0 0-1,0 0 1,0 1 0,0-1-1,1 0 1,-1 0 0,0 0-1,0 0 1,0 1 0,0-1-1,0 0 1,0 0 0,0 0-1,0 0 1,0 1 0,1-1-1,-1 0 1,0 0 0,0 0-1,0 0 1,0 0 0,0 0-1,1 1 1,-1-1-1,0 0 1,0 0 0,0 0-1,1 0 1,-1 0 0,0 0-1,0 0 1,0 0 0,0 0-1,1 0 1,-1 0 0,0 0-1,0 0 1,0 0 0,1 0-1,-1 0 1,0 0 0,0 0-1,0 0 1,1 0 0,7-10 1414,8-21 130,-13 25-1112,110-234 5981,-113 240-6458,0 0 0,0-1 0,0 1 0,0 0 0,0 0 0,0-1 0,0 1-1,0 0 1,0 0 0,1-1 0,-1 1 0,0 0 0,0 0 0,0 0 0,0-1 0,1 1 0,-1 0 0,0 0-1,0 0 1,0-1 0,1 1 0,-1 0 0,0 0 0,0 0 0,1 0 0,-1 0 0,0 0 0,0 0 0,1 0-1,-1-1 1,0 1 0,0 0 0,1 0 0,-1 0 0,0 0 0,1 0 0,-1 0 0,0 1 0,0-1 0,1 0-1,-1 0 1,0 0 0,8 13 213,2 21-146,-4 16-527,-2-20-1735,11 50 0,-1-39-641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15491,'-67'-4'5898,"109"1"-4426,9 0-760,6 3-872,1 0-504,-4 5-1137,-12 1-1215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6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11562,'0'0'9931,"0"-1"-8555,0-1-984,2-3-24,8-17-128,16-47-72,-22 43-680,-5-1-536,2 2-1193</inkml:trace>
  <inkml:trace contextRef="#ctx0" brushRef="#br0" timeOffset="1">46 70 16115,'0'-8'1004,"3"-27"3730,-3 34-4579,1-1 0,-1 1 1,1 0-1,0-1 1,-1 1-1,1 0 0,0-1 1,0 1-1,0 0 1,0 0-1,0 0 0,0 0 1,1 0-1,-1 0 1,0 0-1,0 0 0,1 1 1,-1-1-1,0 0 1,1 1-1,-1-1 0,3 0 1,5 0-23,0 0-1,0 1 1,0 0 0,-1 0 0,1 1 0,0 0-1,0 1 1,-1 0 0,1 0 0,-1 1 0,0 0 0,0 0-1,0 1 1,0 0 0,0 1 0,8 5 0,-14-9-131,-1 0 0,1 0 0,-1 0 0,1 1 0,-1-1 0,0 0 1,1 0-1,-1 1 0,0-1 0,0 1 0,0-1 0,0 1 0,0-1 1,0 1-1,0 0 0,-1-1 0,1 1 0,-1 0 0,1 0 0,-1 0 1,0-1-1,1 1 0,-1 0 0,0 0 0,0 0 0,0 0 0,-1-1 1,1 1-1,0 0 0,-1 0 0,1 0 0,-1-1 0,1 1 0,-1 0 1,0 0-1,0-1 0,0 1 0,0-1 0,0 1 0,0-1 1,0 1-1,-1-1 0,1 0 0,0 0 0,-1 1 0,-1 0 0,-5 5-18,-1-1-1,0 0 1,1-1-1,-2 0 0,1-1 1,0 1-1,-13 2 1,-30 4-162,25-13-615,26 2 726,1 0 0,-1 0 0,1-1 0,-1 1-1,1 0 1,-1-1 0,1 1 0,0 0 0,-1-1 0,1 1 0,-1 0 0,1-1 0,0 1 0,-1-1 0,1 1 0,0-1 0,-1 1 0,1 0 0,0-1-1,0 0 1,0 1 0,-1-1 0,1 1 0,0-1 0,0 1 0,0-1 0,0 1 0,0-1 0,0 1 0,0-1 0,0 1 0,0-1 0,0 0 0,1 0 0,5-14-2327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12691,'14'22'3179,"-14"-22"-3122,0 0 0,0 0 0,1 0 0,-1 0 0,0 0 0,0 1 0,0-1-1,0 0 1,0 0 0,0 0 0,1 0 0,-1 0 0,0 0 0,0 0 0,0 0-1,0 1 1,1-1 0,-1 0 0,0 0 0,0 0 0,0 0 0,1 0 0,-1 0-1,0 0 1,0 0 0,0 0 0,0 0 0,1 0 0,-1 0 0,0 0 0,0 0-1,0 0 1,0-1 0,1 1 0,-1 0 0,0 0 0,0 0 0,0 0 0,0 0-1,1 0 1,-1 0 0,0 0 0,0-1 0,0 1 0,0 0 0,0 0 0,0 0-1,0 0 1,1-1 0,2-39 3771,-2 7-3306,1 18-246,0 0-1,1-1 1,0 1 0,1 0 0,8-18 0,-10 28-253,0 1-1,0-1 0,0 1 1,0 0-1,1 0 0,-1 0 1,1 0-1,0 1 0,1-1 1,-1 1-1,0 0 0,1 0 1,0 0-1,0 0 0,0 0 1,0 1-1,0 0 0,0 0 1,0 0-1,1 0 0,5-1 1,-9 3-33,-1 0 1,1-1-1,0 1 1,0 0 0,-1 0-1,1 0 1,0 0-1,0 0 1,-1 0-1,1 0 1,0 0-1,0 0 1,-1 0-1,1 0 1,0 1 0,0-1-1,-1 0 1,1 0-1,0 1 1,0-1-1,-1 0 1,1 1-1,-1-1 1,1 1 0,0-1-1,-1 1 1,1-1-1,-1 1 1,1 0-1,-1-1 1,1 1-1,-1 0 1,0-1 0,1 1-1,-1 0 1,0-1-1,1 1 1,-1 0-1,0-1 1,0 1-1,0 0 1,0 0 0,0 0-1,0-1 1,0 1-1,0 0 1,0 0-1,0 1 1,0 1-44,-1 0 0,0 0 0,1-1-1,-1 1 1,0 0 0,-1 0 0,1-1 0,0 1 0,-1 0 0,1-1 0,-3 3-1,-9 7-123,0-1-1,-27 19 1,9-8 237,31-22-59,0 0 0,0 0 0,0 0 0,0 0 0,-1 0 0,1 0 0,0 0 0,0 1 0,0-1 0,0 0 0,0 0 0,-1 0 0,1 0 0,0 1 0,0-1 0,0 0 0,0 0-1,0 0 1,0 1 0,0-1 0,0 0 0,0 0 0,0 0 0,0 1 0,0-1 0,0 0 0,0 0 0,0 0 0,0 1 0,0-1 0,0 0 0,0 0 0,0 0 0,0 1 0,0-1 0,0 0 0,0 0-1,0 0 1,0 0 0,1 1 0,-1-1 0,0 0 0,11 7-3,16 1-66,32 0-656,101 1 0,-56-5 662,-96-4-12,15 2 222,-22-2-189,0 0 1,-1 0 0,1 0-1,-1 0 1,1 0-1,-1 0 1,1 1-1,-1-1 1,1 0-1,-1 0 1,1 1 0,-1-1-1,1 0 1,-1 1-1,1-1 1,-1 0-1,0 1 1,1-1-1,-1 1 1,1-1 0,-1 0-1,0 1 1,0-1-1,1 1 1,-1-1-1,0 1 1,0-1-1,1 1 1,-1-1 0,0 2-1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12035,'39'-29'5113,"-45"57"-3033,-2-4-744,3 2-311,5-1-553,1-8-200,11 3-232,2-5-48,6-9-280,4-3-160,-3-9-441,4-6-303,2-2-328,-4-1 48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136 103 10186,'9'-8'770,"72"-58"12987,-83 72-12162,-12 16-984,9-16-577,-1 1 1,1-1-1,-1 0 0,0 0 1,0-1-1,-1 1 0,0-2 1,0 1-1,0-1 0,0 0 1,-1 0-1,1-1 0,-1 0 1,-11 3-1,14-5-13,0 0 1,1-1 0,-1 1-1,0-1 1,0 0-1,1-1 1,-1 1-1,0-1 1,1 0-1,-1 0 1,1 0 0,-1-1-1,1 1 1,-6-4-1,8 3-23,0 1 1,0-1-1,0 1 0,1-1 0,-1 0 0,0 0 0,1 0 0,0 0 1,-1 0-1,1 0 0,0 0 0,0 0 0,0-1 0,1 1 1,-1 0-1,0-1 0,1 1 0,0-1 0,-1 1 0,1 0 1,0-1-1,0 1 0,0-1 0,1 1 0,-1 0 0,1-1 0,-1 1 1,1 0-1,1-5 0,-1 4-139,1 0 0,-1 0 0,0 0 0,1 0 0,0 1 0,-1-1 1,1 0-1,0 1 0,0-1 0,1 1 0,-1 0 0,1-1 0,-1 1 0,1 0 0,-1 1 0,1-1 1,0 0-1,0 1 0,0 0 0,0-1 0,0 1 0,0 0 0,1 1 0,-1-1 0,0 0 0,0 1 0,0 0 1,1 0-1,-1 0 0,0 0 0,4 1 0,26 6-2480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29 13499,'33'-24'3345,"-28"20"-2000,-19 12-430,4-1-617,0 0 0,0 1-1,1 0 1,0 0 0,0 1 0,1 0 0,-10 15-1,16-22-258,1 0-1,-1 0 0,1 1 1,-1-1-1,1 0 0,0 1 0,0-1 1,0 0-1,1 1 0,-1-1 0,0 1 1,1 0-1,0-1 0,0 1 1,-1-1-1,2 1 0,-1 0 0,0-1 1,0 1-1,1-1 0,-1 1 0,1-1 1,0 1-1,0-1 0,0 1 1,0-1-1,0 0 0,1 0 0,-1 1 1,0-1-1,1 0 0,0 0 0,0 0 1,-1-1-1,1 1 0,0 0 0,0-1 1,1 1-1,-1-1 0,4 2 1,4 2-45,-1-1 0,1 0 0,0-1 0,0 0 0,0-1 0,0 0 0,0-1 1,1 0-1,-1 0 0,0-1 0,18-2 0,-16 1-43,0-1 0,0 0-1,0-1 1,0 0 0,-1-1 0,1 0-1,-1-1 1,0-1 0,14-8 0,-21 12 53,-1-1 1,1 1-1,-1-1 0,0 0 1,0 0-1,-1 0 0,1 0 1,-1-1-1,1 1 1,-1-1-1,0 1 0,0-1 1,0 0-1,-1 0 0,1 0 1,-1 0-1,1-6 0,-3 20 102,0 1 0,1-1 0,1 1 0,-1-1 0,2 0 0,-1 1 0,1-1 0,1 0 0,0 0 0,1 0 0,-1 0 0,10 14 0,-9-17-104,1-2 1,0 1-1,0 0 0,0-1 1,1 0-1,0 0 0,0-1 1,0 0-1,1 0 0,12 6 0,-16-9-72,1 1-1,-1-1 1,1 0-1,-1 0 0,0-1 1,1 1-1,0-1 0,-1 1 1,1-1-1,-1 0 1,1 0-1,-1-1 0,1 1 1,-1-1-1,1 0 0,-1 0 1,1 0-1,-1 0 0,0-1 1,1 1-1,-1-1 1,0 0-1,0 0 0,4-3 1,3-9-1368,-5 4-369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8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12667,'13'0'5401,"3"-5"-3041,13 3-951,2 2-329,-1 0-568,-3 4-328,-2 1-856,-3-1-464,-9-2-1289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14899,'13'-3'5097,"13"0"-4785,3-1-240,2 6-880,-3 1-640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2:59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20 210 11971,'-19'17'4865,"56"-19"-2977,7-13-1304,-3 4-232,-15-5-280,-8-1-40,-22 6 16,-10-5 48,-14-2 200,-6 2 104,0-1 121,8 1-41,11 3-208,12-1-96,14 1-440,12-2-240,19 7-985,9 0-2304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3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45 145 11731,'-43'44'4215,"43"-44"-4163,0 1-1,-1-1 0,1 1 1,0-1-1,0 1 1,0-1-1,0 1 1,0-1-1,0 0 0,0 1 1,0-1-1,0 1 1,0-1-1,0 1 1,0-1-1,0 1 1,0-1-1,1 1 0,-1-1 1,0 1-1,0-1 1,1 1-1,-1-1 1,0 0-1,0 1 1,1-1-1,-1 0 0,0 1 1,1-1-1,-1 0 1,1 1-1,-1-1 1,0 0-1,1 1 0,-1-1 1,1 0-1,-1 0 1,1 0-1,-1 0 1,1 1-1,-1-1 1,0 0-1,1 0 0,0 0 1,26 6 728,-24-6-641,5 1 35,1-1 0,-1 0 0,0 0 0,1-1 0,-1 0 0,0 0 0,0-1 0,0 0 0,10-4 0,-13 5-147,0-1 0,0-1 0,-1 1 0,1-1 0,0 1-1,-1-2 1,0 1 0,1 0 0,-1-1 0,0 1 0,-1-1 0,1 0-1,-1-1 1,0 1 0,3-6 0,-5 9-16,0-1-1,-1 0 1,1 1-1,0-1 1,-1 0 0,0 0-1,1 1 1,-1-1-1,0 0 1,0 0 0,0 0-1,0 1 1,0-1-1,0 0 1,-1 0 0,1 0-1,-1 1 1,1-1-1,-2-3 1,0 2-3,0 0 0,0 0 0,0 0 0,-1 1 0,1-1 0,-1 0 0,1 1 0,-1 0 0,-5-4 0,-2 1 65,0-1 0,-1 1 1,1 0-1,-1 1 1,-13-3-1,10 4 123,9 1 15,0 0 0,-1 0 0,1 1 1,-1 0-1,0 0 0,1 0 0,-1 1 0,-8 0 0,82-20-2128,-32 12-916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3:00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15867,'0'-5'11907,"0"10"-11395,5 21-280,8 42-240,-13-43-304,2-4-1072,-1 5-865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4:42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132 296 11194,'38'-81'3278,"-37"79"-3239,0-1-1,0 1 1,0 0-1,1 0 0,-1 0 1,1 0-1,-1 0 0,1 0 1,0 0-1,0 0 1,0 1-1,0-1 0,0 1 1,0-1-1,0 1 0,1 0 1,-1 0-1,0 0 1,1 0-1,2 0 0,13-7 50,160-68 216,-176 75-302,0 0 0,0 1 0,0-1 0,1 0 0,-1 1 1,0 0-1,0-1 0,0 1 0,1 0 0,-1 0 0,0 0 0,0 1 0,1-1 0,1 1 0,-3 0 0,0-1-1,0 1 0,0 0 0,-1 0 0,1-1 0,-1 1 0,1 0 0,0 0 0,-1 0 0,0 0 1,1 0-1,-1 0 0,1 0 0,-1 0 0,0 0 0,0 0 0,0 0 0,0 0 0,0 0 1,0 0-1,0 0 0,0 0 0,0 0 0,0 0 0,0 0 0,0 0 0,-1 1 0,1-2 1,-1 1-1,1 0 0,0 0 0,-2 1 0,-3 12 37,-1-1 1,0 0-1,-1 0 1,-1-1-1,0 1 1,-1-2-1,-18 21 0,9-14 117,0-1 0,-1-1 0,-38 26 0,42-33 16,0 0 0,0-1-1,-1-1 1,-1 0 0,1-1 0,-1 0 0,0-2 0,-21 3 0,38-6-166,0-1 0,-1 0 1,1 0-1,0 0 0,-1 0 1,1 0-1,0 0 0,-1 0 1,1 0-1,-1 0 1,1 0-1,0 0 0,-1 0 1,1 0-1,0 0 0,-1 0 1,1 0-1,0 0 0,-1-1 1,1 1-1,0 0 0,-1 0 1,1 0-1,0-1 1,0 1-1,-1 0 0,1 0 1,0 0-1,0-1 0,-1 1 1,1 0-1,0-1 0,0 1 1,0 0-1,-1-1 0,1 1 1,0 0-1,0-1 1,0 1-1,0 0 0,0-1 1,7-17 62,18-13-28,-21 27-37,0 0 0,0 1 0,1 0 1,-1 0-1,1 0 0,-1 0 0,1 0 0,0 1 1,0 0-1,0 0 0,0 1 0,0-1 0,1 1 0,-1 0 1,0 0-1,1 1 0,-1 0 0,1 0 0,-1 0 1,11 2-1,5 3-5,1 0 1,-1 2-1,39 17 1,16 5 4,-76-29 3,0 0-1,0 0 1,1 0-1,-1 0 1,0 0-1,0 0 1,0 0-1,1 0 1,-1 0 0,0 0-1,0 0 1,0 0-1,1 0 1,-1 0-1,0 0 1,0 0-1,0 0 1,1 0-1,-1 0 1,0 1 0,0-1-1,0 0 1,0 0-1,1 0 1,-1 0-1,0 0 1,0 0-1,0 1 1,0-1 0,0 0-1,0 0 1,1 0-1,-1 0 1,0 1-1,0-1 1,0 0-1,0 0 1,0 0 0,0 1-1,0-1 1,0 0-1,0 0 1,0 0-1,0 1 1,0-1-1,0 0 1,0 0 0,0 1-1,-12 5 258,-21 0 185,28-6-410,0 0 1,1 0-1,-1-1 1,0 0-1,0 0 0,0 0 1,0 0-1,1-1 1,-1 0-1,1 0 0,-1 0 1,1 0-1,-6-5 1,8 5-24,0 0 0,-1 0 1,2 0-1,-1 0 0,0-1 1,0 1-1,1-1 0,-1 1 1,1-1-1,0 0 0,0 1 1,0-1-1,0 0 0,0 0 1,0 0-1,1 0 0,0 0 0,-1 1 1,1-1-1,0 0 0,1 0 1,-1 0-1,1-4 0,1-3-14,0 1 0,1 0 0,0 1 0,0-1 0,1 0 0,0 1 0,1 0 0,0 0 0,0 0 0,1 1 0,0-1 0,0 1 0,0 1 0,1-1 0,0 1 0,1 0 0,-1 1 0,1 0 0,0 0 0,0 0 0,1 1 0,-1 1 0,1-1 0,0 1 0,0 1 0,0 0 0,0 0 0,0 1 0,1 0 0,-1 0 0,11 1 0,-16 1-1,0-1-1,-1 1 1,1 0-1,0 0 1,-1 0-1,1 0 1,-1 1-1,1-1 0,-1 1 1,0 0-1,0 0 1,0 0-1,0 0 1,0 1-1,0-1 1,0 1-1,-1 0 1,0 0-1,1 0 0,-1 0 1,0 0-1,0 0 1,-1 1-1,1-1 1,-1 1-1,0-1 1,1 1-1,-1-1 0,-1 1 1,1 0-1,-1-1 1,1 1-1,-1 0 1,0 0-1,0-1 1,-1 1-1,1 0 1,-1 0-1,0-1 0,0 1 1,0-1-1,0 1 1,-1-1-1,1 1 1,-1-1-1,0 0 1,0 0-1,0 0 0,-1 0 1,-4 5-1,0-2 9,-1-1-1,-1 0 0,1 0 0,-1-1 0,0 0 1,0 0-1,0-1 0,0 0 0,-1-1 0,1 0 1,-1 0-1,0-1 0,1 0 0,-1-1 0,0 0 1,0-1-1,-9-1 0,-16-3 116,1-3 1,0 0-1,-44-18 0,76 26-112,0-1 0,0 1 0,0-1 0,0 0 0,0 0 0,0 0 0,0 0 0,0 0 0,0-1 0,0 1 0,1-1 0,-1 1 0,1-1 0,-1 1 0,1-1 0,-1 0 0,1 0 0,-1-2 0,2 3-9,-1 1 0,1-1 0,0 0 0,0 0 0,0 0 0,0 0 0,0 1-1,0-1 1,1 0 0,-1 0 0,0 0 0,0 1 0,0-1 0,1 0 0,-1 0 0,0 1 0,1-1 0,-1 0-1,2-1 1,20-16-42,-11 13 31,0 0 1,0 1 0,1 0-1,-1 1 1,1 0-1,0 1 1,0 0 0,17 0-1,-20 2 9,-1 0-1,1 0 1,0 1-1,-1 0 1,1 1 0,-1-1-1,1 2 1,-1-1-1,0 1 1,0 1-1,0-1 1,11 8 0,-18-10-1,1 0 0,-1 0 1,0-1-1,1 1 0,-1 1 1,0-1-1,0 0 0,0 0 1,0 0-1,0 1 1,0-1-1,0 0 0,0 1 1,0-1-1,-1 1 0,1-1 1,-1 1-1,1-1 1,-1 1-1,1-1 0,-1 1 1,0 0-1,0-1 0,0 4 1,-1-3 8,1 0 1,-1 1-1,0-1 1,0 0 0,-1 1-1,1-1 1,0 0-1,-1 0 1,1 0-1,-1 0 1,0-1 0,0 1-1,0 0 1,-2 1-1,-4 3 33,-1 0 0,0 0 0,-1-1 0,1 0 1,-1-1-1,-11 3 0,14-5-17,1-1-1,0-1 1,0 1 0,-1-1 0,1 0 0,0 0 0,-1-1 0,1 0 0,0 0-1,0-1 1,0 1 0,0-1 0,0 0 0,0-1 0,0 0 0,1 0 0,0 0 0,-1 0-1,1-1 1,0 0 0,-5-5 0,9 8-16,0 0-1,0 0 1,1-1-1,-1 1 1,0 0-1,0 0 1,1-1 0,-1 1-1,1-1 1,-1 1-1,1 0 1,0-1-1,-1 1 1,1-1 0,0 1-1,0-1 1,0 1-1,0-1 1,0 1-1,0-1 1,1 1-1,-1-1 1,0 1 0,1 0-1,-1-1 1,1 1-1,0-1 1,-1 1-1,1 0 1,0 0-1,1-2 1,2-3-7,1 0 0,1 1 0,-1-1 0,10-7 0,-11 10-1,5-4-10,1 0 1,1 0-1,-1 0 1,1 2-1,0-1 1,1 1-1,-1 1 1,1 0-1,0 1 1,0 0-1,0 1 1,0 0-1,0 1 1,1 0-1,-1 1 1,0 0-1,1 1 0,-1 0 1,0 1-1,0 1 1,14 4-1,-25-7 5,0 1 1,0-1-1,1 0 0,-1 1 0,0 0 0,0-1 0,0 1 0,0 0 0,0-1 0,0 1 0,0 0 0,0 0 0,0 0 0,0 0 1,0 0-1,0 0 0,-1 0 0,1 0 0,0 0 0,0 2 0,-1-2 3,0 0-1,0 0 1,0 0 0,0 0 0,0 0-1,0 1 1,-1-1 0,1 0-1,0 0 1,-1 0 0,1 0-1,-1-1 1,1 1 0,-1 0-1,1 0 1,-1 0 0,0 0 0,1 0-1,-2 0 1,-4 4 1,1 0 1,-1 0-1,0-1 0,-1 0 1,-9 5-1,6-4 15,-1 0 0,0-1 1,0 0-1,-1 0 0,1-1 0,-1-1 0,1 0 0,-1-1 1,0 0-1,0 0 0,0-1 0,0-1 0,1 0 1,-1-1-1,0 0 0,1-1 0,-1 0 0,-11-5 0,-12-3 9,26 9 1,0 0 1,0-1 0,0 0 0,0-1-1,-15-9 1,23 13-26,1-1 0,0 1 0,-1-1 0,1 0 0,0 1 0,0-1 0,0 0 0,-1 1 0,1-1 0,0 0 0,0 1 0,0-1 0,0 0-1,0 1 1,0-1 0,0 0 0,0 1 0,1-1 0,-1 0 0,0 1 0,0-1 0,1 0 0,-1 1 0,0-1 0,0 1 0,1-1 0,-1 0 0,1 1 0,-1-1 0,1 1 0,-1-1 0,1 1 0,-1 0 0,1-1-1,0 0 1,17-16 8,-15 16-8,0-1 0,-1 1 0,1 0 0,0 0-1,0 0 1,0 0 0,0 0 0,0 1-1,-1-1 1,1 1 0,1 0 0,-1 0-1,0 0 1,0 0 0,0 0 0,0 1-1,4 0 1,-2 1-1,0 0 1,0 0-1,0 0 0,0 0 0,-1 1 1,1 0-1,-1 0 0,1 0 0,5 7 0,-6-7 0,0 1-1,-1-1 1,1 1-1,-1 0 1,0 0-1,0 0 1,-1 1-1,1-1 1,-1 1 0,0-1-1,0 1 1,0 0-1,-1 0 1,0 0-1,0 0 1,0 0-1,0 0 1,-1 0-1,0 0 1,0 0-1,0 0 1,-2 8-1,-1-7 15,0 1 0,-1-1 0,0 0 1,0 0-1,-1 0 0,1-1 0,-1 0 0,0 0 0,-1 0 0,1 0 0,-1-1 1,0 0-1,0 0 0,0 0 0,-1-1 0,1 0 0,-1 0 0,0-1 0,1 1 1,-13 1-1,15-3 2,0 0 1,0 0-1,0-1 0,-1 1 1,1-1-1,0 0 1,0 0-1,0 0 1,0-1-1,0 1 0,0-1 1,0 0-1,0-1 1,0 1-1,0 0 1,0-1-1,0 0 0,1 0 1,-1 0-1,1-1 1,-1 1-1,1-1 1,0 1-1,0-1 0,0 0 1,0 0-1,1-1 1,-1 1-1,1-1 1,0 1-1,0-1 0,0 0 1,1 1-1,-1-1 1,1 0-1,0 0 1,-1-5-1,1 3-10,0-1-1,1 0 1,0 0 0,1 0 0,-1 0-1,1 0 1,0 1 0,1-1 0,0 0-1,0 1 1,0-1 0,1 1 0,0 0-1,0-1 1,0 1 0,1 1 0,0-1-1,0 1 1,1-1 0,-1 1 0,8-6-1,-2 2-6,0 0-1,1 1 1,0 0-1,0 1 1,1 0-1,0 1 1,0 0-1,0 0 1,1 2-1,15-4 1,-26 7-8,0 0 0,0 1 0,1-1 0,-1 1 1,0 0-1,1 0 0,-1 0 0,0 0 0,1 0 0,-1 0 0,0 1 1,1-1-1,-1 1 0,0 0 0,0-1 0,1 1 0,-1 0 0,0 0 0,0 1 1,0-1-1,0 0 0,0 1 0,-1-1 0,1 1 0,0-1 0,-1 1 1,1 0-1,-1 0 0,1 0 0,-1 0 0,0 0 0,0 0 0,0 0 0,0 0 1,0 0-1,0 1 0,-1-1 0,1 0 0,-1 4 0,2 0 6,-2 0 0,1 1 0,-1-1 0,0 0 0,0 1 0,-1-1 0,0 1 0,0-1 0,-1 0 0,1 0 0,-1 0 0,-1 0 0,-3 9 0,3-11 13,1 0 0,-1-1 1,0 1-1,0-1 1,0 1-1,-1-1 1,1 0-1,-1 0 1,0-1-1,0 1 1,0-1-1,0 1 1,0-1-1,0-1 1,-1 1-1,1 0 1,0-1-1,-1 0 1,0 0-1,1-1 0,-1 1 1,1-1-1,-1 0 1,0 0-1,1 0 1,-1-1-1,1 1 1,-1-1-1,0-1 1,1 1-1,-9-4 1,3 1 5,0-1 1,0 0 0,0 0-1,0-1 1,1 0 0,0-1-1,0 0 1,1 0-1,0-1 1,0 0 0,1-1-1,-10-13 1,15 20-15,1 0 0,0 0 0,0 0 0,1 1 0,-1-1 0,0 0 0,0 0 0,1 0 0,0 0 0,-1 0 1,1 0-1,0 0 0,0 0 0,0-1 0,0 1 0,0 0 0,0 0 0,1 0 0,-1 0 0,1 0 0,-1 0 0,3-3 0,-3 4-1,1 0 1,-1 1-1,1-1 0,0 0 0,-1 1 1,1-1-1,-1 1 0,1-1 0,0 1 1,0-1-1,-1 1 0,1 0 1,0-1-1,0 1 0,-1 0 0,1 0 1,0-1-1,0 1 0,0 0 0,-1 0 1,3 0-1,-1 0-1,0 0 0,0 1 1,-1-1-1,1 1 0,0 0 0,0-1 0,0 1 1,0 0-1,-1 0 0,1 0 0,-1 0 0,1 0 1,1 2-1,4 4-4,0 0-1,-1 1 1,0 0-1,-1 0 1,0 0-1,0 0 1,0 1 0,-1 0-1,-1 0 1,1 0-1,-1 0 1,-1 1-1,0-1 1,0 1 0,-1-1-1,0 1 1,-1 0-1,0-1 1,0 1 0,-1 0-1,-1-1 1,1 1-1,-2-1 1,1 1-1,-1-1 1,-6 13 0,9-22 7,0 1 1,0-1 0,-1 1 0,1-1 0,0 1 0,0-1 0,0 1 0,-1-1-1,1 1 1,0-1 0,-1 1 0,1-1 0,0 0 0,-1 1 0,1-1-1,0 0 1,-1 1 0,1-1 0,-1 0 0,1 0 0,-1 1 0,1-1 0,-1 0-1,1 0 1,-1 0 0,1 1 0,-1-1 0,1 0 0,-1 0 0,1 0-1,-1 0 1,1 0 0,-1 0 0,1 0 0,-1 0 0,1 0 0,-1-1 0,1 1-1,-1 0 1,1 0 0,-1 0 0,1-1 0,-1 1 0,1 0 0,0 0-1,-1-1 1,1 1 0,-1 0 0,1-1 0,0 1 0,-1 0 0,1-1 0,0 1-1,-1-1 1,1 1 0,0-1 0,0 1 0,-1-1 0,-13-31 40,10 19-41,2-1 0,-1 0 0,2 0 1,0 0-1,0 0 0,2 0 0,-1-1 1,2 1-1,0 0 0,1 1 1,0-1-1,1 0 0,0 1 0,1 0 1,1 0-1,0 0 0,1 1 0,0-1 1,16-19-1,-22 31-7,0 0 1,-1 0-1,1-1 1,0 1-1,0 0 1,-1 0-1,1 0 1,0 0-1,0 0 0,0 1 1,0-1-1,0 0 1,1 0-1,-1 1 1,0-1-1,0 0 1,0 1-1,1-1 0,-1 1 1,0 0-1,0-1 1,1 1-1,-1 0 1,0 0-1,1 0 1,-1 0-1,0 0 0,3 0 1,-3 1-5,1 1-1,-1-1 1,1 0 0,-1 1-1,0-1 1,1 1-1,-1 0 1,0-1 0,0 1-1,0 0 1,0 0 0,-1-1-1,1 1 1,0 0 0,-1 0-1,1 3 1,2 7-8,-1 1 1,0 0-1,-1 0 0,-1 19 1,0-26 22,-1 0 0,0 0 1,0 0-1,-1 0 1,0 0-1,0 0 1,0 0-1,-1 0 1,0-1-1,0 1 1,0-1-1,-1 0 1,0 0-1,0 0 0,0-1 1,0 1-1,-1-1 1,0 0-1,0 0 1,0-1-1,0 1 1,0-1-1,-1 0 1,1-1-1,-1 1 1,0-1-1,0 0 1,0 0-1,0-1 0,0 0 1,0 0-1,-1-1 1,1 1-1,0-1 1,0-1-1,-1 1 1,1-1-1,0 0 1,0 0-1,-8-4 1,10 4 3,0 0 0,0 0 0,0-1 1,1 0-1,-1 1 0,1-1 0,-1-1 1,1 1-1,0 0 0,0-1 0,0 0 1,0 0-1,0 0 0,1 0 0,-1 0 1,1 0-1,0-1 0,0 1 1,0-1-1,0 1 0,1-1 0,-1 0 1,1 0-1,0 0 0,0 1 0,0-1 1,1 0-1,0 0 0,-1 0 0,1-1 1,1 1-1,-1 0 0,0 0 0,2-5 1,-1 4-10,1-1 1,0 0-1,-1 1 0,2-1 1,-1 1-1,1-1 1,0 1-1,0 0 1,0 0-1,0 0 1,1 1-1,0-1 0,0 1 1,1 0-1,-1 0 1,1 0-1,-1 1 1,1-1-1,0 1 1,1 0-1,-1 1 0,0-1 1,7-1-1,-4 3-2,1-1 0,-1 1 0,0 0 0,1 1 0,-1 0 0,0 1 0,1 0 0,-1 0 0,0 0 0,0 1 0,0 0 0,0 1 0,0 0 0,0 0 0,-1 1 1,1 0-1,11 8 0,-5-2-26,-1 1 0,0 0 0,-1 1 0,0 0 0,-1 1 0,0 0 0,16 26 1,-24-33 24,1 0 1,-1 1 0,0-1-1,-1 1 1,4 13-1,-5-18 7,-1 1-1,0-1 0,1 1 0,-1-1 1,0 1-1,0-1 0,0 1 0,-1-1 1,1 1-1,-1-1 0,1 1 0,-1-1 1,0 0-1,0 1 0,0-1 0,0 0 1,0 1-1,0-1 0,-3 3 0,0-1 5,0 0 0,0 0 0,0-1-1,-1 1 1,1-1 0,-1 0 0,-6 3-1,11-5-5,-1-1 0,0 1 0,0-1 0,0 0 0,0 1 0,0-1-1,0 0 1,0 1 0,0-1 0,0 0 0,-1 0 0,1 0 0,0 0-1,0 0 1,0 0 0,0 0 0,0-1 0,0 1 0,0 0 0,0 0 0,0-1-1,0 1 1,0-1 0,0 1 0,0-1 0,0 1 0,1-1 0,-1 0-1,0 1 1,0-1 0,0 0 0,1 0 0,-1 1 0,0-1 0,1 0 0,-1 0-1,1 0 1,-1 0 0,1 0 0,-1 0 0,1 0 0,0 0 0,-1 0 0,1 0-1,0-2 1,-2-5-3,1-1-1,1 0 1,0 1-1,0-1 1,0 0-1,1 0 0,0 1 1,1-1-1,0 1 1,0-1-1,1 1 1,0 0-1,0 0 1,1 0-1,0 1 0,1-1 1,5-7-1,-5 7-10,1 1-1,0-1 0,0 1 0,0 1 0,1-1 0,0 1 0,0 0 1,0 1-1,1 0 0,0 0 0,0 0 0,0 1 0,1 0 1,0 1-1,16-4 0,-21 6-9,-1 0 1,1 1-1,0 0 0,0 0 1,0 0-1,0 0 1,0 1-1,0-1 0,-1 1 1,1 0-1,0 0 1,0 1-1,-1-1 0,1 1 1,-1 0-1,1 0 1,-1 0-1,0 0 0,6 5 1,-5-2 4,0-1 0,0 1 0,-1 0 1,1 0-1,-1 0 0,0 1 0,-1-1 1,0 1-1,1 0 0,-2-1 0,1 1 1,1 7-1,-2-4 12,0 0 1,0 0-1,-1 0 1,0 0-1,-1 0 0,0 0 1,0 0-1,-3 10 0,2-14 12,1 1 0,-1-1 0,0 0 0,0 0 0,-1 0 0,0-1 0,1 1 0,-2 0 0,1-1-1,0 0 1,-1 0 0,0 0 0,-6 5 0,10-9 1,-1 1 0,0 0-1,0 0 1,0 0 0,0 0 0,-1-1-1,1 1 1,0-1 0,0 1-1,0 0 1,0-1 0,-1 0 0,1 1-1,0-1 1,0 0 0,-1 0 0,1 0-1,0 0 1,-1 0 0,1 0 0,0 0-1,-1 0 1,1 0 0,0-1 0,0 1-1,-3-1 1,3 0 2,0-1 0,0 1 0,-1-1 0,1 1 0,0-1 0,0 1-1,1-1 1,-1 0 0,0 1 0,0-1 0,1 0 0,-1 0 0,1 1 0,0-1 0,0 0 0,-1-2 0,1-6-5,-1 1 0,2-1-1,-1 1 1,1 0 0,1-1 0,2-9 0,4 8-52,-2 18 2,0 24-30,-4-18 79,-2 1-1,0-1 1,0 1-1,-1-1 1,-1 0-1,0 0 0,-1 0 1,-1 0-1,0 0 1,0 0-1,-1-1 1,-1 0-1,0 0 0,-1 0 1,-12 16-1,17-26 3,0 0 0,1 0 0,-1 0-1,0-1 1,0 1 0,0 0 0,0-1 0,0 0-1,0 1 1,0-1 0,-1 0 0,1 0 0,0 0-1,-1-1 1,1 1 0,-1-1 0,1 1 0,-1-1-1,-3 0 1,4 0-1,1 0-1,-1-1 0,0 0 0,1 1 0,-1-1 1,1 0-1,-1 0 0,1 0 0,-1 0 1,1 0-1,-1 0 0,1 0 0,0 0 0,0-1 1,0 1-1,0 0 0,0-1 0,0 1 1,0-1-1,0 1 0,0-1 0,1 0 1,-1 1-1,1-1 0,-1 0 0,1 1 0,-1-1 1,1-3-1,-1-6-7,0 0-1,1 0 1,0 0 0,0 0 0,1 0 0,1 0-1,0 0 1,1 0 0,0 0 0,0 1-1,1-1 1,0 1 0,1 0 0,1 0-1,-1 0 1,1 1 0,1 0 0,15-16 0,-22 24-5,2 0 1,-1 0 0,0 0 0,0 0 0,0 0 0,0 1 0,0-1 0,1 0 0,-1 1 0,0-1 0,1 1 0,-1-1 0,0 1 0,1 0-1,-1 0 1,1-1 0,-1 1 0,0 0 0,3 1 0,-3-1-1,0 0 0,0 1 0,0-1 0,0 1 0,0-1 0,-1 1 0,1 0-1,0-1 1,0 1 0,0 0 0,-1 0 0,1 0 0,0-1 0,-1 1 0,1 0 0,0 0 0,-1 0 0,1 0 0,-1 1-1,2 3-8,0 0 0,-1 1 0,0-1 0,0 0 0,-1 0 0,1 1-1,-1-1 1,-1 7 0,0-2 31,-1 1-1,0-1 1,-1 0-1,-7 18 1,9-25 0,0-1 1,0 1 0,0 0-1,0-1 1,-1 1 0,1-1 0,-1 0-1,0 1 1,0-1 0,0 0-1,0 0 1,0 0 0,0 0-1,0 0 1,-1-1 0,1 1-1,-1-1 1,1 1 0,-1-1-1,0 0 1,1 0 0,-5 1 0,7-3-10,-1 1 0,0 0 1,0 0-1,1 0 1,-1 0-1,0-1 1,0 1-1,1 0 1,-1-1-1,0 1 0,1-1 1,-1 1-1,1-1 1,-1 1-1,0-1 1,1 1-1,-1-1 1,1 1-1,-1-1 1,1 0-1,0 1 0,-1-1 1,1 0-1,0 1 1,-1-1-1,1 0 1,0 0-1,0 1 1,0-1-1,-1 0 0,1 0 1,0-1-1,-1-29 49,4 0-74,2 1 1,1-1-1,1 1 0,2 1 1,1-1-1,1 2 0,28-52 1,-36 76 1,-2 1 4,0 0 1,0 1 0,1-1 0,-1 1 0,1 0 0,-1-1 0,1 1-1,0 0 1,0 0 0,0 0 0,0 0 0,1 1 0,-1-1-1,0 1 1,1-1 0,-1 1 0,4-2 0,-6 3 7,0 0 0,1 0 0,-1 0 0,0 0 1,1 0-1,-1 0 0,0 0 0,1 0 0,-1 0 0,0 0 1,1 0-1,-1 0 0,0 0 0,1 0 0,-1 0 0,0 0 1,1 1-1,-1-1 0,0 0 0,1 0 0,-1 0 0,0 0 1,0 1-1,1-1 0,-1 0 0,0 0 0,0 1 0,1-1 0,-1 0 1,0 0-1,0 1 0,0-1 0,0 0 0,1 1 0,-1-1 1,0 0-1,0 1 0,0-1 0,0 0 0,0 1 0,0-1 1,-1 22-128,-13 19 63,4-18 96,-1-2 0,0 1 1,-2-2-1,-1 0 1,0 0-1,-2-1 0,0-1 1,-20 18-1,34-34-8,-1 0-1,1 0 1,-1-1-1,1 1 0,-1 0 1,1-1-1,-1 0 1,0 1-1,0-1 1,0 0-1,0-1 1,0 1-1,0 0 1,0-1-1,0 0 1,0 1-1,0-1 1,-5-1-1,6 0-8,-1 0-1,1 0 1,0 0-1,0 0 1,0-1-1,0 1 1,0-1 0,0 1-1,0-1 1,0 0-1,1 0 1,-1 1-1,1-1 1,-1 0 0,1-1-1,0 1 1,0 0-1,0 0 1,0 0-1,0-1 1,0 1-1,1-1 1,-1-2 0,0 0-7,-1 0 1,2 0 0,-1 0 0,1 0 0,0 0 0,0 0 0,0 0 0,0 0 0,1 0 0,0 0-1,0 0 1,0 0 0,1 1 0,0-1 0,0 0 0,0 1 0,0-1 0,1 1 0,0 0 0,-1 0-1,2 0 1,5-6 0,-4 5-3,0 1 0,1-1 0,0 2 0,-1-1 0,1 1 0,0-1 0,1 2 0,-1-1 0,0 1 0,1 0 0,0 0 0,-1 1 0,1-1 0,0 2 0,0-1 0,10 1 0,-5 1-30,-1 0-1,0 1 1,1 0-1,-1 1 1,17 6-1,-24-7 17,-1-1-1,1 1 0,0 0 0,0 0 1,-1 0-1,1 0 0,-1 0 0,0 1 1,0 0-1,0 0 0,0 0 1,0 0-1,0 0 0,-1 0 0,0 1 1,0-1-1,0 1 0,0 0 1,2 4-1,-4-6 20,0-1 0,0 1 0,0 0 1,0 0-1,0 0 0,-1 0 0,1 0 0,-1 0 1,1 0-1,-1-1 0,1 1 0,-1 0 0,0 0 1,0-1-1,0 1 0,0 0 0,0-1 1,0 1-1,-1-1 0,1 0 0,0 1 0,-1-1 1,1 0-1,-1 0 0,0 0 0,1 0 0,-4 2 1,-2 1 12,-1-1 1,1 1 0,0-1 0,-1 0 0,-10 1 0,13-2-19,0-1 1,0 0 0,0-1-1,-1 0 1,1 1 0,0-2-1,0 1 1,-1 0 0,1-1-1,-8-2 1,11 2 0,0 0 1,0 0-1,1 0 1,-1 0-1,0 0 0,1 0 1,-1-1-1,1 1 1,-1 0-1,1-1 0,0 0 1,-1 1-1,1-1 1,0 0-1,0 1 0,0-1 1,0 0-1,1 0 1,-1 0-1,0 0 0,1 0 1,-1 0-1,1 0 1,0 0-1,0 0 0,0 0 1,0 0-1,0-4 1,1-1-3,0-1 0,1 0 1,0 1-1,0-1 0,0 1 1,1 0-1,0 0 1,1 0-1,0 0 0,0 1 1,6-8-1,-9 11-2,1 1 1,0-1-1,0 1 0,0-1 1,0 1-1,0 0 0,1 0 1,-1 0-1,1 0 0,-1 0 1,1 1-1,0-1 0,0 1 1,-1 0-1,1-1 0,0 1 0,0 1 1,0-1-1,0 0 0,1 1 1,-1-1-1,0 1 0,0 0 1,0 0-1,0 0 0,0 1 1,0-1-1,0 1 0,6 1 1,-6 0-6,-1-1 0,1 1 0,0 0 0,0 0 0,-1 0 1,1 0-1,-1 0 0,0 0 0,1 1 0,-1-1 1,0 1-1,-1-1 0,1 1 0,0 0 0,-1 0 1,1 0-1,-1 0 0,0 0 0,0 0 0,0 0 1,-1 1-1,1-1 0,-1 0 0,1 6 0,-1-3 7,-1-1 1,1 1-1,-1-1 0,0 1 0,0-1 0,0 0 0,-1 1 0,0-1 0,0 0 0,0 0 0,-1 0 0,1-1 0,-7 9 0,1-3 3,-1-1-1,1 0 0,-13 9 1,18-16 2,0 0-1,0 0 1,0 0 0,0 0 0,0 0 0,0-1 0,-1 1 0,1-1 0,-1 0 0,1 0 0,-1 0 0,1-1 0,-1 1 0,1-1 0,-6 0-1,8 0-1,-1 0 0,1-1-1,0 1 1,0-1 0,0 1 0,0-1-1,0 1 1,0-1 0,0 1-1,0-1 1,0 0 0,0 0-1,1 0 1,-1 1 0,0-1-1,0 0 1,1 0 0,-1 0-1,0 0 1,1 0 0,-1 0-1,1 0 1,0-1 0,-1 1-1,1 0 1,0 0 0,-1 0-1,1 0 1,0-2 0,1-38 5,2 25-17,1 1 1,0-1-1,1 1 0,8-17 1,-10 25 4,1 0 0,-1 1 0,1-1 1,0 1-1,0 0 0,1 0 0,0 1 1,0-1-1,0 1 0,1 0 0,9-6 0,-14 10 2,0 0-1,0 1 0,0-1 0,0 1 1,0 0-1,0-1 0,0 1 0,0 0 0,0-1 1,0 1-1,0 0 0,0 0 0,0 0 0,0 0 1,2 0-1,-3 0-1,1 0-1,-1 1 1,0-1 0,1 0 0,-1 0-1,0 1 1,0-1 0,1 0 0,-1 0-1,0 1 1,1-1 0,-1 0 0,0 1 0,0-1-1,0 0 1,0 1 0,1-1 0,-1 0-1,0 1 1,0-1 0,0 1 0,0-1-1,0 0 1,0 1 0,0-1 0,0 1-1,0 0 1,0 2-6,-1 0 1,1 0-1,-1-1 0,0 1 0,0 0 0,0 0 0,0 0 0,-1-1 0,1 1 1,-3 2-1,-4 8 50,-1-1-1,-1-1 1,0 0 0,0 0 0,-2-1-1,1 0 1,-1-1 0,0 0 0,-1-1 0,0 0-1,-25 10 1,38-18-37,-1 0 0,1 1 0,-1-1 0,1 0 0,-1 0 0,1 0 0,-1 0 0,1 0 0,-1 0 0,1 0-1,-1 0 1,0 0 0,1 0 0,-1 0 0,1 0 0,-1 0 0,1 0 0,-1 0 0,1 0 0,-1-1 0,1 1 0,-1 0 0,1 0 0,0-1 0,-1 1 0,1 0-1,-1 0 1,1-1 0,0 1 0,-1-1 0,1 1 0,0 0 0,-1-1 0,1 1 0,-1-1 0,0-23-1,3 15-15,1 0 1,0 0 0,5-14 0,5-2-17,1 0 0,18-25 1,-25 41 1,0-1 0,1 1 0,0 0 1,0 1-1,1 0 0,0 0 1,19-11-1,-28 19 26,0 0 1,0 0 0,0 0-1,0 1 1,0-1 0,0 0-1,0 0 1,0 0 0,0 0-1,0 0 1,0 0 0,0 0-1,0 0 1,0 0 0,0 0-1,0 0 1,0 0 0,0 1-1,0-1 1,0 0-1,0 0 1,0 0 0,0 0-1,0 0 1,0 0 0,0 0-1,0 0 1,0 0 0,0 0-1,0 0 1,0 0 0,1 0-1,-1 0 1,0 0 0,0 0-1,0 0 1,0 0 0,0 0-1,0 0 1,0 1 0,0-1-1,0 0 1,0 0 0,0 0-1,0 0 1,1 0-1,-1 0 1,0 0 0,0 0-1,0-1 1,0 1 0,0 0-1,0 0 1,0 0 0,0 0-1,0 0 1,0 0 0,0 0-1,0 0 1,0 0 0,1 0-1,-1 0 1,0 0 0,0 0-1,0 0 1,0 0 0,0 0-1,0 0 1,-4 10-44,-14 18 18,17-25 24,-20 29 8,0-1 0,-2-2 1,-28 28-1,35-39 12,11-10 5,5-8-22,0 1 1,0-1-1,0 0 0,0 0 1,0 0-1,0 0 0,0 0 1,0 0-1,0 0 0,0 1 1,0-1-1,0 0 0,0 0 1,0 0-1,0 0 0,1 0 1,-1 0-1,0 0 0,0 0 1,0 0-1,0 0 0,0 1 1,0-1-1,0 0 0,0 0 1,0 0-1,0 0 1,1 0-1,-1 0 0,0 0 1,0 0-1,0 0 0,0 0 1,0 0-1,0 0 0,0 0 1,1 0-1,-1 0 0,0 0 1,0 0-1,0 0 0,0 0 1,0 0-1,0 0 0,0 0 1,1 0-1,-1 0 0,0 0 1,0 0-1,0 0 0,0 0 1,0 0-1,0 0 0,0-1 1,0 1-1,0 0 0,1 0 1,2-2-3,0 1 1,0-1-1,0-1 1,-1 1-1,1 0 1,-1-1-1,1 1 1,-1-1-1,0 0 1,3-3 0,5-7-10,34-35-64,-13 13-591,43-38 0,-50 57-1964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4:4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 12051,'60'52'3119,"-59"-51"-3121,0 0 1,-1-1-1,1 1 0,0 0 1,-1-1-1,1 1 0,-1 0 1,1 0-1,-1-1 0,1 1 1,-1 0-1,0 0 0,1 0 1,-1 0-1,0-1 0,0 1 1,1 0-1,-1 0 0,0 0 1,0 0-1,0 0 0,0 0 1,0 0-1,0 0 0,-1 0 1,1-1-1,0 1 0,0 0 1,-1 0-1,1 0 0,0 0 1,-1 0-1,1-1 0,-2 2 1,-17 15-113,18-16 209,-3 2 148,0-1 0,0 0 0,0 1 0,0-1 0,-1-1 0,1 1 0,0-1 0,-1 1 0,1-1 0,-6 0 262,10-1-488,17-1 6,47 5 36,-76-5 81,-1-1 1,1 0 0,-19-6 0,15 3-78,15 5-43,0 0 0,-1 0 1,1 0-1,0 0 0,0 0 0,0 0 0,0 0 0,0-1 0,0 1 0,-1 0 0,1-1 0,0 1 0,0-1 0,0 0 0,0 1 0,0-1 0,1 0 0,-1 1 1,0-1-1,0 0 0,0 0 0,1 0 0,-2-1 0,3 1-11,0 0 1,0 0-1,0-1 0,0 1 1,1 0-1,-1 0 1,0 1-1,0-1 1,1 0-1,-1 0 0,1 0 1,-1 1-1,0-1 1,1 1-1,0-1 0,1 1 1,16-6 44,0 1-1,36-5 1,-67 11-44,-1 1 0,1-1-1,-13 5 1,16-5-397,9-3-561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31 228 12923,'-31'36'6432,"34"-39"-6177,-1 1 1,1-1 0,-1 0-1,0 0 1,0 0 0,0 0-1,0 0 1,-1 0-1,1-1 1,-1 1 0,0 0-1,2-7 1,7-44 839,-6-105 1571,-1 155-1765,2 13-520,7 23-296,-9-23 2,3 8-106,1 0-1,1 0 1,0-1 0,2 0 0,0 0 0,0-1 0,2 0 0,0-1 0,0-1-1,1 0 1,18 14 0,-30-26 5,1 0-1,0 1 1,0-1 0,0 0-1,0 0 1,0-1-1,0 1 1,0 0-1,0-1 1,3 1-1,-5-1 16,1 0-1,-1 0 1,1 0-1,-1 0 1,1 0-1,-1 0 0,1 0 1,-1 0-1,1 0 1,-1 0-1,0-1 0,1 1 1,-1 0-1,1 0 1,-1-1-1,1 1 1,-1 0-1,0 0 0,1-1 1,-1 1-1,0-1 1,1 1-1,-1 0 0,0-1 1,0 1-1,1-1 1,-1 0-1,1-1 33,-1-1-1,0 1 1,1-1 0,-1 1-1,0-1 1,-1 1 0,1-1-1,0 1 1,-1 0 0,1-1-1,-1 1 1,0-1 0,0 1-1,-2-5 1,-15-28 431,12 24-334,0 0 0,0-1 0,1 0 0,1 0 0,0 0 0,-4-23 0,7 33-135,1-1 1,0 1-1,0 0 1,0 0-1,0 0 1,0 0-1,0 0 1,1 0-1,-1 0 1,1 0-1,-1 0 1,1 0-1,0 0 1,0 0 0,0 0-1,0 0 1,0 0-1,0 1 1,1-1-1,-1 0 1,0 1-1,1-1 1,-1 1-1,1-1 1,0 1-1,-1 0 1,1 0-1,0 0 1,0 0-1,0 0 1,0 0-1,0 0 1,0 1 0,0-1-1,0 1 1,0-1-1,0 1 1,3 0-1,5-1-119,-1 1 1,0 0-1,0 1 0,1 0 1,-1 0-1,0 1 0,14 4 0,-2 1-96,-1 1 0,-1 0 0,1 1 0,-2 2-1,1 0 1,-1 0 0,-1 2 0,0 0 0,22 23 0,-37-34 248,-1-1 0,1 1 0,-1 0 1,0 0-1,0-1 0,0 1 1,0 0-1,0 0 0,0 1 1,0-1-1,-1 0 0,1 0 1,-1 0-1,1 0 0,-1 0 0,0 1 1,0-1-1,0 0 0,0 0 1,0 1-1,-1-1 0,1 0 1,-2 4-1,1-5 38,0 1 1,0 0-1,0-1 0,0 1 1,-1-1-1,1 0 0,-1 1 1,1-1-1,-1 0 0,0 0 1,1 0-1,-1 0 0,0 0 0,0 0 1,0 0-1,0-1 0,1 1 1,-1-1-1,0 1 0,0-1 1,0 0-1,0 0 0,0 0 1,0 0-1,0 0 0,0 0 1,-2-1-1,-4 0 66,1-1-1,0 0 0,0 0 1,0 0-1,0-1 1,0 0-1,0-1 1,1 1-1,-1-1 1,1-1-1,0 1 1,-7-8-1,10 10-161,1 0 0,0 0 0,0 0 0,0-1 0,0 1 0,0-1-1,0 1 1,1-1 0,-1 0 0,1 0 0,0 1 0,-1-1 0,1 0 0,1 0 0,-1 0 0,0 0 0,1 0 0,0-1-1,-1 1 1,1 0 0,0 0 0,1 0 0,-1 0 0,1 0 0,-1 0 0,1 0 0,0 0 0,0 0 0,0 0 0,0 0-1,1 0 1,2-3 0,-3 4-117,0 1-1,1-1 1,-1 0-1,1 1 1,-1 0-1,1-1 1,0 1-1,-1 0 1,1 0-1,0 0 1,3-2 0,30-5-2377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 13283,'14'0'5209,"17"0"-3873,0-4-296,0-1-559,-7 4-281,-4-2-248,1 3-417,-15 4-935,2 3-1808</inkml:trace>
  <inkml:trace contextRef="#ctx0" brushRef="#br0" timeOffset="1">0 204 13123,'8'1'5073,"13"-2"-3673,9-4-664,7-5-424,5-1-152,5 3-544,7 8-544,-10 1-1952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7 179 14443,'2'41'5937,"5"-49"-3728,-6-9-537,-6-15-776,5-7-368,-5 0-648,2 3-392,6 12-960,-9-1-600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11450,'-35'-21'6162,"56"15"-601,0-7-3809,0 6-399,7 7-689,-9-3-272,-1 5-784,5 4-424,-1 2-1449,3 4-1080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9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1 300 13555,'18'-5'6801,"0"-9"-4442,14-21-2161,-26 27 642,15-20-237,-2 0-1,-1-1 1,14-32 0,14-24 343,-46 85-938,0 0 1,0-1-1,0 1 1,0 0-1,1-1 1,-1 1-1,0 0 1,0-1-1,0 1 1,0 0-1,1-1 1,-1 1-1,0 0 0,0 0 1,0-1-1,1 1 1,-1 0-1,0 0 1,1 0-1,-1-1 1,0 1-1,0 0 1,1 0-1,-1 0 1,0 0-1,1 0 1,-1 0-1,0-1 1,1 1-1,-1 0 1,0 0-1,1 0 1,-1 0-1,0 0 0,1 0 1,-1 0-1,0 0 1,1 1-1,-1-1 1,0 0-1,1 0 1,-1 0-1,0 0 1,1 0-1,-1 0 1,0 1-1,0-1 1,1 0-1,-1 0 1,0 1-1,0-1 1,1 0-1,-1 0 1,0 1-1,0-1 0,0 0 1,1 0-1,-1 1 1,8 19 190,-7-18-185,13 50 9,-6-22-1121,1-1 0,2 1 0,19 38 0,-6-28-1760</inkml:trace>
  <inkml:trace contextRef="#ctx0" brushRef="#br0" timeOffset="1">59 224 14643,'20'-2'5937,"14"-4"-3864,21 6-1289,10 1-256,2-1-872,-4 0-520,-16 9-1153,-8-9-1751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12467,'21'-3'5833,"18"-2"-1696,47-1-2537,31-3-40,29 0-383,10 1-289,-1-1-472,-8 6-160,-13 5-240,-20 3-256,-41 0-648,-15 3-480,-51-2-1001,-9 6-456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09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84 133 11538,'-57'80'9811,"57"-88"-8539,1-13-808,4-10-304,-5-8-848,-3-3-448,-10 3-953,-3 6-2752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0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50 14763,'-11'-42'5673,"69"39"-4368,-1-2-273,-10 5-664,-5 7-248,-6 4-448,2 0-312,-6 1-729,-1-3-383,-3-5-1401</inkml:trace>
  <inkml:trace contextRef="#ctx0" brushRef="#br0" timeOffset="1">428 60 10930,'14'4'1073,"-9"-3"-670,0 1 0,0-1 0,0 1 0,0 0 0,7 4 0,-11-6-296,0 1 0,-1 0 0,1-1 0,0 1 0,0 0 0,0 0-1,0 0 1,-1 0 0,1 0 0,0 0 0,-1 0 0,1 0 0,-1 0 0,1 0 0,-1 0-1,0 0 1,1 1 0,-1-1 0,0 0 0,0 0 0,0 0 0,0 1 0,0-1 0,0 0 0,0 0-1,0 0 1,0 0 0,-1 2 0,-6 21 1582,3-9-665,0-1-1,-4 30 0,7-43-970,1 1 1,0 0-1,0 0 0,0-1 0,0 1 1,0 0-1,0 0 0,0 0 1,0-1-1,1 1 0,-1 0 0,0 0 1,1-1-1,0 1 0,-1 0 1,1-1-1,0 1 0,0-1 0,0 1 1,0-1-1,0 1 0,0-1 1,1 0-1,-1 0 0,0 1 0,1-1 1,-1 0-1,1 0 0,-1 0 1,1 0-1,2 0 0,0 0-10,0-1 0,0 1-1,1-1 1,-1-1 0,0 1-1,0-1 1,1 1 0,-1-1-1,0 0 1,0-1 0,0 1 0,0-1-1,0 1 1,-1-1 0,1 0-1,0-1 1,-1 1 0,6-5-1,0-1 39,0 0-1,0 0 0,0-1 0,-2 0 0,9-12 0,-11 11-36,0 0-1,-1 0 0,4-13 0,-1 3-984,-5 18-514,-1 7-935,-1 12-1206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0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 9626,'-2'-1'4097,"1"-6"-1833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1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17 147 11971,'2'57'5225,"-5"-62"-2433,-2-8-511,5-7-537,0-6-424,0-8-807,0 2-241,-8 3-512,6 1-321,2 17-999,10 6-632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14331,'39'35'6041,"-42"-54"-3616,3-6-1217,0-5-368,2 2-536,-2 2-320,-2 5-808,5 9-576,-1 8-1065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13571,'18'-2'5305,"27"-1"-3553,17 2-359,5-1-361,-1-1-296,1 4-488,-12-1-184,5 2-560,0 1-384,-13-3-736,5 5-377,-14-2-1192</inkml:trace>
  <inkml:trace contextRef="#ctx0" brushRef="#br0" timeOffset="1">695 25 8578,'59'20'3991,"-34"-9"501,-22-9-4131,0 0-1,0 0 0,0 1 0,0-1 1,0 1-1,0 0 0,-1 0 0,4 6 1,-5-8-149,0 0-99,0 0-1,0 0 0,-1 0 0,1 0 0,0 0 0,-1 1 0,1-1 0,-1 0 1,0 0-1,1 1 0,-1-1 0,0 0 0,0 1 0,1-1 0,-1 0 0,0 1 1,-1-1-1,1 0 0,0 1 0,0-1 0,0 0 0,-1 0 0,1 1 1,-1-1-1,1 0 0,-2 2 0,0 0 84,0 0-1,-1 0 1,1 0-1,-1-1 1,0 1 0,0-1-1,0 0 1,0 0 0,-5 3-1,-2 0 165,0 0 0,0-1 0,0 0 0,0-1 0,-1 0-1,-11 1 1,15-4-179,-1 0 0,1 0 0,0-1 0,0 0 0,-1 0-1,1-1 1,-12-4 0,17 6-164,1-1 0,-1 1 0,1-1 0,-1 1 0,1-1 0,-1 0 0,1 1 0,0-1 0,0 0 0,-1 0 0,1 0 0,0 0 0,0 0 0,0 0 0,0-1 0,0 1 0,0 0 0,0 0 0,0-1 0,1 1 0,-1 0 0,1-1 0,-1 1 0,1-1 0,-1 1 0,1-1 0,0 1 0,-1-1 0,1 1 0,0-1 0,0 1 0,0-1 0,0 0 0,1 1 0,-1-1 0,0 1 0,1-1 0,-1 1 0,1-1 0,-1 1 0,1 0 0,0-1 0,0-1 0,3-1-70,-1-1 0,1 0 0,0 1-1,0-1 1,1 1 0,-1 0 0,1 1-1,0-1 1,0 1 0,0 0-1,0 0 1,0 1 0,1-1 0,-1 1-1,1 0 1,0 1 0,7-2 0,-1 1-505,0 0 1,1 0-1,-1 2 1,1-1-1,-1 2 1,1-1-1,16 5 1,21 9-2618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70 262 11162,'-11'18'1765,"5"-10"777,9-25-574,-2 6-1616,1-7 230,0-1 0,-2 0-1,0 0 1,-1 1 0,-1-1-1,0 0 1,-2 1 0,0-1-1,-1 1 1,-12-28 0,14 37-238,3 8-271,0 0 0,-1 0 0,1 0 0,0 0 0,0 0-1,-1 0 1,1 0 0,-1 0 0,1 1 0,-1-1 0,1 0 0,-1 0-1,1 0 1,-1 0 0,0 1 0,1-1 0,-1 0 0,0 0-1,0 1 1,0-1 0,0 0 0,0 1 130,18 6 90,34 13-148,83 44-1,-123-58-140,0 1-1,-1 0 1,0 1-1,-1 0 0,0 0 1,13 14-1,-21-19-2,1-1 0,-1 1-1,1 0 1,-1 0 0,0 0 0,0 0-1,0 1 1,0-1 0,0 0-1,-1 0 1,1 1 0,0-1-1,-1 0 1,0 1 0,0-1 0,1 3-1,-2-3 3,0 1 0,1-1 0,-1 0-1,0 1 1,0-1 0,0 0 0,-1 0-1,1 0 1,0 1 0,-1-2-1,1 1 1,-1 0 0,0 0 0,0 0-1,0-1 1,0 1 0,0-1 0,-3 3-1,-15 7-5,0 0-1,0-1 1,-1-1-1,0-1 1,-1 0-1,0-2 1,0-1-1,-28 4 0,47-9-118,0 1 0,0-1 0,0 0 0,0 1 0,0-2 0,0 1-1,0 0 1,0 0 0,0-1 0,0 0 0,0 1 0,0-1 0,1 0-1,-1 0 1,0-1 0,-3-1 0,-1-10-2357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14 12219,'0'-1'1564,"0"1"-1407,0-1 0,0 1 0,0 0 0,0 0 0,0-1 0,0 1 0,0 0 0,0-1 0,0 1 0,0 0 0,0 0 0,0-1 0,0 1 0,-1 0 0,1 0 0,0-1 0,0 1 0,0 0 0,0 0 0,-1-1 0,1 1 0,0 0 0,0 0 0,0 0 0,-1-1 0,1 1 0,0 0 0,0 0 0,-1 0 0,1 0 0,0 0 0,0 0 0,-1 0 0,1-1 0,0 1 0,-1 0 0,1 0 0,0 0 0,0 0 0,-1 0 0,1 0 0,0 0 0,-1 0 0,-7-1 91,0 0 0,0 0 0,0 0 1,0 1-1,0 0 0,0 0 0,0 1 0,0 0 0,0 1 0,-10 3 0,15-5-163,-8 4 222,0-1 0,1 2 1,-1-1-1,1 1 0,-16 11 0,22-14-196,0 1 0,0 0-1,0 0 1,0 0 0,0 1-1,1-1 1,0 1 0,-1 0-1,1-1 1,1 1 0,-1 1-1,1-1 1,-4 9 0,5-11-94,1-1-1,0 1 1,0 0 0,0 0 0,0 0 0,1 0-1,-1-1 1,0 1 0,1 0 0,-1 0 0,1-1 0,0 1-1,-1 0 1,1-1 0,0 1 0,0-1 0,0 1-1,0-1 1,0 1 0,1-1 0,-1 0 0,0 0-1,1 1 1,-1-1 0,0 0 0,1 0 0,0 0 0,-1-1-1,1 1 1,-1 0 0,1 0 0,0-1 0,0 1-1,1-1 1,10 4 0,0-1 0,-1 0 1,22 1-1,-27-4 1,24 4-217,0-2 1,57-4 0,-75 0-382,-1 0 0,1 0 0,-1-1 0,1 0 0,-1-1 1,0-1-1,-1 0 0,1-1 0,17-11 0,-14 8-1982,-7 4-1684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10 138 11266,'0'-1'12019,"0"-1"-10651,0-24-624,-5-45-207,2 54-561,1-4-417,12 26-3415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262 258 11674,'-18'-1'8768,"-20"12"-5651,19-5-2747,-2 1-18,4-2 19,1 0 0,-1-1-1,-32 3 1,47-7-324,-1 0 1,0 1-1,1-1 0,-1-1 0,1 1 1,-1 0-1,1 0 0,-1-1 0,1 0 1,-1 1-1,1-1 0,-1 0 0,1 0 1,0-1-1,-1 1 0,1 0 0,0-1 1,0 1-1,0-1 0,0 0 0,0 1 1,1-1-1,-4-4 0,4 3-17,-1 0 0,1 0 0,0 0 0,0 0 0,0-1 0,1 1-1,-1 0 1,1 0 0,0-1 0,0 1 0,0 0 0,0-1 0,0 1 0,1 0 0,-1-1 0,1 1 0,2-6 0,-1 3-117,0 1 1,0 0-1,0 0 1,1 0 0,-1 0-1,1 1 1,0-1 0,1 1-1,-1-1 1,1 1-1,0 0 1,0 1 0,0-1-1,0 1 1,1-1 0,-1 1-1,1 1 1,0-1 0,0 1-1,0-1 1,0 2-1,0-1 1,1 0 0,-1 1-1,0 0 1,1 0 0,-1 1-1,1-1 1,-1 1 0,1 1-1,-1-1 1,1 1-1,-1-1 1,1 2 0,-1-1-1,0 1 1,1-1 0,-1 1-1,0 1 1,0-1-1,7 6 1,51 37-2747,-30-19 973</inkml:trace>
  <inkml:trace contextRef="#ctx0" brushRef="#br0" timeOffset="1">325 1 14091,'7'15'6201,"-3"7"-3496,19 3-857,-2-4-335,9-7-849,-1-5-328,-2-6-800,4 5-544,-11-11-1257,-4 3-632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13363,'16'-2'5057,"20"-4"-3961,10 2-280,-7 4-384,-4 0-360,-10 7-784,-12-4-488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 14147,'0'5'6185,"-5"6"-3128,13 9-1577,-1-1-263,12-1-625,10 3-264,1-11-440,2-4-312,2-6-1025,-3-5-671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10242,'2'-7'6044,"-4"15"-3547,-4 23-1926,1-8 72,2-1 0,0 0 0,1 1 0,1 0 0,3 22 0,-2-40-639,1 0 0,0 1 0,0-1 0,0 0 1,1-1-1,0 1 0,0 0 0,0 0 1,0-1-1,1 1 0,-1-1 0,1 0 1,0 0-1,1 0 0,-1 0 0,1 0 1,0-1-1,0 1 0,0-1 0,0 0 0,0-1 1,1 1-1,-1-1 0,1 1 0,0-1 1,-1-1-1,1 1 0,8 1 0,-8-2-359,0 0 0,0 0 0,0 0 0,0-1 1,0 0-1,1 0 0,-1 0 0,0-1 0,0 1 0,0-1 0,9-3 0,4-4-2653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 13475,'-38'-15'13539,"46"14"-12427,15-1-504,39-3-184,-46 3-280,0 4-160,-4-2-632,-2 0-448,-1 2-1433,4-2-1159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106 163 12355,'-68'31'5577,"68"-46"-2833,-8-16-1023,6-3-209,-3-2-720,-1 0-280,1 14-512,0 7-472,-2 10-1376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10874,'1'30'3307,"3"-21"-1177,4-20 346,-6 5-2089,-1 0 0,1 0 1,-1 0-1,-1 0 0,1 0 1,-1 0-1,0 0 1,-1 0-1,1 0 0,-1 0 1,0 0-1,-4-9 0,-2-34 618,11 48-828,4 8-114,13 12-53,-17-15 18,17 17 31,42 31-1,-56-47-53,0-1-1,0 0 0,0 0 1,0 0-1,1-1 1,-1 0-1,1 0 0,0-1 1,0 0-1,0-1 0,14 2 1,-20-3 12,-1 0 0,1 1 0,-1-1 0,1 0 1,0-1-1,-1 1 0,1 0 0,-1 0 0,1-1 0,-1 1 1,1-1-1,-1 1 0,1-1 0,-1 1 0,1-1 0,-1 0 1,1 0-1,-1 0 0,0 0 0,0 0 0,0 0 1,1 0-1,-1 0 0,0 0 0,0-1 0,0 1 0,-1 0 1,1-1-1,0 1 0,0-1 0,-1 1 0,1-1 0,-1 1 1,1-1-1,-1 1 0,0-1 0,0 0 0,0 1 0,0-1 1,0 1-1,0-1 0,0-2 0,-2-8 170,0 0 1,-1 0-1,-1 0 1,-8-20-1,0 0 74,11 27-241,-6-32-93,7 36 11,0 0 0,0 0-1,-1 0 1,1 0-1,0 0 1,0 0 0,1 0-1,-1 0 1,0 0-1,0 0 1,0 0 0,1 0-1,-1 0 1,0 0-1,1 0 1,-1 0-1,1 1 1,-1-1 0,1 0-1,-1 0 1,1 0-1,0 1 1,-1-1 0,1 0-1,0 1 1,0-1-1,-1 0 1,1 1 0,0-1-1,0 1 1,1-1-1,20-1-1824,1 1-455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30 298 14235,'-4'32'5745,"-1"-51"-3736,1-15-433,-1-10-720,0-7-336,0-5-560,3 5-296,4 11-904,0 14-528,9 17-3914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9226,'17'-42'2200,"-8"23"2010,-10 58-163,0-29-3665,1 0 0,0-1 0,1 1 0,0 0 0,0-1 0,1 1-1,0-1 1,5 13 0,-6-19-328,0-1-1,0 1 0,0-1 0,1 0 1,-1 1-1,1-1 0,-1 0 0,1 0 1,0 0-1,0 0 0,0 0 0,0-1 1,0 1-1,1-1 0,-1 1 0,0-1 1,1 0-1,-1 0 0,1 0 0,-1 0 1,1 0-1,0 0 0,-1-1 0,1 1 1,0-1-1,-1 0 0,1 0 0,0 0 1,0 0-1,-1 0 0,1-1 0,0 1 1,-1-1-1,4-1 0,-2 1-8,0-1 0,0 0 1,0 0-1,0 0 0,0-1 0,0 1 0,-1-1 1,0 0-1,1 0 0,-1 0 0,0 0 0,0-1 0,-1 1 1,1-1-1,-1 1 0,0-1 0,3-7 0,3-6 17,-1-2 0,8-27 0,-14 42-59,5-22-808,-1 1 0,4-46 1,-6 65-989,8 8-350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12579,'-1'-13'1246,"1"-19"1135,1 31-2291,-1 0 0,0 1 0,1-1 0,-1 0 0,0 0 0,1 0 0,-1 1 0,1-1 0,-1 0 0,1 0 0,0 1 0,-1-1 0,1 0 0,0 1 0,-1-1 0,1 1 0,0-1 0,0 1 0,-1-1 0,1 1 0,0 0 0,0-1 0,0 1 0,0 0 1,0 0-1,0-1 0,-1 1 0,1 0 0,0 0 0,0 0 0,1 0 0,15 1 283,-1 0 0,0 0 0,0 2 0,0 0 1,17 5-1,-29-7-356,0 1 1,1-1-1,-1 0 1,0 1-1,-1 0 0,1 0 1,0 0-1,0 1 1,-1-1-1,1 1 1,-1 0-1,0 0 1,0 0-1,0 0 0,0 0 1,-1 1-1,1-1 1,-1 1-1,0 0 1,0-1-1,0 1 1,-1 0-1,1 1 1,1 6-1,-3-7-14,0 0 0,-1 1 0,1-1 0,-1 0 0,0 0 0,0 0 0,-1 0 0,1 0 0,-1 0 0,1 0 0,-1 0 0,-1 0 0,1-1 0,0 1 0,-1-1 0,0 0 0,0 0 0,0 0 0,0 0 0,0 0 0,-1 0 0,1-1 0,-7 4 0,-2 1 165,0 0 1,-1-1-1,0 0 1,-1-1-1,-22 6 1,13-9 363,3 1 247,20 1-549,11 4-232,206 98-1632,-213-104 1602,1 0 1,-1 0-1,1-1 0,-1 1 0,1-1 1,0 0-1,0 0 0,-1-1 0,1 0 0,0 0 1,0 0-1,0 0 0,-1 0 0,9-3 1,-9 2 109,-1-1 0,1 1 0,-1-1 1,1 0-1,-1-1 0,0 1 1,0 0-1,1-1 0,-2 0 0,1 1 1,0-1-1,-1 0 0,1-1 1,-1 1-1,0 0 0,0-1 0,0 1 1,2-6-1,26-78 1651,-22 61-1054,1 0 0,16-33 0,-24 58-627,-1-1-1,1 1 0,0-1 1,0 1-1,0 0 0,0 0 1,0-1-1,0 1 0,0 0 1,0 0-1,0 0 1,1 0-1,-1 0 0,0 0 1,0 1-1,3-2 0,-3 2-22,0 0-1,0 0 0,0 0 0,0 0 0,0 0 0,0 0 1,0 0-1,0 0 0,0 0 0,0 1 0,0-1 0,0 0 0,0 1 1,0-1-1,0 1 0,0-1 0,-1 1 0,1-1 0,1 2 1,3 3 27,1 1-1,-2-1 1,1 1 0,-1 1 0,6 9 0,-6-9-51,93 166-3271,-78-133 1029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14827,'6'-2'5913,"15"1"-3784,9-4-977,9 5-584,11 1-288,8-1-1136,3 0-632,2 2-3057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6:1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43 241 13027,'-27'27'2948,"15"-19"-1484,12-8-1429,0 0 0,0 0 0,0 0 0,0 0 0,0 0-1,-1 0 1,1 0 0,0 0 0,0 0 0,0 0 0,0 0 0,0 0 0,0 0 0,-1 0-1,1 0 1,0 0 0,0 0 0,0 0 0,0 0 0,0 0 0,0 0 0,0 0 0,0 0 0,-1 0-1,1 0 1,0 0 0,0 0 0,0-1 0,0 1 0,0 0 0,0 0 0,0 0 0,0 0-1,0 0 1,0 0 0,0 0 0,0 0 0,-1-1 0,1 1 0,0 0 0,0 0 0,0 0-1,0 0 1,0 0 0,0 0 0,0-1 0,0 1 0,0 0 0,0 0 0,0 0 0,0 0-1,0 0 1,1 0 0,-1 0 0,0-1 0,0 1 0,0 0 0,0 0 0,0 0 0,0 0-1,0 0 1,0 0 0,0 0 0,7-38 1963,3-65-1,-8 64-1593,8-43 1,-5 73-154,1 15-117,9 32-63,-4-9-20,-7-22-51,0 0 0,1-1 0,0 1 0,0-1 0,0 0 0,1 0 0,0-1 0,12 9 0,-16-12 0,1 0-1,-1-1 1,1 1-1,0-1 1,-1 0-1,1 0 1,0 0-1,0 0 1,0 0-1,0 0 1,0-1-1,0 1 1,0-1-1,0 0 1,0 0-1,0 0 1,0-1-1,0 1 1,0-1-1,0 0 1,0 1-1,0-1 1,0 0-1,0-1 1,0 1-1,-1-1 1,4-1-1,0-2 17,0 0 1,0-1-1,-1 0 0,1 0 0,-1 0 0,-1 0 0,1-1 0,-1 0 0,0 1 0,-1-2 0,0 1 1,4-12-1,-2 12 322,-2 18-89,-3 22 111,-4 8-106,-3 44-84,7-77-410,1 1-1,-1-1 0,1 0 0,0 1 0,1-1 1,0 0-1,5 12 0,6 1-1549,6-5-168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95 9114,'2'-4'7009,"3"3"-4548,3-3 2832,-7 2-5300,0 1 1,1 0-1,-1 0 0,0 0 1,1 0-1,-1 0 0,1 1 0,-1-1 1,1 0-1,0 1 0,-1-1 1,1 1-1,0 0 0,-1-1 0,1 1 1,2 0-1,-2-1 1,39-5-29,-40 6 40,0 0 0,-1 0 0,1-1 0,0 1-1,0 0 1,0 0 0,-1 0 0,1 0 0,0 0-1,0 0 1,0 1 0,0-1 0,-1 0 0,1 0-1,0 0 1,0 1 0,-1-1 0,1 0 0,0 1-1,-1-1 1,1 1 0,0-1 0,-1 1-1,1-1 1,0 1 0,-1 0 0,1-1 0,-1 1-1,1 0 1,-1-1 0,1 1 0,-1 0 0,0-1-1,1 1 1,-1 0 0,0 0 0,0-1 0,0 1-1,1 0 1,-1 0 0,0 0 0,0 0 0,0-1-1,0 1 1,0 0 0,0 0 0,-1 0 0,1-1-1,0 1 1,0 0 0,0 0 0,-1 0 0,1-1-1,-1 2 1,0 1 62,-1 0 0,1 1 0,-1-1 0,1 0 0,-1 0 0,0 0 0,-1-1 0,1 1 0,0 0 0,-4 2 0,2-3 37,1 0 0,-1 0 0,0 0 0,0 0-1,0-1 1,0 0 0,0 0 0,0 0 0,0-1 0,0 1 0,0-1 0,-6 0 0,9 0-78,-1 0 0,1-1 0,-1 1 0,1-1 0,-1 1 0,1-1 1,0 1-1,-1-1 0,1 0 0,0 0 0,-1 0 0,1 0 0,0 0 0,0 0 0,0 0 0,0 0 0,0 0 0,0-1 0,0 1 0,0 0 0,0-1 0,1 1 0,-1 0 0,0-1 0,1 1 0,0-1 0,-1 1 0,1-1 0,0 1 0,-1-1 1,1 0-1,0 1 0,0-1 0,0 1 0,1-1 0,-1-1 0,1-2-31,-1 0 1,1 0-1,1 1 1,-1-1-1,1 0 1,-1 1-1,1-1 1,0 1-1,1 0 1,-1 0-1,1 0 1,0 0-1,0 0 1,0 0-1,1 1 1,-1-1-1,1 1 1,0 0-1,0 0 1,0 0-1,0 1 1,0 0-1,0-1 1,1 1 0,0 1-1,-1-1 1,1 1-1,0 0 1,8-1-1,-11 1 4,0 1-1,-1 0 1,1 0-1,-1 0 1,1 0-1,-1 0 1,1 1-1,-1-1 1,1 0-1,-1 1 1,0-1 0,1 1-1,-1 0 1,1-1-1,-1 1 1,0 0-1,0 0 1,1 0-1,-1 0 1,0 0-1,0 0 1,0 0-1,0 0 1,0 0 0,0 0-1,0 1 1,-1-1-1,1 0 1,0 1-1,-1-1 1,1 0-1,-1 1 1,1-1-1,0 3 1,-1-1 5,0 0 0,-1-1 0,1 1 1,0 0-1,-1-1 0,1 1 0,-1-1 0,0 1 0,0-1 1,0 1-1,0-1 0,0 0 0,-1 1 0,1-1 0,-1 0 0,0 0 1,1 0-1,-1 0 0,-3 2 0,2-1 5,0-1 0,1 0 0,-1-1 0,0 1-1,0-1 1,0 1 0,-1-1 0,1 0 0,0 0 0,-1 0 0,1 0 0,0-1-1,-1 1 1,1-1 0,-4 0 0,5 0-82,0 0-1,0-1 1,0 1-1,1-1 1,-1 1-1,0-1 1,0 0-1,1 1 1,-1-1-1,0 0 1,1 0-1,-1 0 1,1 0-1,-1 0 1,1-1-1,0 1 0,-1 0 1,1-1-1,0 1 1,0-1-1,0 1 1,0-1-1,0 0 1,0 1-1,0-1 1,1 0-1,-1 0 1,1 1-1,-1-5 1,-1-8-1834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41 204 14555,'-40'41'6185,"40"-45"-3472,0-7-1121,3-12-303,0-14-657,4-1-328,-1-7-864,1 8-545,-7 11-1279,-4 3-593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 15315,'-3'-4'5850,"-2"-6"-4034,2 0-416,3 7-288,1-2-319,25-10-553,62-6-120,-42 24-456,-3 4-361,1-5-1167,-5-2-616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13123,'10'2'13707,"11"-2"-13219,60 8-304,-45-5-432,4 1-392,3-6-945,-9 0-583,-2-3-1009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12595,'57'56'5353,"-65"-64"-2881,8-3-167,0-10-521,5-7-423,3-11-737,0-5-240,4 2-648,-6 8-464,-3 14-1529,4 12-952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12 262 15147,'-12'83'6186,"22"-101"-3938,-2-6-400,0-12-815,-1-5-385,-2 2-672,1 5-384,-4 15-1161,4 2-855</inkml:trace>
  <inkml:trace contextRef="#ctx0" brushRef="#br0" timeOffset="1">22 49 12971,'-17'-39'5289,"37"42"-3433,3-3-399,9-4-481,2 0-480,5-1-408,0 5-192,-11 5-576,-1 0-304,-9 5-745,-5-2-719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13395,'5'3'5217,"0"-1"-3553,6-2-263,4 0-401,3-3-296,13-1-504,1 3-232,7-4-800,2 0-584,-7 3-1937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1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8218,'-1'34'11514,"-4"21"-7751,3-47-3816,0 1 0,0-1-1,0 0 1,-1 0 0,-1-1-1,1 1 1,-1 0 0,-1-1 0,-8 12-1,3-9 209,-8 13 143,20-15-228,13-3-103,-6-5 6,0 0 0,-1-1 0,1 0 1,0 0-1,0-1 0,14-5 0,22-4-472,-34 8 407,0 0 0,-1 0 0,1-1-1,-1-1 1,0 0 0,16-10 0,-6 2-66,-1-1 1,19-18-1,-20 7 485,-11 16 150,-7 29-82,0-18-343,0 1-1,0 0 1,0-1-1,0 1 1,0-1-1,1 1 1,-1 0 0,1-1-1,0 1 1,-1-1-1,1 1 1,1-1-1,-1 0 1,0 1-1,0-1 1,1 0-1,-1 0 1,3 2-1,0 0 0,0-1-1,0 0 1,0 0-1,0 0 0,0 0 1,1-1-1,0 1 0,8 2 1,-1-1-6,0-1-1,0 0 1,1-1 0,-1 0-1,0-1 1,26-1 0,-19-1-185,-1-1-1,1-1 1,-1-1 0,0-1 0,21-7-1,-38 11 3,1 1 0,-1-1 0,0 0 0,0 1 0,0-1 0,0 0 0,0 1 0,0-1 0,0 0 0,-1 0 0,1 0 0,0 0 0,0 0-1,-1 0 1,1 0 0,0 0 0,-1 0 0,1-1 0,-1 1 0,1 0 0,-1 0 0,0 0 0,0-1 0,1 1 0,-1 0 0,0 0 0,0 0 0,0-1-1,0 1 1,0 0 0,-1 0 0,1-1 0,-1-1 0,-1-11-3499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91 11546,'0'-1'65,"-3"-2"430,1 0-1,0-1 0,-1 1 0,1-1 1,1 0-1,-1 1 0,0-1 0,0-5 1,2 8-391,0 1-1,0-1 1,0 1 0,0-1 0,0 0 0,0 1 0,0-1-1,0 1 1,0-1 0,1 1 0,-1-1 0,0 1 0,0-1 0,1 1-1,-1-1 1,0 1 0,1-1 0,-1 1 0,1-1 0,-1 1-1,0 0 1,2-2 0,21-5 1855,-20 7-1822,0-1-1,-1 1 1,1 0-1,0 0 1,0 0-1,-1 0 1,1 1-1,0-1 1,-1 1-1,1-1 1,-1 1-1,1 0 1,-1 0-1,1 0 1,-1 0-1,1 0 1,-1 1-1,0-1 1,0 1-1,1 0 1,-1-1 0,-1 1-1,1 0 1,0 0-1,0 0 1,-1 1-1,1-1 1,-1 0-1,1 1 1,-1-1-1,0 0 1,0 1-1,0-1 1,-1 1-1,1 0 1,-1-1-1,1 1 1,-1 0-1,0-1 1,0 1-1,0 0 1,0-1 0,0 1-1,-1 0 1,1-1-1,-1 1 1,0 0-1,1-1 1,-1 1-1,-1-1 1,1 1-1,0-1 1,-2 3-1,-2 1-32,1 0 0,-1-1-1,0 0 1,0 0-1,-1 0 1,1-1 0,-1 1-1,0-1 1,-1-1 0,1 1-1,0-1 1,-1 0-1,-12 4 1,15-6-65,0 0 0,0 0 0,0-1-1,0 1 1,-1-1 0,1 1 0,0-1 0,0-1 0,0 1-1,-1-1 1,1 1 0,0-1 0,0 0 0,0-1 0,0 1 0,0-1-1,1 1 1,-1-1 0,0 0 0,1-1 0,-1 1 0,1-1-1,0 1 1,-6-7 0,7 6-30,1 1 0,-1-1 0,1 1 0,0-1 0,-1 0 0,1 0 0,0 0 1,1 0-1,-1 0 0,0 0 0,1 0 0,0 0 0,0 0 0,0 0 0,0 0 0,0 0 0,0 0 0,1 0 0,0 0 0,-1 0 0,1 0 0,2-3 0,0-1-25,-1 1-1,1 0 1,1 0-1,-1 0 1,1 0 0,0 1-1,0 0 1,9-9-1,-8 10-43,1 0 0,-1 0 0,0 1-1,1 0 1,0 0 0,0 0 0,0 0 0,0 1 0,0 0 0,0 1-1,1-1 1,-1 1 0,1 1 0,-1-1 0,11 1 0,-13 0-127,-1 1 0,1-1 1,0 1-1,0 0 1,0 0-1,-1 0 1,1 0-1,0 1 0,-1-1 1,1 1-1,-1 0 1,0 0-1,0 0 1,0 1-1,0-1 0,0 1 1,0 0-1,0-1 1,-1 1-1,0 1 1,1-1-1,-1 0 0,0 0 1,-1 1-1,1-1 1,2 8-1,4 18-2613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95 111 9314,'0'1'7611,"0"8"-1092,-1-9-6519,1-1 0,0 1 0,0 0 0,-1 0 0,1 0 0,0 0 0,0 0 0,0-1 0,-1 1 0,1 0 0,0 0 0,0 0 0,0-1 0,-1 1 0,1 0 0,0 0 0,0 0 0,0-1 1,0 1-1,0 0 0,0 0 0,0-1 0,0 1 0,0 0 0,-1 0 0,1-1 0,0 1 0,0 0 0,0-1 0,0 1 0,0 0 0,1 0 0,-1-1 0,0 1 0,0 0 0,0 0 0,0-1 0,0 1 0,0 0 0,0 0 1,0-1-1,1 1 0,-1 0 0,0 0 0,0 0 0,0-1 0,0 1 0,1 0 0,-1 0 0,0 0 0,0 0 0,1-1 0,-1 1 0,0 0 0,0 0 0,1 0 0,-1 0 0,0 0 0,0 0 0,1 0 0,-1 0 0,0 0 1,0 0-1,1 0 0,-1 0 0,0 0 0,1 0 0,22-7-42,17 5 18,-39 2 26,0 0-1,0 1 1,0-1-1,0 0 1,0 0-1,0 1 1,0-1-1,0 0 1,0 1 0,0-1-1,0 1 1,0-1-1,-1 1 1,1 0-1,0-1 1,0 1 0,-1 0-1,1 0 1,0-1-1,-1 1 1,1 0-1,0 0 1,0 1 0,-1-1 34,0 0 0,0-1 1,1 1-1,-1-1 1,0 1-1,0 0 1,0-1-1,0 1 1,0 0-1,0-1 0,-1 1 1,1 0-1,0-1 1,0 1-1,0 0 1,0-1-1,-1 1 1,1-1-1,0 1 0,-1-1 1,1 1-1,0 0 1,-1-1-1,1 1 1,-1-1-1,1 0 1,-1 1-1,1-1 0,-1 1 1,1-1-1,-1 0 1,-1 1-1,-10 5 468,0 0 0,0-1-1,-1 0 1,-27 5 0,36-9-432,0-1 1,-1 1-1,1-1 0,-1 0 1,1 0-1,-1-1 0,1 1 1,-7-3-1,9 3-49,0-1 0,0 0-1,0 0 1,0 0 0,0 0-1,0 0 1,0-1 0,0 1-1,1 0 1,-1-1 0,0 1-1,1-1 1,0 0 0,-1 0-1,1 1 1,0-1 0,0 0-1,-1-2 1,0-1-54,1 0-1,0 0 1,1 1 0,-1-1-1,1 0 1,0 0 0,0 0-1,0 0 1,1 0-1,0 0 1,-1 0 0,2 1-1,-1-1 1,1 0 0,2-5-1,-3 7-200,0 0 0,1 0-1,-1 0 1,0 0 0,1 1-1,0-1 1,-1 0 0,1 1 0,0 0-1,0-1 1,1 1 0,-1 0-1,0 0 1,1 0 0,-1 0-1,1 1 1,0-1 0,0 1 0,-1-1-1,1 1 1,0 0 0,0 0-1,0 0 1,6 0 0,18 2-2917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11554,'43'71'5362,"-48"-76"-1570,0-5-1431,2-11-657,-2-6-359,5-9-849,0 3-248,1 7-448,1 5-288,5 15-1009,-3 1-615,8 3-2225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12187,'3'-9'9639,"-2"7"-9511,0 1 0,0 0 0,0 0 1,0 0-1,0 0 0,0 0 0,1 0 1,-1 0-1,0 0 0,0 0 0,1 0 0,-1 1 1,0-1-1,4-1 0,5 28 217,-9-21-310,2 2-16,-1 1 0,0-1 0,-1 1 1,2 12-1,-3-18 8,0 1 0,0-1 1,0 0-1,-1 1 0,1-1 0,-1 1 0,1-1 1,-1 0-1,0 1 0,0-1 0,0 0 0,0 0 1,0 1-1,0-1 0,0 0 0,-1 0 0,1 0 1,-1-1-1,0 1 0,0 0 0,1-1 0,-4 3 1,-4-2 1091,25-7-713,-3 4-388,0 1 0,-1 1 0,1 0 0,0 0 0,-1 2 0,24 6 0,-6 2-198,45 23 0,-65-29-141,35 14-745,-43-18 700,0-1 1,0 0-1,0 1 1,0-1-1,0 0 1,1 0-1,-1 0 1,0 0-1,0-1 0,0 1 1,4-2-1,1-2-2966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4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42 191 13803,'-41'39'5561,"41"-57"-3736,2-5-177,2-4-624,0-3-416,1-2-408,1 1-112,2 5-552,-3 2-448,5 12-1120,-4 6-361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63 11715,'-30'-39'4062,"30"38"-3986,0 1 0,0-1 1,0 0-1,0 1 1,0-1-1,0 0 0,0 1 1,0-1-1,0 0 0,0 1 1,1-1-1,-1 0 0,0 1 1,0-1-1,1 0 1,-1 1-1,0-1 0,1 1 1,-1-1-1,0 1 0,1-1 1,-1 1-1,1-1 0,-1 1 1,1-1-1,-1 1 0,1-1 1,-1 1-1,1 0 1,0-1-1,-1 1 0,1 0 1,0 0-1,-1-1 0,1 1 1,0 0-1,-1 0 0,1 0 1,0 0-1,-1 0 1,1 0-1,1 0 0,30-4 1199,-31 4-1158,9 0 73,-1 0 1,1 1-1,-1 1 0,0-1 0,0 2 0,1-1 0,-2 1 0,18 8 0,-24-10-170,1 1-1,-1-1 1,0 1-1,0-1 1,0 1-1,0 0 1,0-1-1,0 1 1,0 0-1,0 0 0,-1 1 1,1-1-1,-1 0 1,1 0-1,0 4 1,-1-4 7,-1 0 0,0 0 1,0 0-1,0 0 0,0 0 1,0 0-1,0 0 0,-1 1 0,1-1 1,-1 0-1,1 0 0,-1 0 0,0 0 1,0-1-1,1 1 0,-2 0 1,1 0-1,0 0 0,0-1 0,0 1 1,-1-1-1,-2 3 0,-5 6 130,-2-1 0,1-1 0,-1 0 1,0 0-1,-19 9 0,21-12-105,0-1 1,0 0 0,-1 0 0,1-1 0,-1 0-1,0-1 1,1 0 0,-14 1 0,10-5-440,13 2 346,0 0 0,0 0 0,-1 0 0,1-1 0,0 1 0,0 0 0,-1 0 0,1 0 0,0-1 0,0 1 0,0 0 0,0 0 0,0-1 0,-1 1 0,1 0 0,0 0 0,0-1 0,0 1 0,0 0 0,0 0 0,0-1 0,0 1 0,0 0 0,0-1 0,0 1 0,0 0 0,0 0 0,0-1 0,0 1 0,0 0 0,0 0 0,0-1 0,0 1 0,0 0 0,1-1 0,-1 1 0,0 0 0,0 0 0,8-13-2177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68 178 13403,'-45'50'4561,"45"-50"-4515,-1 0 0,1 1-1,0-1 1,-1 0 0,1 0 0,0 0 0,-1 1 0,1-1 0,-1 0 0,1 0-1,0 0 1,-1 0 0,1 1 0,-1-1 0,1 0 0,0 0 0,-1 0-1,1 0 1,-1 0 0,1 0 0,-1 0 0,1 0 0,0-1 0,-1 1 0,1 0-1,-1 0 1,1 0 0,0 0 0,-1 0 0,1-1 0,-1 1 0,1 0-1,0 0 1,-1-1 0,1 1 0,0 0 0,0-1 0,-1 1 0,1 0 0,0-1-1,0 1 1,-1 0 0,1-1 0,0 1 0,0 0 0,0-1 0,-1 1-1,1-1 1,0 0 0,-5-21 884,5 21-866,-1-9 18,1-1 1,1 1-1,-1 0 0,2 0 0,-1 0 0,2 0 1,-1 1-1,1-1 0,1 0 0,0 1 0,0 0 1,0 0-1,1 0 0,1 0 0,0 1 0,0 0 0,0 0 1,13-11-1,-17 18-104,1-1 1,-1 1-1,0 0 1,0 0-1,1 0 0,-1 0 1,1 1-1,-1-1 1,1 0-1,-1 1 1,1 0-1,-1 0 0,1 0 1,0 0-1,-1 0 1,1 0-1,-1 1 0,1-1 1,-1 1-1,5 1 1,-6-1-6,1-1 1,-1 1-1,0 0 1,1-1 0,-1 1-1,0 0 1,0 0-1,1 0 1,-1 0-1,0 0 1,0 0 0,0 0-1,0 0 1,0 0-1,-1 0 1,1 1-1,0-1 1,0 0 0,-1 1-1,1-1 1,-1 0-1,1 1 1,-1-1-1,0 1 1,0-1 0,1 1-1,-1-1 1,0 1-1,0-1 1,0 1-1,-1-1 1,1 1 0,0-1-1,0 0 1,-1 1-1,0 1 1,-1 2 19,-1-1 1,1 1-1,-1-1 0,0 0 1,-1 1-1,1-1 1,0-1-1,-1 1 0,0 0 1,0-1-1,-7 5 0,8-6 124,0 0 0,0 0-1,0-1 1,-1 1-1,1-1 1,0 1-1,-1-1 1,1 0-1,0 0 1,-1 0-1,1-1 1,-1 1-1,0-1 1,1 0-1,-1 0 1,1 0-1,-8-2 1,10-1 492,10 1-285,12 5-803,0 0-1,1 1 1,-1 2-1,-1 0 1,1 1-1,36 18 0,-18-7-1644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6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11426,'101'42'4978,"-101"-45"-2354,-3-7-111,-6-8-297,5-10-312,-6-6-679,-2 0-353,4 3-568,-3 7-368,8 14-1120,4 7-841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245 102 11066,'4'5'1944,"-2"-3"-1206,-1 0-1,1 1 0,0-1 0,0 1 0,-1 0 0,0-1 1,1 1-1,0 4 0,-2-6-580,0 1 0,0-1 0,0 1 0,0-1 0,0 1 0,-1-1 0,1 1 0,0-1 0,-1 1 0,1-1 0,-1 1 0,1-1 0,-1 0 0,0 0 0,0 1 0,0-1 0,0 0 0,1 0 0,-1 0 0,-1 0 0,1 0 0,-1 1 0,-5 4 240,-1 0 1,0-1-1,0 0 1,0-1 0,0 0-1,-1 0 1,1-1-1,-1 0 1,-14 3 0,15-4-213,0 0 0,0-1 1,0 0-1,0-1 0,0 1 1,-1-2-1,1 1 0,0-1 1,0 0-1,0-1 0,-11-3 1,16 4-160,0-1 0,0 1 1,1-1-1,-1 0 1,1 0-1,-1 1 1,1-2-1,0 1 1,0 0-1,0 0 0,0-1 1,0 1-1,0-1 1,1 1-1,-1-1 1,1 0-1,0 0 1,-1-3-1,0 1-22,1 0 0,0-1 0,0 1 0,1 0 0,0-1 0,0 1 0,0-1 0,0 1 0,1-1 1,1-4-1,-1 4-113,0 1 0,1 0 1,-1-1-1,1 1 1,0 0-1,1 0 1,-1 0-1,1 1 0,0-1 1,0 1-1,0-1 1,1 1-1,-1 0 1,1 0-1,0 0 0,0 1 1,1 0-1,-1-1 1,1 1-1,0 1 0,6-4 1,-8 5-76,0 1 0,0 0 0,-1-1 0,1 1 0,0 0 0,0 1 0,-1-1 0,1 0 0,0 1 0,0-1 0,-1 1 0,1 0 0,0 0 0,-1 0 0,1 0 0,-1 1 0,1-1 0,-1 1 0,0-1 0,0 1 0,0 0 0,4 4 0,24 26-2722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90 237 8818,'-55'30'4426,"55"-30"-4294,-1 0 0,0 0-1,0 0 1,0 0 0,0 0 0,1 0-1,-1 0 1,0-1 0,0 1-1,1 0 1,-1 0 0,0 0 0,0-1-1,1 1 1,-1-1 0,0 1 0,1 0-1,-1-1 1,0 1 0,1-1 0,-1 1-1,0-1 1,1 0 0,-1 1 0,1-1-1,-1 0 1,1 1 0,0-1-1,-1 0 1,1 1 0,0-1 0,-1 0-1,1 0 1,0 1 0,0-1 0,0 0-1,0 0 1,0 0 0,0 1 0,0-1-1,0-1 1,-1-2 215,-4-18 412,2 0 0,0 0 0,2 0 0,0-1 0,5-42 0,-3 62-761,-1 0 1,0 0-1,1 1 0,-1-1 0,1 0 0,0 0 0,0 0 0,0 1 0,0-1 0,0 1 0,1-1 0,-1 1 0,1-1 0,-1 1 0,1 0 0,0-1 0,0 1 0,0 0 0,0 1 0,1-1 1,-1 0-1,0 0 0,1 1 0,-1 0 0,1-1 0,0 1 0,-1 0 0,1 0 0,0 0 0,0 1 0,0-1 0,-1 1 0,1 0 0,0-1 0,0 1 0,0 0 0,0 1 0,0-1 1,0 0-1,-1 1 0,1 0 0,0 0 0,0-1 0,-1 2 0,1-1 0,0 0 0,-1 0 0,1 1 0,-1 0 0,0-1 0,1 1 0,-1 0 0,0 0 0,0 0 0,0 0 0,0 1 1,-1-1-1,1 0 0,-1 1 0,2 3 0,-1-3-29,0 1 0,-1 0 1,0 0-1,0 0 0,0 0 1,0 0-1,-1 0 0,1 0 1,-1 1-1,0-1 0,0 0 1,-1 0-1,1 0 0,-1 0 1,0 0-1,0 0 0,0 0 0,0 0 1,-3 5-1,2-7 96,1 1 1,-1-1-1,0 1 0,0-1 1,0 0-1,0 0 0,0 0 1,0 0-1,-1 0 0,1 0 0,-1-1 1,1 1-1,-1-1 0,0 0 1,1 1-1,-1-1 0,0 0 1,0-1-1,0 1 0,0-1 0,0 1 1,0-1-1,1 0 0,-1 0 1,0 0-1,-6-1 0,-14-7 1396,18 5-695,16 3-692,52 14-588,34 6-3300,-60-17 1320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12419,'11'-3'5465,"18"3"-2849,10 1-1119,5 4-169,10 5-728,-8-4-312,-7 4-408,-7-2-360,-11 2-1080,-16-4-497</inkml:trace>
  <inkml:trace contextRef="#ctx0" brushRef="#br0" timeOffset="1">110 145 13731,'-33'36'5481,"82"-43"-3520,-2-1-1273,0 13-336,-19 0-1072,-7 5-593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53 167 12859,'36'41'5625,"-48"-47"-2872,1-12-961,1-7-200,-3-7-600,3-4-351,-1 5-505,0 2-208,4 11-889,4 8-663,3 7-1065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191 169 9930,'107'36'9882,"-112"-43"-7993,-3-4-809,0-2-152,3-2-560,-3-4-232,-2-5-296,4 1-168,-9-3-352,-3 3-272,-3 2-553,-8 5-247</inkml:trace>
  <inkml:trace contextRef="#ctx0" brushRef="#br0" timeOffset="1">74 0 12675,'-73'3'4929,"95"-4"-3241,3 1-128,9-2-183,3 2-449,7 2-704,2-2-160,-9 3-672,-3 0-560,-4-3-1097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12859,'-4'-3'6393,"3"2"-5073,-1-1-159,2 0 247,15 20-2024,35 41-504,-35-46-1593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08:38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38 11763,'57'-37'5665,"-62"40"-1624,-3 12-2465,-4 3-264,-6 9-448,1 7-279,-8 4-297,4-6-88,6 1-384,2-7-313,10-8-1023,-2-2-680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39 179 14691,'18'94'5785,"-31"-118"-3792,0-9-1153,0-19-608,0-3-112,8-3-896,5 7-648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12435,'16'-4'5137,"10"-6"-3073,10 5-864,-4 11-63,1 7-441,-4 7-208,-6 11-304,-5-5 16,-20 8-64,-14-3 24,-17-2 16,4 4-64,-7-12-96,1 0-144,2-10-672,2-4-504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41 220 11851,'2'110'7953,"-6"-110"-5576,1-11-497,-3-4-360,-4-17-695,-1-7-353,4-15-264,5 4-96,14 3-256,6 8-184,8 18-536,0 0-337,1 21-703,-2 1-185,-11 6-1255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45 11666,'-4'-2'572,"0"0"-1,0 0 0,0 0 0,0-1 1,1 0-1,-7-4 0,10 6-513,0 1 0,0 0-1,0 0 1,-1-1 0,1 1-1,0 0 1,0-1 0,0 1-1,0 0 1,0-1 0,0 1-1,0 0 1,-1-1 0,1 1-1,0 0 1,0-1 0,0 1-1,0 0 1,0-1 0,0 1 0,0 0-1,1-1 1,-1 1 0,0 0-1,0 0 1,0-1 0,0 1-1,0 0 1,0-1 0,1 1-1,-1 0 1,0 0 0,1-1-1,20-9 1278,-17 9-1206,-1 1-1,0-1 0,1 1 0,-1-1 0,0 1 0,1 0 1,-1 0-1,0 1 0,1-1 0,-1 1 0,0-1 0,0 1 1,0 0-1,1 0 0,-1 1 0,0-1 0,0 1 0,0-1 1,4 4-1,-5-3-81,-1 0 1,1 0-1,0 0 1,-1 0-1,1 1 1,-1-1 0,1 0-1,-1 1 1,0-1-1,0 1 1,0-1-1,-1 1 1,1 0-1,-1-1 1,1 1-1,-1 0 1,0-1 0,0 1-1,0 0 1,0-1-1,0 1 1,-1 0-1,1-1 1,-1 1-1,-1 3 1,0 1 76,-1 0 0,0 1 0,-1-1 0,1 0 0,-1 0 0,-1-1 0,1 1 0,-1-1 0,0 0 0,-1 0 0,0-1 0,1 1 0,-2-1 0,1-1 0,0 1 0,-1-1 0,0 0 0,0-1 0,0 1 0,-1-1 0,1-1 0,-15 4 0,55-2-548,193 19-2135,-182-20 2190,1 2-1,-1 2 1,55 16 0,-79-14 1337,-20-8-911,0-1 0,0 0 1,1 0-1,-1 0 0,0 0 1,0 0-1,0 0 0,0 1 0,0-1 1,0 0-1,1 0 0,-1 0 1,0 0-1,0 1 0,0-1 0,0 0 1,0 0-1,0 0 0,0 1 1,0-1-1,0 0 0,0 0 1,0 0-1,0 1 0,0-1 0,0 0 1,0 0-1,0 0 0,0 0 1,0 1-1,0-1 0,0 0 1,0 0-1,0 0 0,0 1 0,-1-1 1,1 0-1,0 0 0,0 0 1,0 0-1,0 0 0,0 1 1,0-1-1,-1 0 0,1 0 0,0 0 1,0 0-1,-5 2 233,0 0 0,0 0 0,0-1-1,0 0 1,0 0 0,0 0 0,-6 0 0,4 0-201,2 0-37,0 0-1,1 0 0,-1-1 1,0 0-1,0 0 0,0 0 1,0 0-1,0-1 0,0 0 1,0 0-1,1 0 0,-1 0 1,0-1-1,1 0 0,-1 0 1,1 0-1,-1-1 0,1 1 1,-5-5-1,4 1-20,0 1 1,1-1-1,-1 0 1,1 0-1,1-1 0,-1 1 1,1-1-1,0 1 1,0-1-1,1 0 0,-2-9 1,3 13-53,1 0 1,-1 0-1,1 1 1,-1-1-1,1 0 1,0 0-1,0 1 1,0-1-1,1 0 1,-1 0-1,1 1 1,-1-1-1,1 0 1,0 1-1,0-1 1,0 1-1,0-1 1,1 1-1,-1-1 1,1 1-1,-1 0 1,1 0-1,0-1 1,0 1-1,0 1 1,0-1-1,0 0 1,0 0-1,0 1 1,1-1-1,-1 1 1,5-2-1,-5 2-81,1 1-1,0-1 1,0 0-1,0 1 1,0 0-1,0 0 1,-1 0-1,1 0 1,0 0-1,0 1 1,0-1 0,0 1-1,0 0 1,-1 0-1,1 0 1,0 0-1,3 2 1,0 1-330,0 0-1,0 0 1,0 0-1,-1 0 1,10 11 0,14 21-2444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9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14299,'-64'35'7052,"50"-26"-6225,0 1 0,-17 14 0,25-19-725,0 1 0,1-1 0,0 1 0,0 0 0,0 1 0,1-1 0,-1 1 0,2 0 0,-1 0 0,1 0 1,0 1-1,0-1 0,1 1 0,0-1 0,1 1 0,-2 9 0,3-14-87,0-1 1,0 1-1,1-1 1,-1 1-1,0-1 0,1 1 1,-1-1-1,1 0 1,0 1-1,0-1 1,0 1-1,0-1 1,0 0-1,1 0 0,-1 0 1,1 0-1,1 2 1,1 0-5,-1-1 1,1 0 0,1 1-1,-1-2 1,0 1 0,1 0-1,-1-1 1,6 2 0,5 1-29,0 0 1,1-1-1,-1-1 0,24 2 1,-32-4-8,-1 0 1,0 0-1,1-1 1,-1 0-1,1-1 1,-1 1-1,0-1 1,1 0-1,-1-1 1,0 0-1,0 0 1,0 0-1,0 0 1,0-1-1,-1 0 1,1 0 0,-1-1-1,0 0 1,0 0-1,0 0 1,0 0-1,-1-1 1,1 1-1,-1-1 1,4-7-1,-5 8 27,5-8 37,0-1 0,10-21 0,-18 34-30,0 0-1,0 1 1,0-1 0,0 0 0,0 0-1,0 0 1,0 0 0,0 0 0,0 1 0,0-1-1,0 0 1,0 0 0,0 0 0,0 0-1,0 0 1,-1 1 0,1-1 0,0 0 0,0 0-1,0 0 1,0 0 0,0 0 0,0 0-1,0 0 1,-1 0 0,1 0 0,0 0 0,0 1-1,0-1 1,0 0 0,0 0 0,-1 0-1,1 0 1,0 0 0,0 0 0,0 0 0,0 0-1,0 0 1,-1 0 0,1 0 0,0 0-1,0 0 1,0 0 0,0 0 0,0 0 0,-1 0-1,1-1 1,0 1 0,0 0 0,0 0 0,1 8-9,1-1 1,-1 0 0,2 1 0,-1-1 0,1 0 0,0 0 0,0 0 0,7 9 0,-8-13 11,1 0 1,0 0-1,0 0 1,0 0-1,0 0 1,0-1-1,1 1 1,-1-1-1,1 0 1,0 0-1,0 0 1,0-1-1,0 1 0,0-1 1,0 0-1,0 0 1,0 0-1,0-1 1,0 1-1,0-1 1,5 0-1,-5-1-142,0 1-1,1 0 1,-1-1-1,0 0 0,0 0 1,0 0-1,0 0 1,0-1-1,4-2 1,-6 3-190,0 0 0,0 0 1,0-1-1,0 1 0,-1-1 1,1 1-1,0-1 1,-1 0-1,1 0 0,-1 1 1,0-1-1,0 0 0,0 0 1,0 0-1,0-1 0,1-2 1,1-4-2029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10498,'0'-3'4913,"10"1"-944,-5-2-2232,21 2-457,6 0-88,11 1-648,-1 1-296,2 5-552,-8 3-376,-12 0-816,-3 3-481</inkml:trace>
  <inkml:trace contextRef="#ctx0" brushRef="#br0" timeOffset="1">0 163 12419,'2'2'4657,"16"3"-3313,-9-2-512,32 0-264,0 0-264,3 1-1432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7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35 216 10978,'-25'37'3936,"16"-24"1439,9-23-2384,12-26-1931,5 1-774,-5 12-73,-1 0 0,-1-1 1,8-29-1,-18 53-210,0 0 1,0 0-1,0 0 0,0-1 1,0 1-1,0 0 0,0 0 1,0 0-1,0 0 0,0 0 1,0 0-1,0-1 0,0 1 1,0 0-1,0 0 1,0 0-1,0 0 0,0 0 1,0 0-1,0-1 0,0 1 1,0 0-1,0 0 0,0 0 1,0 0-1,1 0 0,-1 0 1,0 0-1,0 0 1,0 0-1,0-1 0,0 1 1,0 0-1,0 0 0,1 0 1,-1 0-1,0 0 0,0 0 1,0 0-1,0 0 1,0 0-1,0 0 0,1 0 1,-1 0-1,0 0 0,0 0 1,0 0-1,0 0 0,0 0 1,0 0-1,1 0 0,-1 0 1,5 9 91,3 14 12,-4-8-74,1-1 1,0 0 0,1-1-1,1 1 1,11 16-1,-17-28-34,0 0-1,0-1 1,0 1-1,0 0 1,1-1-1,-1 1 1,0-1-1,1 0 1,0 1-1,-1-1 1,1 0-1,-1 0 1,1 0-1,0 0 0,0 0 1,0 0-1,0-1 1,0 1-1,-1-1 1,1 1-1,4-1 1,-3 0 0,0 0 0,0-1 0,0 1 0,0-1 0,0 0 0,0 0-1,0 0 1,0-1 0,0 1 0,-1 0 0,1-1 0,4-3 0,2-3 1,0 0 0,0-1 0,-1 0 0,0-1-1,12-19 1,-9 6 75,-1-1 0,0 0-1,6-31 1,-11 78-2,-1-5-147,0 1 1,10 26 0,-12-41-96,0 1 0,1 0 0,-1-1 0,1 1 0,0-1 0,0 0-1,0 0 1,0 0 0,1 0 0,0-1 0,-1 1 0,1-1 0,1 0 0,4 3 0,31 10-2110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57 255 11899,'-35'34'4675,"35"-34"-4580,0 1 1,0-1-1,-1 0 0,1 1 0,0-1 0,0 0 1,-1 1-1,1-1 0,0 0 0,0 0 0,-1 1 0,1-1 1,0 0-1,-1 0 0,1 0 0,-1 0 0,1 1 1,0-1-1,-1 0 0,1 0 0,0 0 0,-1 0 0,1 0 1,-1 0-1,1 0 0,0 0 0,-1 0 0,1 0 1,-1 0-1,1 0 0,0 0 0,-1 0 0,1-1 0,0 1 1,-1 0-1,1 0 0,0 0 0,-1 0 0,1-1 1,0 1-1,-1 0 0,1 0 0,0-1 0,-1 1 1,1 0-1,0-1 0,-1 1 0,-3-14 1055,4 13-954,-1-18 487,0 1-1,2-1 1,3-27 0,-1 1-476,-2 37-201,0 0-1,0 0 1,0 0 0,1 0 0,0 0-1,1 0 1,0 1 0,0-1 0,1 1-1,4-8 1,-6 13-13,-1-1 0,1 1 0,0-1 0,0 1 0,1 0 0,-1-1-1,0 1 1,1 0 0,-1 1 0,1-1 0,-1 0 0,1 1 0,0 0 0,0-1 0,0 1-1,0 0 1,0 0 0,0 1 0,0-1 0,0 1 0,0-1 0,0 1 0,0 0 0,1 0 0,-1 0-1,0 1 1,0-1 0,4 2 0,-5-2-22,0 1-1,0 0 0,0 0 1,0-1-1,0 1 1,0 1-1,0-1 1,0 0-1,0 0 0,0 1 1,-1-1-1,1 1 1,0-1-1,-1 1 1,0 0-1,1-1 1,-1 1-1,0 0 0,0 0 1,0 0-1,0 0 1,0 0-1,0 0 1,-1 1-1,1-1 1,-1 0-1,1 0 0,-1 0 1,0 1-1,0-1 1,0 0-1,0 0 1,0 1-1,0-1 1,-2 3-1,1 0-41,0-1 0,0 1 0,0-1 0,-1 1 0,0-1-1,0 0 1,0 0 0,0 0 0,-1 0 0,0 0 0,1-1 0,-1 1 0,-1-1 0,1 0 0,0 0 0,-5 4 0,-4-1 14,-17 11 54,28-16 54,0-1 0,1 1-1,-1-1 1,0 1 0,0 0 0,1 0-1,-1-1 1,1 1 0,-1 0 0,1 0-1,-1 0 1,1-1 0,-1 1 0,1 0-1,-1 0 1,1 0 0,0 0 0,0 0-1,0 0 1,-1 0 0,1 0 0,0 0-1,0 0 1,0 0 0,0 0 0,1 1 0,-1-1 278,27 10 118,-27-11-446,28 10 103,50 13 0,-64-20-174,64 12-51,-69-15-457,0 1 1,0-1-1,-1-1 0,11-1 1,-4 4-1040,1 0-23,-16-2 1757,0 0 1,1 0 0,-1 0-1,0 0 1,0 0-1,1 0 1,-1 0 0,0 0-1,0 0 1,1 0 0,-1 0-1,0 0 1,0 0-1,1 0 1,-1 0 0,0-1-1,0 1 1,0 0-1,1 0 1,-1 0 0,0 0-1,0-1 1,0 1 0,1 0-1,-1 0 1,0 0-1,0-1 1,0 1 0,0 0-1,0 0 1,0 0 0,1-1-1,-1 1 1,0 0-1,0 0 1,0-1 0,0 1-1,0 0 1,0 0 0,0-1-1,0 1 1,-3-48 1647,-15-71 1,7 71-2146,11 48 356,0-1 1,0 1-1,0 0 0,0 0 1,0 0-1,0 0 0,0 0 1,-1 0-1,1 0 0,0-1 1,0 1-1,0 0 0,0 0 1,0 0-1,0 0 0,0 0 1,0-1-1,0 1 0,0 0 1,0 0-1,0 0 0,0 0 1,0-1-1,0 1 0,0 0 1,0 0-1,0 0 0,0 0 1,0 0-1,0-1 0,0 1 1,0 0-1,0 0 0,0 0 1,0 0-1,0 0 0,1-1 1,-1 1-1,0 0 0,0 0 1,0 0-1,0 0 0,0 0 1,0 0-1,0 0 0,1 0 1,-1-1-1,0 1 0,0 0 1,0 0-1,0 0 0,0 0 1,1 0-1,-1 0 0,0 0 1,0 0-1,0 0 0,1 0 1,6 6-1612,-7-5 1467,9 8-2603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11250,'1'9'470,"-1"-3"2,1 0 0,-1 0 0,1 0 0,0 0 1,1 0-1,3 10 0,-4-14-355,1 0 0,-1 0 0,0 0 0,1-1 0,-1 1 0,1 0 0,-1-1 0,1 0 0,0 1 0,0-1 0,0 0 1,0 0-1,0 0 0,0 0 0,0 0 0,0 0 0,0-1 0,0 1 0,0-1 0,0 0 0,1 1 0,2-1 0,18 2 540,0-1-1,26-1 1,-42-1-604,-1 1 1,1-1-1,0-1 0,-1 1 0,1-1 0,-1 0 1,1 0-1,-1-1 0,0 0 0,0 0 1,0-1-1,6-4 0,-11 7-23,0 0 1,0 0-1,1-1 0,-1 1 1,0-1-1,0 1 0,0-1 0,0 1 1,-1-1-1,1 1 0,0-1 1,-1 0-1,1 1 0,-1-1 1,1 0-1,-1 1 0,0-1 0,0 0 1,1 0-1,-2 0 0,1 1 1,0-1-1,0 0 0,0 0 1,-1 1-1,1-1 0,-1 0 0,1 1 1,-1-1-1,0 0 0,0 1 1,-2-3-1,-3-6 239,-1 0-1,0 1 1,-1 0 0,-9-8 0,0-3 160,8 10-221,4 5-140,0 0-1,1 0 0,0 0 1,0 0-1,1-1 0,-1 1 1,1-1-1,1 0 0,-1 0 1,1 0-1,0 0 0,-2-8 1,4 13-101,1 0 0,-1 0 1,0 0-1,0 0 0,0 0 1,1 0-1,-1 0 0,0 0 0,1 0 1,-1 0-1,1 0 0,-1 0 1,1 0-1,-1 1 0,1-1 0,0 0 1,0 0-1,-1 0 0,1 1 1,0-1-1,0 0 0,0 1 0,0-1 1,-1 1-1,1-1 0,2 0 1,25-5-1245,-28 6 1251,33-4-1652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0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13 117 10378,'-4'19'850,"0"-1"1,2 0-1,-1 27 0,3-44-796,1 1 0,-1-1 0,0 1-1,1-1 1,0 1 0,-1-1 0,1 1 0,0-1 0,-1 0 0,1 1 0,0-1 0,0 0-1,0 0 1,0 0 0,0 0 0,1 0 0,-1 0 0,0 0 0,0 0 0,1 0 0,-1 0-1,1-1 1,-1 1 0,0-1 0,1 1 0,1 0 0,39 4 434,-34-5-347,7 1 166,0-1-1,23-2 1,-34 2-203,0-1 0,0 0 1,0 1-1,0-1 0,0-1 0,0 1 1,0 0-1,0-1 0,-1 0 0,1 0 1,-1 0-1,1 0 0,-1-1 0,4-3 1,-6 4 17,1 0 1,-1-1 0,0 1 0,0 0 0,-1-1 0,1 1 0,0-1 0,-1 1 0,0-1-1,1 1 1,-1-1 0,0 1 0,0-1 0,-1 1 0,1-1 0,0 1 0,-1-1 0,0 1-1,1-1 1,-1 1 0,0 0 0,0-1 0,0 1 0,-1 0 0,1 0 0,-2-3 0,-1-1 225,-1-1 1,1 1 0,-1 0 0,0 1-1,0-1 1,-1 1 0,-9-8 0,-92-46 2513,105 58-2837,1 1 1,0 0 0,0-1 0,0 1 0,0-1 0,0 1 0,0-1 0,0 0 0,0 1 0,0-1 0,1 0 0,-1 0 0,0 1-1,0-1 1,1 0 0,-1 0 0,0 0 0,1 0 0,-1 0 0,1 0 0,-1 0 0,0-2 0,2 3-38,-1-1 1,0 0-1,1 0 0,-1 1 1,0-1-1,1 0 1,-1 0-1,1 1 0,-1-1 1,1 0-1,-1 1 1,1-1-1,0 1 0,-1-1 1,1 1-1,0-1 1,-1 1-1,1-1 0,0 1 1,0 0-1,1-1 1,4-2-269,1 1 0,0 0 0,-1 0 0,1 1 0,8-1 0,61 4-4431,-35 4 592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47 223 11042,'0'-6'5906,"-1"-2"-961,-4-12-2385,-5-4-295,2-5-641,0-9-392,0 6-680,5 1-175,3 13-1042,-4 5-887,9 10-1297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3.68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456 40 4593,'151'-39'6583,"-143"38"-5507,-18 7-660,-22 8-127,-246 95-347,229-86 9,1 3-1,2 2 0,-63 48 0,103-71 69,0 0-1,1 0 1,0 1-1,0 0 0,-7 10 1,11-16-17,1 1 1,-1-1-1,1 1 0,0-1 0,-1 1 1,1 0-1,0-1 0,0 1 1,0-1-1,-1 1 0,1 0 1,0-1-1,0 1 0,0 0 0,0-1 1,0 1-1,0 0 0,0-1 1,0 1-1,0 0 0,1-1 0,-1 1 1,0-1-1,0 1 0,0 0 1,1 0-1,1 0 3,-1 0 0,0-1 0,1 1 0,-1-1 0,0 1 0,1-1 0,-1 0 0,1 1 0,-1-1 0,1 0 0,-1 0 0,1 0 0,-1 0 0,0 0 0,1 0 0,-1-1 0,3 0 0,19-4 177,0-1 0,-1-1 0,0-1 0,22-12 0,10-3 171,572-204 1542,-604 219-1848,-18 6-38,1 1 1,-1-1 0,0 1 0,0 0 0,1 0-1,-1 0 1,1 0 0,-1 1 0,1 0 0,4 0-1,-6 1 7,-8 2 0,-422 232 23,374-205-20,-7 2 134,3 3 0,-89 70 0,125-83 9,22-17-50,9-5-80,14-5-16,322-125 228,-305 113-209,105-41-82,2 6-1,2 7 1,177-31 0,-280 71-107,-47 5 152,1 0-1,-1 0 1,0 0-1,1 0 1,-1 0-1,0 0 1,1 0-1,-1 0 0,1 0 1,-1 0-1,0 0 1,1 0-1,-1 0 1,0 0-1,1 0 1,-1 0-1,0 1 1,1-1-1,-1 0 1,0 0-1,1 0 1,-1 1-1,0-1 0,0 0 1,1 0-1,-1 1 1,0-1-1,0 0 1,1 0-1,-1 1 1,0-1-1,0 0 1,0 1-1,0-1 1,0 0-1,1 1 0,-1-1 1,0 0-1,0 1 1,0-1-1,0 0 1,0 1-1,0-1 1,0 0-1,0 1 1,0-1-1,0 1 1,0-1-1,0 0 0,0 1 1,-1-1-1,1 0 1,0 1-1,0-1 1,0 0-1,0 1 1,-1-1-1,1 0 1,-17 19-59,-27 14-46,-58 33 1,32-22 67,-342 246 848,309-205 197,90-70-824,13-14-179,0-1 0,0 0 0,0 0 0,0 0 0,1 1 1,-1-1-1,0 0 0,0 0 0,0 0 0,0 1 0,0-1 0,0 0 0,0 0 0,0 0 0,0 1 1,1-1-1,-1 0 0,0 0 0,0 0 0,0 0 0,0 1 0,0-1 0,1 0 0,-1 0 1,0 0-1,0 0 0,0 0 0,1 0 0,-1 0 0,0 0 0,0 0 0,0 0 0,1 0 0,-1 0 1,0 1-1,0-1 0,1 0 0,-1 0 0,0-1 0,0 1 0,0 0 0,1 0 0,5 0 16,-1-1-1,1 0 0,0-1 0,-1 1 1,9-4-1,499-209 3,133-48 2,-399 179-78,-191 67 9,-38 16 0,-18 0 45,0 0 0,0 1 0,0-1 1,0 1-1,0-1 0,0 0 0,0 1 0,0-1 0,0 0 1,0 1-1,0-1 0,0 0 0,0 1 0,-1-1 0,1 1 1,0-1-1,0 0 0,0 0 0,-1 1 0,1-1 0,0 0 0,0 1 1,-1-1-1,1 0 0,0 0 0,-1 0 0,1 1 0,-1-1 1,-40 30-14,29-22 12,-209 133 13,-32 22 180,193-120 88,2 3 0,-53 53 0,95-80-152,16-19-124,0 0-1,0 0 0,-1 1 1,1-1-1,0 0 0,0 0 1,0 0-1,0 1 0,0-1 1,0 0-1,0 0 0,0 1 1,-1-1-1,1 0 0,0 0 1,0 1-1,0-1 0,0 0 1,0 0-1,0 1 0,0-1 1,0 0-1,0 0 0,1 0 1,-1 1-1,0-1 0,0 0 1,0 0-1,0 1 0,0-1 1,0 0-1,0 0 0,1 0 1,-1 1-1,0-1 0,0 0 1,3 0 0,-1 1 0,0-1 1,1-1-1,-1 1 0,1 0 1,-1 0-1,0-1 0,1 0 1,-1 1-1,0-1 0,4-2 1,430-194 20,-149 61-14,-193 95 1,2 4 0,103-25-1,-185 59-7,-1 0-1,1 1 0,15 1 0,-27 1-1,-1-1-1,0 1 0,1 1 1,-1-1-1,0 0 0,1 0 0,-1 0 1,0 1-1,1-1 0,-1 1 1,0-1-1,0 1 0,0-1 1,1 1-1,0 1 0,-2-1 0,1-1 0,-1 1 1,0 0-1,0-1 0,0 1 0,0 0 0,0-1 0,0 1 0,0 0 0,0 0 0,0-1 1,0 1-1,0 0 0,0-1 0,-1 1 0,1 0 0,0-1 0,0 1 0,-1 0 0,1-1 1,-1 1-1,1 0 0,0-1 0,-1 1 0,1-1 0,-1 1 0,1-1 0,-1 1 0,0-1 1,0 1-1,-40 38 39,-2-2 0,-48 32 0,-15 11 209,77-55-148,-24 18 452,2 2-1,-63 71 0,113-115-541,0 0 1,1 0 0,-1-1 0,0 1-1,1 0 1,-1 0 0,1 0-1,-1 0 1,1 0 0,-1 0-1,1 0 1,0 0 0,-1 0-1,1 0 1,0 2 0,0-3-9,0 0 1,0 1 0,1-1-1,-1 0 1,0 0 0,0 1-1,1-1 1,-1 0 0,0 0-1,1 1 1,-1-1-1,0 0 1,1 0 0,-1 0-1,0 0 1,1 0 0,-1 1-1,0-1 1,1 0 0,-1 0-1,0 0 1,1 0-1,-1 0 1,0 0 0,1 0-1,-1 0 1,1 0 0,-1 0-1,1-1 1,41-10 31,-42 11-34,189-78-383,-40 14-80,-139 61 443,28-13-17,1 2 0,0 2 1,1 2-1,42-6 0,-75 15 94,0 1-1,0 0 0,0 0 1,0 0-1,12 3 0,-17-3-23,-1 1 0,1-1 0,0 1 0,-1-1 0,1 1 0,0-1 0,-1 1 0,1 0 0,-1 0 0,1 0 0,-1 0 0,0 0 0,1 0 0,-1 0 0,0 0 0,0 1 0,0-1 0,0 0 0,0 1 0,0-1 0,0 1 0,0-1 0,-1 1 0,1 0 0,0-1 0,-1 1 0,1 3 0,0 3 83,0-7-145,-1-1 0,1 1 0,-1 0 0,0-1 0,0 1 0,1 0 0,-1 0 0,0-1 0,0 1 1,0 0-1,0 0 0,0 0 0,0-1 0,0 1 0,0 0 0,0 0 0,0-1 0,-1 1 0,1 0 0,0 0 0,0-1 0,-1 1 0,1 0 1,0-1-1,-1 1 0,1 0 0,-1-1 0,1 1 0,-1 0 0,1-1 0,-1 1 0,1-1 0,-1 1 0,0-1 0,-1 1 0,-3 0-1454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6.34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9 361 5841,'2'-1'166,"101"-63"5454,128-94-2426,-203 137-2826,119-83 1600,-121 92-1568,-26 12-396,0 0 1,-1 0-1,1 0 0,0 0 0,0 0 0,0 1 1,0-1-1,0 0 0,0 0 0,0 0 1,0 1-1,-1-1 0,1 0 0,0 0 0,0 0 1,0 0-1,0 1 0,0-1 0,0 0 1,0 0-1,0 0 0,0 1 0,0-1 0,0 0 1,0 0-1,0 0 0,0 1 0,1-1 1,-1 0-1,0 0 0,0 0 0,0 1 0,0-1 1,0 0-1,0 0 0,0 0 0,0 0 1,1 0-1,-1 1 0,0-1 0,0 0 0,0 0 1,0 0-1,1 0 0,-1 0 0,0 0 1,0 0-1,0 1 0,0-1 0,1 0 0,-1 0 1,0 0-1,0 0 0,0 0 0,1 0 1,-1 0-1,0 0 0,0 0 0,0 0 0,1 0 1,-1 0-1,0 0 0,0 0 0,0-1 1,1 1-1,-1 0 0,0 0 0,0 0 0,-10 17 36,-206 254 204,164-213-197,-69 58 0,12-13 318,99-93-299,7-8-42,0 0-1,1 1 1,-1-1 0,1 1 0,-1 0 0,1 0 0,0 0 0,0 0 0,0 0-1,1 0 1,-1 0 0,1 1 0,-1-1 0,1 1 0,-1 4 0,2-8-20,0 1 0,0-1 0,0 0 1,0 1-1,0-1 0,0 1 0,0-1 1,0 0-1,0 1 0,1-1 0,-1 1 0,0-1 1,0 0-1,0 1 0,0-1 0,1 1 0,-1-1 1,0 0-1,0 1 0,1-1 0,-1 0 1,0 0-1,0 1 0,1-1 0,-1 0 0,0 0 1,1 1-1,-1-1 0,1 0 0,-1 0 1,0 0-1,1 1 0,-1-1 0,0 0 0,2 0 1,19-2 59,26-14 13,2-8 110,86-56 0,43-47 150,-97 68-186,137-92 283,-150 108-171,96-43 0,-147 81-215,-19 14-22,-26 23-8,21-24-13,-233 230-36,52-54 56,113-106 24,73-77-48,1 1 0,0-1 0,0 1 0,-1 0 1,1-1-1,0 1 0,1 0 0,-1 0 0,0-1 0,0 4 0,5 0-20,12-9-10,18-12 7,-1-2 1,45-33 0,38-21 21,407-209 28,-487 260-36,-16 9 12,0 1-1,1 0 1,0 1-1,0 2 1,1 0-1,0 1 0,34-6 1,-55 13-5,0 0 0,0 0 0,1 0 0,-1-1 0,0 1 1,1 1-1,-1-1 0,0 0 0,1 0 0,-1 0 0,0 1 0,0-1 0,1 0 1,-1 1-1,0 0 0,0-1 0,2 2 0,-3-2 1,1 1-1,-1-1 1,0 1 0,1 0-1,-1-1 1,0 1 0,0-1-1,1 1 1,-1 0 0,0-1-1,0 1 1,0 0 0,0-1-1,0 1 1,0 0 0,0 0-1,0-1 1,0 1 0,0 0-1,0-1 1,0 1 0,0 0 0,-1 0-1,-1 5-1,-1-1 1,0 0-1,0 0 0,0 0 0,0 0 1,-8 8-1,-190 187-38,49-54 56,-66 75 604,208-207-471,17-13-54,30-19-36,117-92-22,18-12 14,165-71-46,-36 21 54,-249 143-58,-32 22-20,-19 8 18,-1-1 0,0 0 0,0 0 1,0 0-1,1 0 0,-1 0 0,0 0 0,0 0 1,1 0-1,-1 0 0,0 0 0,0 0 0,0 1 1,1-1-1,-1 0 0,0 0 0,0 0 0,0 0 1,0 1-1,0-1 0,1 0 0,-1 0 0,0 0 0,0 1 1,0-1-1,0 0 0,0 0 0,0 1 0,0-1 1,0 0-1,0 0 0,0 0 0,0 1 0,0-1 1,0 0-1,0 0 0,0 1 0,0-1 0,-11 28-33,10-26 35,-32 52-5,-61 76 1,46-67 34,3-3 11,-47 68 109,89-124-136,1 0-1,-1 0 0,1 1 0,0-1 0,0 0 0,1 1 0,-1-1 0,1 1 0,0 0 0,0-1 0,0 8 0,1-11-10,0 0 0,1-1-1,-1 1 1,0 0 0,0 0 0,0-1-1,1 1 1,-1 0 0,0-1-1,1 1 1,-1-1 0,0 1-1,1 0 1,-1-1 0,1 1-1,-1-1 1,1 1 0,-1-1-1,1 1 1,-1-1 0,1 0-1,0 1 1,-1-1 0,1 0-1,0 1 1,-1-1 0,2 0-1,0 1 3,1-1-1,-1 0 0,1 0 0,0 0 1,-1 0-1,1-1 0,-1 1 0,1-1 0,0 0 1,-1 1-1,4-3 0,27-12 19,-2-1 1,0-2-1,43-32 0,-31 20-15,4-2-9,448-273 18,-489 301-18,3 0-2,0-1 1,0 1-1,15-4 0,-24 8 2,0 0 0,1 0 0,-1-1 0,0 1-1,1 0 1,-1 0 0,0 0 0,1 0 0,-1 0 0,0 0 0,1 0 0,-1 0 0,0 0-1,1 0 1,-1 0 0,0 0 0,1 1 0,-1-1 0,0 0 0,1 0 0,-1 0-1,0 0 1,1 0 0,-1 1 0,0-1 0,0 0 0,1 0 0,-1 1 0,0-1 0,0 0-1,1 0 1,-1 1 0,0-1 0,0 0 0,0 0 0,1 1 0,-1 0 0,0 1 0,-1-1-1,1 1 1,0 0 0,-1 0 0,1 0 0,-1 0 0,0 0-1,0 0 1,0-1 0,0 1 0,-2 2 0,-29 43 131,-2-2 0,-67 67-1,24-27 142,44-50-34,12-12 215,-35 49 0,56-72-450,0 0 0,0 0 1,0-1-1,0 1 0,1 0 0,-1 0 0,0 0 0,0 0 0,0 0 0,0 0 0,0 0 0,1 0 0,-1-1 1,0 1-1,0 0 0,0 0 0,0 0 0,1 0 0,-1 0 0,0 0 0,0 0 0,0 0 0,0 0 0,1 0 1,-1 0-1,0 0 0,0 0 0,0 0 0,0 0 0,1 0 0,-1 1 0,0-1 0,0 0 0,0 0 0,0 0 0,1 0 1,-1 0-1,0 0 0,0 0 0,0 0 0,0 1 0,0-1 0,0 0 0,0 0 0,1 0 0,-1 0 0,0 0 1,0 1-1,0-1 0,0 0 0,0 0 0,0 0 0,0 0 0,0 1 0,0-1 0,0 0 0,0 0 0,0 0 1,0 0-1,0 1 0,0-1 0,0 0 0,0 0 0,0 0 0,0 0 0,0 1 0,0-1 0,0 0 0,0 0 1,18-6 26,40-24-75,-1-3 0,-2-3 0,67-55-1,-26 19-120,-95 71 164,30-22-49,0 0 0,2 3 0,1 0 0,56-23 0,-87 42 49,-1 0 0,0 0 0,1 1 0,-1-1 0,1 1 1,-1-1-1,0 1 0,1 0 0,-1 0 0,1 0 0,4 1 0,-6-1 2,-1 0 0,0 0 0,1 1 0,-1-1 0,1 0 0,-1 1 0,1-1 0,-1 0 0,0 1 0,1-1 1,-1 0-1,0 1 0,1-1 0,-1 1 0,0-1 0,1 1 0,-1-1 0,0 1 0,0-1 0,0 1 0,0-1 0,1 1 0,-1-1 0,0 1 0,0-1 0,0 1 0,0-1 0,0 1 0,0-1 0,0 1 0,0 0 0,-1 0 0,-1 6 6,0-1 0,-1 1 0,0-1 0,0 1 0,0-1 0,-7 9 0,-110 147 151,37-53 142,48-48-59,18-28-1172,12-28-407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8.23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294 163 6633,'19'-13'556,"19"-11"728,-1-1 0,-1-2 0,34-33 0,-59 47-447,-15 14-92,-21 18-58,25-19-689,-113 88 292,-52 43-245,128-99 6,1 2 1,-39 49 0,69-75-40,1-2 0,0 0 0,0 0-1,0 1 1,1-1 0,0 1-1,1 0 1,-1 0 0,-3 14-1,6-20-10,1-1 0,0 1 1,0 0-1,-1 0 0,1 0 0,0 0 0,0 0 0,0 0 0,0 0 0,0 0 1,0 0-1,0 0 0,1-1 0,-1 1 0,0 0 0,0 0 0,1 0 0,-1 0 1,0 0-1,1-1 0,-1 1 0,1 0 0,-1 0 0,1 0 0,0-1 0,-1 1 1,1 0-1,0-1 0,1 2 0,0-1 1,0-1-1,0 1 1,0-1-1,1 1 1,-1-1 0,0 1-1,0-1 1,1 0 0,-1 0-1,0 0 1,5-2-1,7-1 6,1 0-1,25-11 0,-40 14-6,322-154 339,-14-27 1258,-209 121-707,37-13 194,-114 65-940,-22 8-142,0 0 0,0 0 0,0 0 0,1 0-1,-1 0 1,0 0 0,0 0 0,0 0 0,0 0-1,0 0 1,0 0 0,0 0 0,1 0 0,-1 0-1,0 0 1,0 0 0,0 0 0,0 0 0,0 0 0,0 0-1,0 0 1,1 0 0,-1 0 0,0 0 0,0 0-1,0 0 1,0 0 0,0 0 0,0 0 0,0 0-1,0 0 1,1 0 0,-1 0 0,0 0 0,0 0-1,0 1 1,0-1 0,0 0 0,0 0 0,0 0 0,0 0-1,0 0 1,0 0 0,0 0 0,0 0 0,0 1-1,0-1 1,0 0 0,0 0 0,0 0 0,0 0-1,0 0 1,0 0 0,0 0 0,0 1 0,0-1 0,0 0-1,0 0 1,0 0 0,0 0 0,-20 24 101,17-21-103,-121 121 149,14-16 9,-99 127-1,202-227-109,5-6-26,0 0 0,0 1 0,0-1-1,0 0 1,0 1 0,1-1 0,0 1-1,-1 0 1,1-1 0,0 1-1,0 0 1,0 0 0,1 0 0,-1-1-1,0 6 1,1-8-18,0 1 1,0-1-1,0 0 1,0 1-1,0-1 1,0 1-1,0-1 0,1 0 1,-1 1-1,0-1 1,0 1-1,0-1 0,0 0 1,1 1-1,-1-1 1,0 0-1,0 1 0,1-1 1,-1 0-1,0 0 1,1 1-1,-1-1 1,0 0-1,0 0 0,1 1 1,-1-1-1,1 0 1,-1 0-1,0 0 0,1 0 1,-1 0-1,0 1 1,1-1-1,-1 0 1,1 0-1,-1 0 0,0 0 1,1 0-1,-1 0 1,1 0-1,0-1 0,19-5 14,-14 4-2,31-13 28,62-36 0,-26 11-16,122-60 3,273-138 28,-431 219-36,2 1-1,0 3 0,0 0 0,2 3 1,42-8-1,-80 19-22,0 0 0,0 1 0,1 0 0,-1-1 0,0 1-1,0 0 1,0 0 0,0 1 0,0-1 0,1 1 0,-1-1 0,0 1 0,0 0 0,0 0 0,4 3 0,-6-3-1,-1-1-1,1 1 1,-1 0-1,1-1 1,0 1 0,-1 0-1,0-1 1,1 1-1,-1 0 1,1 0 0,-1 0-1,0 0 1,0-1-1,0 1 1,1 0 0,-1 0-1,0 0 1,0 0 0,0 1-1,-10 26-25,-12 7 16,-2-1-1,-2-1 1,-1-1 0,-38 35 0,3-2 52,2 0 224,-73 106 0,132-170-253,0 1 0,0-1 0,0 1 1,0 0-1,0-1 0,0 1 1,0 0-1,1 0 0,-1 0 1,1-1-1,-1 1 0,1 0 1,0 0-1,0 3 0,0-5-9,0 1 1,0-1-1,0 0 0,0 1 0,1-1 1,-1 0-1,0 1 0,0-1 1,1 0-1,-1 0 0,0 1 0,0-1 1,1 0-1,-1 0 0,0 1 0,1-1 1,-1 0-1,0 0 0,1 0 0,-1 0 1,0 0-1,1 1 0,-1-1 0,0 0 1,1 0-1,-1 0 0,1 0 1,-1 0-1,24-5 52,62-35 1,-40 17-45,347-176 9,-97 47 13,-260 133-11,1 2-1,1 1 1,0 1 0,1 3-1,60-12 1,-96 24-19,1-1 0,-1 1 0,0-1 0,1 1 0,-1 0 1,0 0-1,1 1 0,-1-1 0,0 0 0,1 1 0,-1 0 0,3 1 1,-5-1-4,0-1 1,-1 1 0,1-1 0,0 1-1,-1-1 1,1 1 0,-1 0 0,1-1-1,-1 1 1,1-1 0,-1 1 0,0 0-1,1 0 1,-1-1 0,0 1 0,1 0-1,-1 0 1,0 0 0,0-1 0,0 1-1,0 0 1,0 0 0,0 0 0,0-1-1,0 1 1,0 0 0,0 0 0,0 0-1,0-1 1,-1 2 0,-2 6 1,-1 0 0,-1 0 0,1 0 0,-1-1 1,0 0-1,-1 0 0,-7 8 0,-163 161 170,108-112 406,-105 126 0,162-169-398,15-19-82,12-11-53,281-202-8,63-23-61,-325 214-9,-26 21 7,-14 14-1,-16 18 37,-1 0 0,-2-1 0,-1-2 0,-33 31 0,-125 102 317,127-115-125,40-31-85,29-18-26,34-22-66,11-13-147,104-85 0,-83 59-62,-76 59 158,1 0 0,1 1-1,-1-1 1,0 1 0,0 0 0,10-4 0,-14 6 21,0 0 0,1 0 1,-1 0-1,0 0 0,0 0 0,1 0 1,-1 0-1,0 0 0,1 0 0,-1 0 1,0 0-1,1 0 0,-1 0 1,0 0-1,1 0 0,-1 0 0,0 0 1,0 0-1,1 1 0,-1-1 0,0 0 1,1 0-1,-1 0 0,0 0 0,0 1 1,1-1-1,-1 0 0,0 0 0,0 1 1,0-1-1,1 0 0,-1 0 0,0 1 1,0-1-1,-4 21-142,-7 4-521,0-1 1,-25 38 0,24-50-965,-1-4-422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0:29.19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840 153 7954,'85'-35'3516,"-77"29"-1606,-14 5-956,-16 4-6,-154 37 664,15-2-1330,156-37-277,-79 14 213,-93 7 0,174-22-178,-1 0 0,1 1 0,0-1-1,-1 0 1,1-1 0,0 1 0,-1-1 0,1 1-1,-6-3 1,9 3-30,-1 0-1,1-1 0,0 1 1,0 0-1,0 0 0,-1-1 1,1 1-1,0 0 0,0 0 1,0-1-1,0 1 0,0 0 1,0-1-1,0 1 0,0 0 1,0 0-1,-1-1 0,1 1 1,0 0-1,0-1 0,1 1 1,-1 0-1,0 0 0,0-1 1,0 1-1,0 0 0,0-1 1,0 1-1,0 0 0,0 0 1,0-1-1,1 1 0,12-16 152,16-10-89,2 2 0,38-23-1,4-3-75,-54 34-39,-19 16 42,1 0 0,-1 0 1,0-1-1,0 1 0,0 0 0,0 0 0,0 0 0,1 0 1,-1 0-1,0 0 0,0 0 0,0-1 0,0 1 1,0 0-1,0 0 0,0 0 0,0 0 0,0 0 1,1-1-1,-1 1 0,0 0 0,0 0 0,0 0 0,0 0 1,0-1-1,0 1 0,0 0 0,0 0 0,0 0 1,0 0-1,0-1 0,0 1 0,0 0 0,0 0 1,-1 0-1,1 0 0,0-1 0,0 1 0,0 0 0,0 0 1,0 0-1,0 0 0,0 0 0,0-1 0,-1 1 1,1 0-1,0 0 0,0 0 0,0 0 0,0 0 1,-13-1 16,-14 5 72,-151 52 926,131-39-547,-1-1-1,0-3 1,-75 12-1,111-26-201,14-2-85,21-9-16,-16 9-151,60-27 45,1 2 0,2 3 0,112-25 0,-169 48-39,-5 0-13,-1 0 0,1 1 0,-1 1 0,1-1 0,0 1 0,-1 0 0,11 2-1,-18-2-18,1 0 0,-1 0 0,0 0 0,0 0 0,0 0 0,1 0 0,-1 0 0,0 0 0,0 0 0,0 0 0,0 0 0,1 1-1,-1-1 1,0 0 0,0 0 0,0 0 0,0 0 0,0 0 0,1 1 0,-1-1 0,0 0 0,0 0 0,0 0 0,0 0-1,0 1 1,0-1 0,0 0 0,0 0 0,1 0 0,-1 0 0,0 1 0,0-1 0,0 0 0,0 0 0,0 0 0,0 1-1,0-1 1,0 0 0,0 0 0,0 0 0,-1 1 0,1-1 0,0 0 0,0 0 0,0 0 0,0 1 0,0-1 0,0 0-1,0 0 1,0 0 0,0 0 0,-1 1 0,1-1 0,0 0 0,0 0 0,0 0 0,-9 8-1280,9-8 1284,-13 9-1791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1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65 179 11410,'33'-4'7407,"-25"1"-7334,1 0 0,-1 0 0,-1-1 0,1 0 0,10-6 0,-13 6 3,1 0 1,-1-1-1,0 1 0,-1-1 1,1 0-1,-1 0 0,0 0 1,0-1-1,5-10 1,-7 13 12,-1 0 1,1 1-1,-1-1 1,0 0-1,0 0 1,0 0 0,0 0-1,-1-1 1,1 1-1,-1 0 1,0 0-1,0 0 1,0 0 0,0-1-1,0 1 1,-1 0-1,0 0 1,1 0-1,-3-6 1,1 7-18,1 0 0,0 1-1,-1-1 1,1 1 0,-1-1 0,0 1 0,1 0 0,-1 0-1,0-1 1,0 1 0,0 0 0,0 0 0,0 1-1,0-1 1,0 0 0,0 1 0,0-1 0,0 1 0,0 0-1,0 0 1,0 0 0,0 0 0,0 0 0,-1 0-1,1 0 1,0 1 0,0-1 0,0 1 0,0-1 0,0 1-1,0 0 1,0 0 0,-2 1 0,-3 1 76,0 1 1,0-1-1,0 2 1,1-1-1,-1 1 1,1 0-1,0 0 1,-6 7-1,0 3 81,0 0 0,1 1 0,-14 26 0,22-36-205,0 1 0,0-1 1,1 1-1,-1-1 0,2 1 1,-1 0-1,1-1 0,0 1 1,0 0-1,1 0 0,0 0 1,0 0-1,2 10 0,-1-14-32,0 0 0,0 0 0,0 0-1,1 0 1,-1 0 0,1-1 0,0 1 0,0-1-1,0 1 1,0-1 0,0 1 0,0-1-1,1 0 1,-1 0 0,1 0 0,0-1-1,-1 1 1,7 2 0,-1-1-79,-1 0-1,1 0 1,1-1 0,-1 0 0,16 2-1,-12-4-164,0 1 1,0-2-1,0 0 0,21-4 0,-30 5 88,1-1 0,-1 1 0,0-1 0,0 0 0,0 0-1,0 0 1,0-1 0,0 1 0,0-1 0,0 1 0,0-1 0,-1 0 0,1 0 0,-1 0 0,1-1 0,-1 1 0,0-1 0,0 1-1,0-1 1,0 0 0,-1 1 0,3-5 0,-3-12-1803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1:38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45 203 9642,'-31'8'3327,"31"-8"-3297,0 0 0,0 0 0,0 0 0,0 0 0,0 0 0,0 0 0,0 0 0,-1 0 0,1 0 0,0 0 0,0 0 0,0 0 0,0 0 0,0 0 0,0 0 0,0 0 0,0 0 0,0 1 0,-1-1 0,1 0 0,0 0 0,0 0 0,0 0 0,0 0 0,0 0 0,0 0 0,0 0 0,0 0 0,0 0 0,0 1 0,0-1 0,0 0 0,0 0 0,0 0 0,0 0 0,0 0 0,0 0 0,0 0 0,0 0 0,0 1 0,0-1 0,0 0 0,0 0 0,0 0 0,0 0 0,0 0 0,0 0 0,0 0 0,0 0 0,0 1 0,0-1 0,0 0 0,0 0 0,0 0 0,0 0 0,0 0 0,0 0 0,0 0 0,0 0 0,0 0 0,1 0 0,-1 1 0,0-1 0,20 3 1534,-8-2-1317,1 0 0,-1-1 1,1 0-1,-1-1 0,0-1 1,1 0-1,-1 0 0,0-2 0,0 1 1,0-1-1,12-7 0,-23 11-226,0-1 0,0 1 0,0-1 0,0 1 0,0-1 0,0 0 0,-1 1 0,1-1 0,0 0 0,0 0 0,-1 0 0,1 0 0,0 0 0,-1 0 0,1 0 0,-1 0 0,1 0 0,-1 0 0,1-1 0,-1 1 5,0 0 0,0 0 0,-1 1 0,1-1 0,0 0 0,0 0 0,-1 0 0,1 1 0,0-1 0,-1 0 0,1 0 0,0 1 0,-1-1 0,1 0 0,-1 1 0,0-1-1,1 0 1,-1 1 0,-1-2 0,-4-2 150,-1 0 0,0 0 0,0 0-1,-11-3 1,9 3-81,-20-7 227,-32-15 242,55 24-499,1-1 0,-1 0 0,1 0 0,0-1 0,0 0 0,0 1-1,-6-8 1,11 10-59,-1 0-1,1 1 1,-1-1 0,1 1-1,-1-1 1,1 0-1,0 0 1,-1 1 0,1-1-1,0 0 1,-1 1-1,1-1 1,0 0-1,0 0 1,0 0 0,0 1-1,0-1 1,0 0-1,0 0 1,0 1 0,0-1-1,0 0 1,1 0-1,-1 1 1,0-1 0,0 0-1,1 0 1,-1 1-1,0-1 1,1 0 0,-1 1-1,1-1 1,-1 0-1,1 1 1,-1-1 0,1 1-1,-1-1 1,1 1-1,1-1 1,26-14 17,-14 11-365,0 0-1,0 1 1,0 0 0,1 1-1,-1 0 1,0 1 0,1 1-1,-1 1 1,28 4 0,-18 0-2056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1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143 141 10874,'-38'40'4055,"19"-13"-3219,-28 47 1,46-73-819,-5 9 133,1 1 1,0-1-1,1 1 1,-1 1-1,2-1 1,-4 21-1,6-25-97,0 0-1,1 0 0,0 0 1,0 1-1,0-1 1,1 0-1,0 0 1,1 0-1,0 0 0,0 0 1,0 0-1,4 8 1,5 4 61,0-1 1,1 0 0,1-1 0,1 0 0,0-1-1,1-1 1,1 0 0,0-2 0,34 23 0,-27-22-86,0-1 1,1-1-1,0-1 0,0-1 1,1-1-1,1-1 1,47 7-1,-34-10-34,0-3 0,0-1-1,0-1 1,0-3 0,0-1 0,0-2 0,-1-1-1,1-2 1,-2-2 0,54-23 0,-71 24 23,0-2 1,0 0-1,-1-1 1,-1 0-1,0-2 1,-1 0-1,-1-1 1,0-1-1,-1 0 1,24-38-1,-31 43 44,-1-1-1,-1 0 1,0-1-1,-1 1 1,0-1-1,-1 0 1,4-27 0,-7 30 38,-1 0 0,0 1 0,0-1 0,-1 0 0,0 1 0,-1-1 0,0 1 0,-1-1 0,0 1 0,0 0 0,-8-15 0,3 11 72,0 1 1,0-1 0,-1 2 0,-1-1-1,0 1 1,-1 1 0,0-1 0,-1 2-1,0 0 1,-26-16 0,19 15-55,-1 1 0,0 1 0,-1 1 0,1 1 0,-1 0 0,-1 2 1,-24-3-1,4 3-129,1 3 0,-1 1 0,0 3 1,0 1-1,1 2 0,0 1 0,-67 21 1,80-18-328,1 1 1,0 1 0,0 2 0,1 0 0,-41 30 0,4 10-1830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10450,'40'76'5185,"-49"-84"-1360,7-4-2224,2-7-249,-5-10-608,8 1-224,-1-6-624,8 6-312,-9 1-832,6 4-529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1.4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1 438 8562,'0'3'7048,"22"18"-6505,9-1-81,1-2 0,1-1-1,0-1 1,1-2 0,60 17 0,237 86 1005,-258-88-1248,311 96 714,14-23-13,876 108 379,-982-177-1173,457 43 186,2-52-175,-288-49 120,-2-19 0,478-109 0,-247-45-141,-21-55 117,-219 79 418,-281 104-483,-2-7-1,224-139 1,-380 209-187,-1-1-1,0-1 1,0 1 0,0-2-1,16-17 1,-28 27-1,0 0 0,1 0 0,-1 0-1,0-1 1,0 1 0,1 0 0,-1 0 0,0 0 0,0-1 0,1 1-1,-1 0 1,0-1 0,0 1 0,0 0 0,0 0 0,1-1 0,-1 1-1,0 0 1,0-1 0,0 1 0,0 0 0,0-1 0,0 1-1,0 0 1,0-1 0,0 1 0,0 0 0,0-1 0,0 1 0,0 0-1,0-1 1,0 1 0,0 0 0,0 0 0,0-1 0,-1 1 0,1 0-1,0-1 1,0 1 0,0 0 0,-1 0 0,1-1 0,0 1 0,0 0-1,0 0 1,-1-1 0,1 1 0,0 0 0,-1 0 0,1 0 0,0 0-1,0-1 1,-1 1 0,1 0 0,0 0 0,-1 0 0,1 0 0,0 0-1,-1 0 1,1 0 0,0 0 0,-1 0 0,1 0 0,0 0 0,-1 0-1,1 0 1,-1 0 0,-23 2-2295,3 5 477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3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11530,'1'0'7616,"4"2"-3727,50 11-2585,-3-5-890,0-2 0,1-3 0,-1-2 1,1-2-1,64-10 0,-107 8-259,0 0 243,-10 4-338,0-1 1,1 0-1,-1 1 1,0-1-1,0 1 1,0-1-1,0 1 0,0-1 1,0 1-1,0-1 1,0 1-1,0-1 1,0 0-1,0 1 1,0-1-1,0 1 1,0-1-1,0 1 1,0-1-1,-1 1 0,1-1 1,0 0-1,0 1 1,0-1-1,-1 1 1,1-1-1,0 0 1,-1 1-1,-11 23 187,5-10-204,1-1-1,0 1 0,1 0 0,0 0 0,1 0 0,1 1 0,-3 21 0,3-18-82,-1 0 0,-12 31 0,10-33-969,1 0 0,0 0 0,-3 23-1,7-15-1942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4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22 221 11755,'-20'42'4548,"19"-28"-2228,8-11-764,10-10 392,-7-3-1360,-1-1 0,0 0 0,-1-1 0,0 0 0,9-19 0,26-69 747,-24 18-88,-19 81-1240,0 1 0,1 0 0,-1-1 0,0 1 0,1 0 0,-1 0 0,1-1-1,-1 1 1,1 0 0,-1 0 0,0 0 0,1 0 0,-1 0 0,1-1 0,-1 1 0,1 0 0,-1 0 0,1 0 0,-1 0 0,1 0 0,-1 0 0,1 1 0,-1-1 0,1 0 0,-1 0 0,0 0 0,1 0 0,-1 0 0,1 1 0,-1-1 0,1 0 0,-1 0 0,0 1 0,1-1 0,-1 0 0,0 1 0,1-1 0,-1 0 0,0 1 0,1-1 0,-1 1 0,0-1 0,2 2 11,11 9 0,0 1-1,-1 0 0,-1 1 0,0 0 0,0 1 0,-1 1 0,13 26 1,-15-26-15,1 0 1,0 0 0,2-1-1,-1 0 1,2 0 0,0-1-1,20 17 1,-29-28 0,-1 0 1,1-1-1,-1 1 0,1-1 1,-1 1-1,1-1 0,0 0 1,0 0-1,0 0 0,3 0 0,-6-1-1,1 0 0,-1 0 0,1 0 0,-1 0 0,0 0 0,1 0 0,-1 0-1,1-1 1,-1 1 0,1 0 0,-1 0 0,0 0 0,1 0 0,-1-1-1,0 1 1,1 0 0,-1 0 0,1-1 0,-1 1 0,0 0 0,0-1 0,1 1-1,-1 0 1,1-1 0,0-18 104,-6 0 101,0 0 1,-9-23 0,7 23 105,-9-38 0,15 56-339,1 0 0,0 0 0,-1-1-1,1 1 1,0 0 0,0-1 0,0 1 0,0 0-1,0-1 1,1 1 0,-1 0 0,0 0-1,1-1 1,-1 1 0,1 0 0,-1 0-1,1-1 1,-1 1 0,1 0 0,0 0-1,0 0 1,-1 0 0,1 0 0,0 0-1,0 0 1,0 0 0,0 0 0,0 1-1,0-1 1,0 0 0,1 1 0,-1-1-1,0 1 1,0-1 0,0 1 0,1-1-1,-1 1 1,3-1 0,5 0-325,0 0-1,0 1 1,0 0-1,16 2 1,-13-1 58,168 20-2382,-150-15 2591,-1 1-1,0 1 1,53 23 0,-77-28 99,0 0 0,0-1 0,0 1 0,-1 1 0,8 5 0,-11-8 7,-1 0 1,1 0-1,0-1 0,0 1 1,0 0-1,-1 0 1,1 0-1,0 0 0,-1 0 1,1 0-1,-1 0 1,1 0-1,-1 1 0,0-1 1,1 0-1,-1 0 0,0 0 1,0 0-1,0 1 1,0-1-1,0 0 0,0 0 1,0 0-1,0 0 1,0 1-1,-1-1 0,1 0 1,0 0-1,-1 0 1,1 0-1,-1 0 0,0 2 1,-4 2 170,0 1 0,-1-1 1,0 0-1,1-1 0,-2 1 1,1-1-1,0 0 0,-1 0 1,0-1-1,1 0 1,-1 0-1,-1-1 0,1 0 1,0 0-1,0-1 0,-1 0 1,-14 1-1,17-2-107,-1 0 0,1 0 1,0-1-1,-1 0 0,1 1 0,0-2 1,0 1-1,0-1 0,-1 0 1,2 0-1,-9-4 0,10 4-64,0 0-1,0-1 1,1 1 0,-1-1 0,1 1-1,-1-1 1,1 0 0,0 0 0,0 0-1,0 0 1,1 0 0,-1 0-1,1 0 1,-1-1 0,1 1 0,0-1-1,0 1 1,0-7 0,1 6-78,-1 0 0,1-1 0,0 1 0,1 0 0,-1 0 0,1 0 0,-1-1 0,1 1 0,1 0 0,-1 0 0,0 0 0,1 1 0,0-1 0,0 0 0,0 1 0,1-1 1,-1 1-1,1-1 0,-1 1 0,1 0 0,0 0 0,6-4 0,-4 3-275,1 1 1,0-1-1,0 1 0,0 0 1,0 1-1,1-1 0,-1 1 1,1 0-1,-1 1 1,1 0-1,-1 0 0,1 0 1,10 1-1,32 4-2678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4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1 156 10954,'46'87'4447,"-41"-69"676,-12-32-620,8-4-4167,1 1 0,0 0 1,2-1-1,0 1 1,1 1-1,0-1 1,11-21-1,-16 38-333,1 0 1,-1-1-1,0 1 0,0 0 1,0-1-1,0 1 1,1 0-1,-1-1 0,0 1 1,0 0-1,0-1 0,1 1 1,-1 0-1,0-1 1,1 1-1,-1 0 0,0 0 1,1 0-1,-1-1 0,0 1 1,1 0-1,-1 0 1,0 0-1,1 0 0,-1 0 1,0 0-1,1-1 0,-1 1 1,1 0-1,-1 0 1,0 0-1,1 0 0,-1 0 1,0 1-1,1-1 0,-1 0 1,1 0-1,-1 0 1,0 0-1,1 0 0,-1 0 1,0 1-1,1-1 1,-1 0-1,0 0 0,1 0 1,-1 1-1,0-1 0,0 0 1,1 1-1,-1-1 1,0 0-1,1 1 0,17 22-7,-12-15 22,1 1 3,0-1-1,0-1 1,1 1 0,0-1 0,0 0-1,15 8 1,-20-12-14,1-1 0,-1-1 0,1 1 1,0 0-1,0-1 0,0 0 0,0 0 0,0 0 0,0 0 0,0-1 0,0 0 1,0 0-1,0 0 0,1 0 0,-1 0 0,0-1 0,0 0 0,0 0 0,0 0 1,6-2-1,-8 1 23,1 1 0,-1-1 0,0 1 0,0-1 1,0 0-1,0 1 0,0-1 0,0 0 0,0 0 0,-1-1 1,1 1-1,-1 0 0,0-1 0,1 1 0,-1 0 1,0-1-1,0 1 0,-1-1 0,1 0 0,0 1 0,-1-1 1,0 0-1,1 1 0,-1-6 0,-1-6 200,0 0 0,-1 1 0,-5-24 0,2 16-9,5 20-238,0 0 1,-1 1 0,1-1-1,0 0 1,0 0-1,0 0 1,-1 0 0,1 1-1,0-1 1,0 0-1,0 0 1,1 0 0,-1 1-1,0-1 1,0 0-1,0 0 1,0 0 0,1 1-1,-1-1 1,0 0 0,1 0-1,-1 1 1,1-1-1,-1 0 1,1 1 0,-1-1-1,1 0 1,-1 1-1,1-1 1,0 1 0,-1-1-1,1 1 1,0-1-1,-1 1 1,1-1 0,0 1-1,0 0 1,-1 0-1,1-1 1,0 1 0,0 0-1,1 0 1,4 0-430,-1 0 0,1 0 1,-1 1-1,1 0 0,7 3 0,-1-2-431,31 7-2165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4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64 14411,'51'-64'5465,"-59"77"-4096,-7 10-201,2 6-280,-2 2-112,10 2-208,9-4-120,9-6-264,11-9-88,12-4-56,0-7-40,7-3-136,-8 0-208,-5-6-512,-2-4-352,-15 5-496,0-3-209,-5-7-2408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5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157 119 13795,'-15'-79'5305,"57"69"-3897,4 4-888,-4-6-95,-9 6-409,-9 2-368,-9 3-793,-7 1-399</inkml:trace>
  <inkml:trace contextRef="#ctx0" brushRef="#br0" timeOffset="1">1 189 13451,'14'0'4857,"24"2"-4057,6-2-368,12-8-232,3 1-120,-12-6-480,2 4-472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5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40 14163,'-8'-39'5673,"27"52"-3952,4-5-777,1 3-248,-6-6-696,-2-2-480,-3 4-1112,-6-9-401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6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1 211 13603,'0'0'8178,"0"-1"-7066,3-9-304,7-24-528,9-39-288,-14 39-712,-3 1-504,-1 7-1121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6.4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67 12283,'-30'-60'5537,"51"57"-2208,16-1-2361,0 6-104,2-2-512,-1 0-216,-9 3-296,4-1-384,-11 3-1008,1 5-465</inkml:trace>
  <inkml:trace contextRef="#ctx0" brushRef="#br0" timeOffset="1">23 212 15267,'12'-3'5657,"12"-4"-4488,4 1-337,6-1-240,2 4-256,1-2-440,-1 2-544,-5 1-1200,-4-3-585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23 250 12219,'-2'-13'6161,"-3"-10"-1304,5-13-3513,0-1-344,-4-2-519,-5 1-209,6 9-897,6 5-551,14 14-1536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12195,'2'-7'4881,"15"-12"-3298,-8 11-1198,1 0 1,0 0-1,15-9 0,-20 15-196,-1-1-1,1 1 0,0 0 0,-1 0 0,1 1 0,0-1 0,0 1 0,0 0 1,1 1-1,-1-1 0,0 1 0,0 0 0,0 0 0,10 2 0,-13-2-167,-1 1 0,1-1 0,-1 1 1,0 0-1,1-1 0,-1 1 0,0 0 0,0 0 0,0 0 0,1 0 0,-1 0 0,0 0 0,0 0 0,0 1 0,-1-1 0,1 0 0,0 0 1,0 1-1,-1-1 0,1 1 0,-1-1 0,1 0 0,-1 1 0,1-1 0,-1 1 0,0-1 0,0 1 0,0-1 0,0 1 0,0-1 0,0 3 1,0-1-7,-1 1 1,1 0 0,-1-1 0,1 1-1,-1-1 1,0 1 0,-1-1-1,1 0 1,-1 0 0,1 1 0,-1-1-1,-3 3 1,-2 2 43,-1-2 1,0 1-1,0-1 0,-1-1 1,-17 10-1,8-5-36,10-5-3341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7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54 350 15171,'44'81'5817,"-41"-105"-4128,2-6-913,2 0-456,-4-5-248,2 5-600,-5-5-408,-2 5-1001,-3 2-215</inkml:trace>
  <inkml:trace contextRef="#ctx0" brushRef="#br0" timeOffset="1">25 93 14667,'-24'-62'5849,"55"61"-3872,6-6-745,10 1-488,-1-3-336,6 5-248,0 0-104,-15 9-632,-4 0-440,-14 2-928,-6 4-417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7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 12499,'4'1'5249,"3"4"-2713,3-3-1567,9-2-617,1 0-104,9-7-152,5 6-104,4 1-472,2 0-377,4 5-687,0-2-280</inkml:trace>
  <inkml:trace contextRef="#ctx0" brushRef="#br0" timeOffset="1">646 63 9410,'24'5'3856,"-12"-3"-2623,0 0-1,0 2 1,21 7-1,-31-9-1062,0-1-1,1 0 0,-1 0 0,0 1 0,1-1 0,-1 1 0,0 0 0,0 0 0,0-1 0,-1 1 0,1 0 0,0 1 0,-1-1 0,1 0 0,-1 0 0,0 1 0,0-1 0,0 1 0,0-1 0,0 1 0,0-1 0,-1 1 0,1 2 0,-1-2-51,-1-1 0,1 0 1,-1 0-1,1 0 1,-1 0-1,0 0 0,0 0 1,0 0-1,0 0 0,0-1 1,0 1-1,0 0 0,-1 0 1,1-1-1,0 1 0,-1-1 1,0 1-1,1-1 0,-1 0 1,0 0-1,0 0 1,0 1-1,1-2 0,-1 1 1,0 0-1,-4 1 0,-4 2 277,-1-1 0,1 0-1,-21 2 1,22-4-203,-1-1 0,1 0-1,-1 0 1,1-1 0,0-1 0,-1 0 0,1 0-1,0 0 1,0-2 0,0 1 0,-8-5 0,12 6-155,1 0 0,0 0 0,1 0 1,-1-1-1,0 1 0,1-1 0,-1 0 1,1 0-1,0 0 0,0-1 0,0 1 1,1-1-1,-1 1 0,1-1 0,-1 0 1,1 0-1,1 0 0,-1 0 0,1-1 1,-1 1-1,1 0 0,0-1 0,1 1 1,-1-8-1,1 9-36,1-1 0,0 1 1,0-1-1,0 1 1,0 0-1,1-1 0,-1 1 1,1 0-1,0 0 0,0 0 1,0 0-1,0 0 0,1 1 1,-1-1-1,1 1 0,-1-1 1,1 1-1,0 0 0,0 0 1,0 0-1,0 0 0,0 1 1,1-1-1,-1 1 0,6-2 1,0 0-245,-1 1 1,1 0 0,0 0-1,0 1 1,0 0 0,0 0-1,0 1 1,0 0 0,11 2-1,9 7-2071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9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1 269 8602,'4'1'747,"0"0"-1,0 0 1,1-1 0,-1 1 0,0-1-1,1 0 1,-1 0 0,8-1 0,1-2-626,1-1 1,-1 0 0,14-6 0,-16 6 355,9-4-174,-1-1-1,0-1 1,0-1-1,-1 0 0,0-1 1,-1-1-1,-1-1 0,0 0 1,-1-1-1,0-1 1,-1 0-1,-1-1 0,-1-1 1,19-33-1,-26 40 827,-8 13-23,-12 23 76,-34 80-888,-54 170 0,60-151-865,34-103 394,-1 0-1,-1-1 1,-1 0 0,-22 28-1,52-73 104,18-29 0,-26 36 68,1 0-1,1 2 1,0-1-1,1 1 1,26-23 0,-30 32-3,0 0 0,0 1 0,1 0 0,0 1 0,1 0 0,-1 0 1,1 1-1,0 0 0,0 1 0,18-2 0,1 2-70,1 1 1,47 4-1,-47-1-51,-12 0 82,0 0-31,0-1-1,26-3 0,-40 3 71,0-1 0,-1 0 0,1 0 1,0 0-1,-1-1 0,1 0 0,-1 0 0,0 0 1,0 0-1,1-1 0,-1 1 0,-1-1 0,1 0 1,4-5-1,-7 8-86,-1-1 1,1 1-1,-1 0 1,1-1 0,-1 1-1,0 0 1,1-1-1,-1 1 1,1-1-1,-1 1 1,0-1-1,1 1 1,-1-1 0,0 1-1,0-1 1,1 1-1,-1-1 1,0 1-1,0-1 1,0 0-1,0 1 1,0-1-1,0 1 1,0-1 0,0 1-1,0-1 1,0 0-1,0 1 1,0-1-1,0 1 1,0-1-1,-1 1 1,1-1 0,0 0-1,0 1 1,-1-1-1,1 1 1,0-1-1,-1 1 1,1 0-1,0-1 1,-1 1 0,1-1-1,-1 1 1,1 0-1,-1-1 1,1 1-1,-1 0 1,0-1-1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29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1 158 10882,'3'-13'5518,"15"1"-4351,2 2-661,1-4-212,1-1 212,38-19 0,-13 8 103,-44 24-531,-1 1-1,1-1 0,-1 0 1,1 1-1,-1-1 1,0 0-1,0 0 1,0 0-1,0-1 1,0 1-1,0-1 1,-1 1-1,3-6 1,-55 43 1745,33-20-1758,2-2-42,0 0-1,-17 20 1,30-29-25,-1 1 1,1-1 0,0 1-1,0 0 1,0-1 0,0 1 0,1 0-1,0 1 1,0-1 0,1 0-1,-1 1 1,1-1 0,-1 9-1,2-13-8,0 0-1,1 1 0,-1-1 0,0 0 1,1 1-1,-1-1 0,1 0 0,-1 1 1,1-1-1,0 0 0,-1 0 0,1 1 1,0-1-1,0 0 0,0 0 0,0 0 1,0 0-1,0 0 0,0 0 0,0-1 1,0 1-1,0 0 0,1 0 0,-1-1 1,0 1-1,1-1 0,-1 1 0,0-1 1,1 0-1,-1 1 0,0-1 0,3 0 1,6 2-101,0-1 0,0-1 0,14 0 0,-21 0 82,19-1-117,-1-2-1,0 0 0,1-1 1,-1-1-1,-1-1 0,1-1 1,-1-1-1,0-1 0,35-21 0,-10-5 139,-41 32 7,-1 0-1,-1 0 0,1 0 1,0 0-1,-1-1 0,1 1 1,-1 0-1,0-1 0,0 0 1,-1 1-1,3-7 0,-4 10-4,0 0-1,0 0 1,0 0-1,0-1 0,0 1 1,0 0-1,1 0 0,-1 0 1,0 0-1,0 0 0,0 0 1,0-1-1,0 1 1,0 0-1,0 0 0,0 0 1,0 0-1,0 0 0,0-1 1,0 1-1,0 0 0,0 0 1,0 0-1,0 0 1,0 0-1,0-1 0,0 1 1,0 0-1,-1 0 0,1 0 1,0 0-1,0 0 0,0 0 1,0-1-1,0 1 1,0 0-1,0 0 0,0 0 1,-1 0-1,1 0 0,0 0 1,0 0-1,0 0 1,0 0-1,0 0 0,0 0 1,-1-1-1,1 1 0,0 0 1,0 0-1,0 0 0,0 0 1,0 0-1,-1 0 1,1 0-1,0 0 0,0 0 1,0 0-1,0 0 0,-1 1 1,-10 7-464,-9 16-257,19-22 640,0 1-1,0 0 1,0-1 0,1 1 0,-1 0 0,1 0-1,0 0 1,0-1 0,0 1 0,0 0 0,0 0-1,0-1 1,1 1 0,-1 0 0,1 0 0,0-1-1,0 1 1,0 0 0,0-1 0,3 4 0,3 5-2182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31.5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22 208 10770,'-21'0'3712,"40"-2"-1574,47-3-161,-29 3-1526,0-2-1,0-1 1,65-19-1,-101 24-419,0-1 0,0 1 0,0 0 0,0-1 0,0 1 0,-1 0 0,1-1 0,0 1-1,0-1 1,0 0 0,-1 1 0,1-1 0,0 1 0,0-1 0,-1 0 0,1 0 0,0-1 0,-4 0 423,-9 5-63,-6 4-321,0 1 0,1 1 1,0 1-1,1 1 1,0 0-1,1 1 0,0 0 1,0 2-1,2-1 1,0 2-1,0 0 0,1 0 1,-17 31-1,28-45-69,1 1 0,-1-1 0,0 0 0,1 0 0,-1 0 0,1 1 0,0-1 0,-1 0 0,1 0 0,0 1 0,0-1 0,0 0 0,0 1 0,0-1 0,0 0 0,0 1 0,0-1 0,0 0 0,1 1 0,-1-1 0,0 0 0,1 0 0,-1 1 0,1-1 0,0 0 0,0 1 0,1 0-1,-1-1 0,1 0 0,0 0 0,0 1 0,0-1 0,0 0 0,0-1 0,0 1 0,0 0 0,0-1 0,0 1 0,0-1 0,0 1 0,3-1 0,6 1-7,-1-1-1,1-1 1,-1 1 0,1-2-1,11-2 1,6-3-42,-1-2 1,0-1-1,0-1 0,-1-1 1,-1-1-1,0-1 0,-1-1 1,0-2-1,-1 0 1,-1-2-1,-1 0 0,25-29 1,-32 31-1,0-1 1,-1 0-1,0-1 0,-2-1 1,0 0-1,11-31 1,-21 50 56,-1 1 1,0-1 0,1 0 0,-1 0 0,0 0-1,0 1 1,0-1 0,0 0 0,0 0 0,0 0-1,0 0 1,0 0 0,0 1 0,0-1 0,0 0-1,-1 0 1,1 0 0,0 0 0,-1-1 0,0 2 3,1-1 1,-1 1 0,1 0-1,-1-1 1,1 1-1,-1 0 1,1 0 0,-1-1-1,1 1 1,-1 0 0,1 0-1,-1 0 1,0 0-1,1 0 1,-1 0 0,1 0-1,-1 0 1,0 0 0,1 0-1,-1 0 1,0 0-1,-3 1 35,0 1-1,0-1 1,0 0-1,1 1 1,-1 0-1,0 0 1,-4 3-1,0 3-41,0 0 0,0 0 0,1 0 0,0 1 0,0 0 0,1 0 0,0 1 0,1 0-1,0 0 1,0 0 0,1 1 0,-3 12 0,2-7-15,2 1 0,-1-1 0,2 1 0,0 0 0,1 0 0,1-1 0,2 26 0,-1-36 12,0-1-1,0 1 0,0-1 1,1 1-1,0-1 1,0 1-1,0-1 0,1 0 1,0 0-1,0 0 1,0-1-1,0 1 0,1-1 1,0 1-1,8 6 1,-9-9 0,1 0 1,-1 0 0,1 0-1,0 0 1,0 0 0,0-1-1,0 0 1,0 0 0,0 0-1,0 0 1,1 0 0,-1-1-1,0 0 1,0 0 0,0 0-1,1-1 1,-1 1 0,0-1-1,0 0 1,0 0 0,8-3 0,4-4 128,-1 0 0,1-1 1,-1-1-1,-1-1 1,0 0-1,0 0 1,-1-1-1,12-16 0,11-7 856,-35 34-965,-1 1 0,0-1 1,1 1-1,-1-1 0,0 1 0,1-1 0,-1 1 0,1-1 0,-1 1 0,0-1 0,1 1 0,-1 0 0,1-1 0,0 1 0,-1 0 0,1-1 0,-1 1 0,1 0 1,-1 0-1,1 0 0,0-1 0,-1 1 0,1 0 0,0 0 0,-1 0 0,1 0 0,-1 0 0,1 0 0,0 0 0,-1 0 0,1 1 0,0-1 0,-1 0 1,1 0-1,-1 0 0,1 1 0,-1-1 0,1 0 0,0 1 0,-1-1 0,1 0 0,-1 1 0,1-1 0,-1 1 0,0-1 0,1 1 0,-1-1 0,1 1 1,-1-1-1,0 1 0,1 0 0,8 38 440,-6-22-397,-2-12-59,1-1-1,-1 0 0,1-1 0,0 1 0,0 0 0,0 0 0,1-1 1,-1 1-1,1-1 0,0 0 0,0 0 0,0 0 0,0 0 1,6 3-1,-3-2-8,1-1 0,-1 0 1,1 0-1,0 0 0,0-1 0,0 0 0,13 2 1,-3-2-44,0-1 1,0-1 0,0 0 0,0-2-1,-1 1 1,26-8 0,-33 8-240,-1-2 0,1 1 0,-1-1 0,0 0 0,0-1 0,0 0 0,0 0 0,0-1 0,-1 0 0,12-10 0,-16 14-1460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31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39 118 11538,'-39'-91'5594,"51"86"-1105,19 5-2641,6-2-808,12 1-168,3-3-576,-12-2-400,-1 3-1448,-9-2-808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0.3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117 282 10178,'-5'16'948,"-2"0"3664,4-17-2362,-1-11-958,-13-67 1381,-9-36-1724,22 101-738,-1 0 0,0 0-1,-1 1 1,-1-1 0,-13-18-1,20 31-193,0 1-1,0 0 0,0 0 0,0-1 1,0 1-1,0 0 0,0 0 0,0 0 0,0-1 1,0 1-1,0 0 0,0 0 0,0 0 0,0-1 1,0 1-1,-1 0 0,1 0 0,0 0 0,0 0 1,0-1-1,0 1 0,0 0 0,-1 0 0,1 0 1,0 0-1,0 0 0,0 0 0,-1-1 0,1 1 1,0 0-1,0 0 0,0 0 0,-1 0 0,1 0 1,0 0-1,0 0 0,0 0 0,-1 0 0,1 0 1,0 0-1,0 0 0,-1 0 0,1 0 0,0 0 1,0 0-1,0 0 0,-1 0 0,1 1 0,0-1 1,0 0-1,0 0 0,-1 0 0,5 14 550,0-8-524,0 0 0,0 0 1,0-1-1,1 0 0,0 0 0,0 0 1,0-1-1,1 1 0,7 3 0,60 31 122,-43-25-65,23 12 11,-28-16-92,-1 2 0,0 1 0,-1 0 0,0 2 0,24 21 0,-45-34-18,0-1 0,0 1 1,-1 0-1,1 0 0,-1 0 1,1 0-1,-1 0 1,0 0-1,0 1 0,0-1 1,0 0-1,0 0 0,1 5 1,-2-6 22,0 0-1,0 1 1,0-1 0,0 1 0,-1-1 0,1 0 0,0 1 0,-1-1 0,1 1-1,0-1 1,-1 0 0,0 1 0,1-1 0,-1 0 0,0 0 0,0 0 0,-1 2-1,-2 1 81,-1 0 0,1-1 0,-1 0-1,0 0 1,0 0 0,0 0 0,0-1-1,0 0 1,-10 3 0,-11 2 48,0-1 1,0-1-1,0-2 1,-1 0-1,1-2 1,-1-1-1,1-1 0,-49-8 1,60 2-1055,14 6 862,1 1 0,0 0 0,0 0-1,0-1 1,0 1 0,0 0 0,0 0 0,0-1 0,0 1-1,-1 0 1,1 0 0,0-1 0,0 1 0,0 0-1,0-1 1,1 1 0,-1 0 0,0 0 0,0-1-1,0 1 1,0 0 0,0 0 0,0-1 0,0 1-1,0 0 1,1 0 0,-1-1 0,0 1 0,0 0 0,0 0-1,0 0 1,1-1 0,-1 1 0,0 0 0,0 0-1,1 0 1,-1 0 0,0-1 0,0 1 0,0 0-1,1 0 1,-1 0 0,0 0 0,1 0 0,-1 0 0,0 0-1,0 0 1,1 0 0,-1 0 0,1 0 0,38-9-2797,20 1-34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0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1 233 13899,'94'27'6161,"-100"-57"-2488,-1-11-1889,2-11-879,-4 0-289,5 6-720,4 17-432,10 19-1593,6 14-423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1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1 324 13499,'56'37'5241,"-56"-45"-3737,-1-6-888,-2-6-175,-1-11-297,4-3-136,0-8-497,-1 0-279,-6 7-624,-1 5-160,-3 12-1601</inkml:trace>
  <inkml:trace contextRef="#ctx0" brushRef="#br0" timeOffset="1">12 77 9914,'-3'-4'7042,"10"1"-3832,4-1-2710,0 1 0,0-2 1,0 1-1,19-13 0,-22 12-291,0 0 1,0 1-1,0 0 0,0 1 0,1 0 0,-1 0 0,1 0 0,0 1 0,0 1 0,17-2 0,-25 3-184,1 0-1,-1 0 1,1 0 0,-1 0 0,1 0 0,-1 0 0,1 1 0,-1-1 0,1 0 0,-1 1-1,1-1 1,-1 1 0,0 0 0,1-1 0,-1 1 0,0 0 0,1 0 0,-1 0 0,0 0-1,0 0 1,0 0 0,0 0 0,0 0 0,1 2 0,-1 0-8,0-1 0,-1 0 0,1 1 0,-1-1 0,0 1 0,1-1 0,-1 0 0,0 1-1,0-1 1,-1 1 0,1-1 0,0 1 0,-1-1 0,0 0 0,0 3 0,-3 3 7,1 0 0,-1 0 0,0 0 0,-1-1 0,0 1 0,0-1 0,0-1 0,-1 1 0,0-1 0,0 0 0,-1 0 1,-11 7-1,1-1-199,-1-1 1,0-1-1,-1-1 1,-23 9-1,20-14-2831,29-6 604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1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0 105 12459,'67'11'4961,"-85"15"-2905,5 5-1248,10 7 57,1-12-65,8 1-136,17-6-232,6-9-128,20-7-112,-2-5 0,-1-15-240,-6 0-328,-14-3-592,-1 2-377,-12 3-759</inkml:trace>
  <inkml:trace contextRef="#ctx0" brushRef="#br0" timeOffset="1">132 22 13603,'14'-2'5057,"14"-3"-3857,4-3-312,3 2-247,-3 6-225,-3 6-664,-4 4-489,-12 1-1183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80 320 11434,'-53'18'4480,"53"-18"-4320,-1 0 1,1 0-1,0 0 1,0 0-1,-1 0 1,1 0-1,0 1 1,-1-1-1,1 0 0,0 0 1,0 0-1,-1 0 1,1 0-1,0 0 1,-1-1-1,1 1 0,0 0 1,0 0-1,-1 0 1,1 0-1,0 0 1,0 0-1,-1 0 0,1 0 1,0-1-1,0 1 1,-1 0-1,1 0 1,0 0-1,0-1 0,0 1 1,-1 0-1,1 0 1,0-1-1,0 1 1,0 0-1,0 0 0,0-1 1,-1 1-1,1-1 1,-5-21 2076,3 9-2063,-2-10 16,1 0 1,1-1 0,1-26 0,2 40-185,-1 0 0,2 0 0,-1 0 0,1 0 0,1 1 0,0-1 0,0 1 0,1 0 1,0 0-1,0 0 0,9-13 0,-8 15-46,0 1 1,0 0 0,1 0-1,-1 1 1,11-9-1,-14 13 20,-1 1 0,0-1 0,0 0 0,0 1 0,0-1-1,0 0 1,1 1 0,-1 0 0,0-1 0,0 1-1,1 0 1,-1-1 0,0 1 0,1 0 0,-1 0-1,0 0 1,1 0 0,-1 1 0,0-1 0,1 0 0,-1 0-1,0 1 1,0-1 0,1 1 0,-1-1 0,0 1-1,0-1 1,0 1 0,0 0 0,0 0 0,0-1-1,0 1 1,0 0 0,0 0 0,0 0 0,0 0 0,0 0-1,-1 0 1,1 1 0,0-1 0,0 2 0,1 1-12,0 1 0,0 0 1,-1 0-1,1 0 0,-1-1 1,-1 1-1,1 0 1,-1 0-1,1 1 0,-1-1 1,-1 0-1,1 0 0,-1 0 1,0 0-1,0-1 0,0 1 1,-1 0-1,0 0 0,0 0 1,0-1-1,0 1 1,-6 7-1,-2 3 179,0-1 0,-1-1 0,0 0 0,-1 0 0,-19 16 0,30-29-121,1 0 0,0 1-1,-1-1 1,1 0 0,0 0-1,-1 0 1,1 1 0,0-1-1,0 0 1,-1 0 0,1 1-1,0-1 1,0 0-1,-1 1 1,1-1 0,0 0-1,0 1 1,0-1 0,0 0-1,0 1 1,-1-1 0,1 0-1,0 1 1,0-1 0,0 0-1,0 1 1,0-1 0,0 0-1,0 1 1,0-1 0,0 1-1,0-1 1,0 0 0,1 1-1,-1-1 1,0 0 0,0 1-1,0-1 1,0 0 0,0 1-1,1-1 1,-1 0-1,0 0 1,0 1 0,1-1-1,-1 0 1,0 0 0,0 1-1,1-1 1,-1 0 0,0 0-1,1 0 1,-1 1 0,0-1-1,1 0 1,-1 0 0,0 0-1,1 0 1,-1 0 0,0 0-1,1 0 1,-1 0 0,0 0-1,1 0 1,-1 0 0,1 0-1,-1 0 1,1 0 0,37 4 414,-30-3-341,155 5-166,-55-11-3647,-85 2 1501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1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 14747,'12'-5'5385,"15"-3"-4344,7 0-169,4-5-248,4 1-216,4 1-928,-4 3-640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1 135 12411,'4'50'4551,"-4"-50"-4482,1 0 0,-1 0 0,0 1 0,1-1 0,-1 0 0,0 0 0,0 0 0,1 1 0,-1-1 0,0 0 0,1 0 0,-1 0 0,0 0 0,1 0 0,-1 0 0,0 0 0,1 0 0,-1 0 0,0 0 0,1 0 0,-1 0 0,0 0 0,1 0 0,-1 0 0,1 0 0,-1 0 0,0 0 0,0 0 0,1 0 0,-1-1 0,0 1 0,1 0 0,-1 0 0,0 0 0,1-1 0,-1 1 0,0 0 0,0 0 0,1-1 0,-1 1-1,0 0 1,0 0 0,0-1 0,0 1 0,1 0 0,-1-1 0,0 1 0,20-21 1193,-15 15-646,1 0-182,0-2 0,-1 1-1,1-1 1,7-15 0,12-19 703,-24 41-1126,0 0 0,0 0-1,-1 0 1,1 1-1,0-1 1,0 0 0,0 1-1,0-1 1,0 1-1,0-1 1,0 1-1,0-1 1,0 1 0,0-1-1,0 1 1,0 0-1,0 0 1,0 0-1,0-1 1,0 1 0,0 0-1,0 0 1,0 1-1,0-1 1,1 0 0,-1 0-1,0 0 1,0 1-1,0-1 1,0 0-1,0 1 1,0-1 0,0 1-1,1 1 1,33 27-61,-28-21 48,4 2 4,0-1-1,1 1 1,15 8-1,-23-15 10,0-1-1,0 0 1,0 0 0,0 0-1,1 0 1,-1-1 0,1 1-1,-1-1 1,1 0-1,-1-1 1,1 1 0,0-1-1,-1 0 1,8-1 0,-11 1 15,0-1 1,1 1-1,-1-1 1,0 0-1,0 0 1,0 1-1,0-1 1,0 0-1,0 0 1,0 0-1,-1 0 1,1 0 0,0-1-1,0 1 1,-1 0-1,1 0 1,-1 0-1,1-1 1,-1 1-1,1 0 1,-1 0-1,0-1 1,0 1-1,1 0 1,-1-1 0,0 1-1,0 0 1,-1-1-1,1 1 1,0 0-1,0-1 1,-1 1-1,0-2 1,-13-55 994,10 46-865,3 10-141,0-1 0,0 1 0,1-1 0,-1 0 0,1 1 0,-1-1 0,1 1 0,0-1 0,0 0 0,0 1 0,1-1 0,0-3 0,0 5-99,-1 0 0,1 1 0,0-1 0,0 0-1,0 0 1,0 0 0,0 1 0,0-1 0,0 0-1,0 1 1,0-1 0,0 1 0,0-1 0,0 1-1,0-1 1,1 1 0,-1 0 0,0 0 0,0 0-1,0 0 1,1 0 0,-1 0 0,0 0 0,0 0-1,0 0 1,1 0 0,0 1 0,22 3-3129,5 4-2509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2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45 164 12843,'61'37'4282,"-61"-37"-4237,0 0 0,1 0 0,-1 0 0,1 1 0,-1-1 1,1 0-1,-1 0 0,0 0 0,1 0 0,-1 0 0,1 0 0,-1 0 0,1 0 0,-1 0 0,1 0 0,-1 0 0,1 0 1,-1 0-1,0 0 0,1-1 0,-1 1 0,1 0 0,-1 0 0,1 0 0,-1-1 0,0 1 0,1 0 0,-1 0 0,0-1 1,1 1-1,-1 0 0,0-1 0,1 1 0,-1 0 0,0-1 0,0 1 0,1-1 0,-1 1 0,0 0 0,0-1 0,0 1 1,1-1-1,0-21 871,-1 17-589,1-17 680,0 2-196,0 0 0,-2 0 1,0 0-1,-7-37 1,9 49 222,8 12-705,16 16-315,-24-20 5,13 13 3,20 17 32,34 37-1,-67-66-46,0 0-1,1 0 1,-1 0 0,0 1-1,0-1 1,0 1-1,0-1 1,0 1-1,0-1 1,0 1-1,0-1 1,-1 1-1,1 0 1,0 0-1,-1-1 1,0 1-1,1 0 1,-1 0-1,0-1 1,0 1-1,0 0 1,0 0 0,0 0-1,-1-1 1,1 1-1,0 0 1,-1 0-1,1-1 1,-1 1-1,0 0 1,1-1-1,-1 1 1,0-1-1,0 1 1,0-1-1,0 1 1,-1-1-1,1 0 1,0 1 0,0-1-1,-1 0 1,1 0-1,-1 0 1,1 0-1,-1 0 1,1 0-1,-1-1 1,-2 2-1,-8 3 177,-2 1-1,1-2 1,-1 0-1,-23 4 1,4-3-3,-1-2 1,-43-2-1,65-1-347,3-1-1097,11-2-100,15-4-890,-13 6 1886,28-11-2537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2.9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11346,'0'-2'4353,"0"1"-3088,0-1-241,0 0 80,0 1-40,0-1-87,15 2-121,6 0-432,34 5-176,-42-3-160,-3-4-96,-10 0-248,1 2-304,-1-1-809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3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37 12027,'-34'-35'4026,"34"35"-3988,-1 0 0,1 0 1,0 0-1,0-1 0,0 1 0,-1 0 1,1 0-1,0 0 0,0 0 1,-1 0-1,1 0 0,0 0 0,0 0 1,-1 0-1,1 0 0,0 0 0,0 0 1,0 0-1,-1 0 0,1 0 1,0 0-1,0 0 0,-1 0 0,1 0 1,0 0-1,0 0 0,-1 0 0,1 1 1,0-1-1,0 0 0,0 0 1,-1 0-1,1 0 0,0 1 0,0-1 1,0 0-1,0 0 0,-1 0 0,1 1 1,0-1-1,0 0 0,0 0 1,0 0-1,0 1 0,0-1 0,0 0 1,0 0-1,0 1 0,-1-1 0,-2 17 720,2-10-358,-2 11 303,0 1 1,1 0-1,1-1 0,1 21 1,0-32-579,1 1 1,-1-1-1,2 0 1,-1 0-1,1-1 1,0 1-1,0 0 0,1 0 1,-1-1-1,2 0 1,-1 1-1,1-1 1,0 0-1,5 6 1,-7-10-165,1 0 0,-1 0 1,0 0-1,0 0 0,1-1 1,-1 1-1,1-1 1,0 1-1,-1-1 0,1 0 1,0 0-1,0 0 1,-1 0-1,1-1 0,0 1 1,5-1-1,-6 0-345,1 0-1,-1 0 1,0-1 0,1 1-1,-1-1 1,0 0 0,0 0-1,1 1 1,-1-1 0,0-1-1,0 1 1,0 0 0,2-2-1,9-8-1937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3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92 13203,'-35'-77'5585,"53"79"-3369,13-2-927,0-3-361,-6 0-576,-1-1-320,-9 1-744,-4 1-400,-3 1-993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4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1 253 11370,'3'-3'7899,"18"-18"-7162,12-17 487,-3-2 0,-1-1 0,36-69 1,-44 215 166,-18-91-1782,1-1-1,1 0 1,0 0 0,1-1 0,0 0 0,1 0 0,0 0 0,1-1 0,0 0 0,1 0 0,10 9 0,9 3-2070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4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13531,'11'0'5025,"20"-3"-4073,5 3-352,9-1-336,-3 2-176,4 2-656,-5-3-568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6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286 52 12235,'1'-2'316,"0"1"-1,0 0 1,0 0 0,0-1 0,0 1 0,0 0 0,-1-1 0,1 1 0,-1-1 0,1 1 0,-1-1 0,1 1-1,-1-1 1,0 1 0,0-1 0,0 1 0,0-1 0,0 1 0,0-1 0,0 1 0,-1-1 0,1-1 0,-1 1-152,0 1 1,0 0-1,0 0 1,0 0-1,0 0 1,0 0-1,-1 0 1,1 0-1,0 1 1,0-1 0,-1 0-1,1 1 1,0-1-1,-1 1 1,1-1-1,-1 1 1,1 0-1,-3-1 1,-6 0 147,0 1 1,0 0 0,0 0-1,0 1 1,-16 3 0,13 0-156,0-1 0,0 2 1,0 0-1,0 0 0,1 1 1,0 1-1,-13 9 0,18-12-116,1 1-1,0 0 0,0 1 1,0-1-1,1 1 0,0 0 0,0 0 1,0 1-1,1 0 0,0-1 1,0 2-1,0-1 0,-3 11 1,6-15-53,0 1 0,1-1 0,-1 0 0,0 0 0,1 0 0,0 1-1,0-1 1,0 0 0,0 0 0,1 1 0,-1-1 0,1 0 0,0 0 0,0 0 0,0 0 0,0 0 0,0 0 0,1 0 0,-1 0 0,1 0 0,0-1 0,0 1 0,0 0 0,0-1 0,0 0 0,1 1 0,3 2 0,-1-2-124,0 0 1,0 0-1,1-1 1,-1 1-1,1-1 0,0-1 1,-1 1-1,1-1 1,0 0-1,0 0 0,0 0 1,0-1-1,10-1 0,6-1-132,-1-2-1,0 0 1,-1-2-1,1 0 1,-1-1-1,0-1 0,-1-1 1,0-1-1,0 0 1,-1-1-1,0-2 0,-1 1 1,-1-2-1,18-17 1,-29 24 351,1 0 1,-1-1-1,0 1 0,0-1 1,-1 0-1,5-13 1,-9 21-55,0 0 1,0 0-1,0 0 0,0 0 1,0 0-1,0 0 1,0 0-1,-1 0 1,1 0-1,0 0 1,0 0-1,0 0 0,0 0 1,0 0-1,0 0 1,-1 0-1,1 0 1,0 0-1,0 0 0,0 0 1,0 0-1,0 0 1,0 0-1,-1 0 1,1 0-1,0 0 0,0 0 1,0 0-1,0 0 1,0-1-1,0 1 1,0 0-1,0 0 0,0 0 1,-1 0-1,1 0 1,0 0-1,0 0 1,0 0-1,0-1 0,0 1 1,0 0-1,0 0 1,0 0-1,0 0 1,0 0-1,0 0 1,0-1-1,0 1 0,0 0 1,0 0-1,-9 11 691,-4 23-244,-12 56 0,25-87-502,-8 46-635,8-48 560,-1 0 1,1 1 0,0-1-1,0 0 1,0 0-1,1 1 1,-1-1-1,0 0 1,0 0 0,1 0-1,-1 1 1,0-1-1,1 0 1,-1 0 0,1 0-1,0 0 1,-1 0-1,1 0 1,0 0 0,0 0-1,-1 0 1,1 0-1,0 0 1,0 0 0,0-1-1,0 1 1,0 0-1,0-1 1,0 1 0,1 0-1,-1-1 1,0 0-1,2 1 1,13 0-1907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7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0 12995,'2'2'5321,"-2"9"-3233,-3 10-663,-12 9-609,-1 7-232,-2 0-312,8 6-104,5-9-376,9 0-392,10-10-912,-2-4-537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 14803,'39'18'6642,"-40"-33"-3274,-11-12-1447,11-2-377,-1-15-848,-1 0-272,5 11-728,6 6-608,-3 22-1304,1 8-881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7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1 192 14267,'18'-2'5529,"1"-7"-3712,12 1-1081,8 1-96,-5-1-504,7 8-696,-2 3-2065</inkml:trace>
  <inkml:trace contextRef="#ctx0" brushRef="#br0" timeOffset="1">305 181 15019,'57'-10'6386,"-30"5"-2610,2 0-2791,-27-45 7,-5-5 744,1 6 369,-1 42-2898,9 19-4080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7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29 259 10282,'-20'-2'2261,"12"1"753,22-4-98,-3 1-2524,-1 0-1,-1 0 1,1-1 0,-1 0-1,0-1 1,0 0-1,0 0 1,-1-1-1,0 0 1,11-13 0,4-7 527,37-54 0,-46 56-540,-11 19-253,1 0-1,-1 0 1,1 1 0,0-1-1,9-8 1,-13 14-120,0 0-1,0 0 1,1 0 0,-1 0-1,0 0 1,1 0 0,-1 0-1,0 0 1,1 0 0,-1 0-1,0 0 1,0 0 0,1 0-1,-1 0 1,0 0-1,1 0 1,-1 0 0,0 0-1,0 0 1,1 1 0,-1-1-1,0 0 1,0 0 0,1 0-1,-1 1 1,0-1-1,0 0 1,1 0 0,-1 0-1,0 1 1,0-1 0,0 0-1,0 0 1,0 1 0,1-1-1,-1 0 1,0 1 0,0-1-1,6 13 46,-6-13-46,4 13-54,0 1-1,-1-1 1,-1 0 0,-1 1-1,1-1 1,-2 19 0,5 44-1378,6-22-367,5-4-384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8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12555,'1'-3'5009,"12"3"-3297,7 0-1008,17 1-616,10 6-296,0 1-952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8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0 302 10314,'8'0'797,"-6"0"-340,1 1 1,0-1-1,-1 0 0,1 0 1,-1-1-1,1 1 1,0 0-1,4-2 0,-7 1-251,1 0 0,0 1 0,0-1 0,0 0 0,-1 0 0,1 1 0,0-1 0,-1 0 0,1 0 0,0 0 0,-1 0 1,0 0-1,1 0 0,-1 0 0,1 0 0,-1 0 0,0 0 0,0 0 0,0 0 0,0 0 0,1 0 0,-1-1 0,-1 1 0,1-2 0,0-14 403,1 0 0,1 0 0,1 0 0,0 0 0,1 0 0,1 0 0,0 1 0,12-23 0,-14 33-572,0-1 0,0 1 0,1 0 0,0 0-1,0 1 1,1-1 0,0 1 0,0 0 0,0 0 0,0 0 0,1 1 0,0 0 0,0 0 0,0 0 0,0 1 0,0 0 0,1 0 0,0 1 0,-1 0 0,1 0 0,0 0-1,14-1 1,-19 3-70,0-1 0,-1 1 0,1 0 0,0 0 0,0 0 0,0 0-1,0 0 1,0 0 0,-1 1 0,1-1 0,0 1 0,0-1 0,0 1-1,-1 0 1,1-1 0,0 1 0,-1 0 0,1 0 0,-1 0 0,1 1-1,-1-1 1,1 0 0,-1 0 0,0 1 0,0-1 0,1 1 0,-1-1-1,0 1 1,-1-1 0,1 1 0,0 0 0,1 2 0,-2 0-39,0-1 0,0 0 0,0 0 0,0 0 0,0 0 1,-1 0-1,1 0 0,-1 0 0,0 0 0,0 0 0,0 0 0,0 0 0,-1 0 1,1-1-1,-1 1 0,0 0 0,1-1 0,-5 5 0,-8 7 106,0 0 0,0-1 0,-1-1 0,-1 0 0,0-1-1,-1-1 1,0 0 0,-1-2 0,-20 9 0,132-18 1668,85 3-2840,-60 12-4895,-95-9 2429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9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14211,'2'1'190,"-1"-1"131,1 1 1,0 0-1,-1-1 1,1 0-1,0 1 1,-1-1-1,1 0 1,0 0 0,0 0-1,0 0 1,-1 0-1,1 0 1,0-1-1,0 1 1,1-1-1,-2-1-23,-1 0 0,1 0 0,-1 0 0,1 0 0,-1 0 0,0 0 0,0 0-1,0 0 1,0 0 0,0 0 0,0 0 0,-1-1 0,-1-2 0,0-11 202,1 0 0,1 0 0,0 1 0,0-1 0,2 0 0,0 1 0,4-18 0,-5 28-501,1 1 0,-1-1 0,1 1 0,-1-1 1,1 1-1,0-1 0,1 1 0,-1 0 0,1 0 0,0 0 1,0 1-1,0-1 0,0 1 0,1-1 0,0 1 0,-1 0 1,1 0-1,0 1 0,0-1 0,1 1 0,-1 0 1,0 0-1,1 0 0,-1 1 0,1-1 0,0 1 0,6 0 1,-10 0-34,0 1 1,0 0 0,0 0 0,0 0 0,-1 0-1,1 0 1,0 0 0,0 0 0,0 0 0,0 0-1,0 0 1,0 1 0,-1-1 0,1 0-1,0 0 1,0 1 0,0-1 0,-1 1 0,1-1-1,0 1 1,0-1 0,-1 1 0,1-1 0,-1 1-1,1 0 1,0-1 0,-1 1 0,1 0 0,-1-1-1,1 3 1,0-1-11,-1 0 0,0 0 0,0 0 0,0 0 0,0 0 0,0 1 0,0-1 0,0 0 0,-1 0 0,1 0 1,-1 0-1,-1 3 0,0 2 7,-1-1 0,0 1 1,0-1-1,-1 0 1,0 0-1,0 0 0,-7 7 1,-8 2 24,14-12 87,0 0 0,1 0 0,0 1 0,-1-1 0,1 1 0,1 0 0,-1 1 0,-5 6 0,9-10-59,0-1 1,0 1 0,0 0-1,0-1 1,0 1-1,0-1 1,0 1 0,0-1-1,0 1 1,0 0 0,0-1-1,0 1 1,0-1 0,1 1-1,-1-1 1,0 1-1,0-1 1,1 1 0,-1-1-1,0 1 1,1-1 0,-1 1-1,0-1 1,1 1 0,-1-1-1,0 0 1,1 1-1,-1-1 1,1 0 0,-1 1-1,1-1 1,-1 0 0,1 0-1,-1 1 1,1-1 0,-1 0-1,1 0 1,0 0-1,-1 0 1,1 0 0,0 0-1,35 8-14,-23-6 48,60 17-102,60 13-4693,-120-30 3975,1 0-1,0-1 1,0-1 0,0 0 0,0-1 0,-1-1 0,22-4 0,-34 5 921,-1 1 1,0 0-1,1-1 0,-1 1 0,0-1 0,0 1 1,1 0-1,-1-1 0,0 1 0,0-1 0,0 1 1,0-1-1,0 1 0,0-1 0,1 1 0,-1-1 1,0 1-1,0-1 0,0 1 0,-1-1 0,1 1 1,0-1-1,0 1 0,0-1 0,0 1 1,0-1-1,0 1 0,-1-1 0,1 1 0,0 0 1,0-1-1,-1 0 0,-13-26 3832,8 14-4198,-4-6 603,3 5 77,0 0-1,-9-30 1,16 43-599,0 1 98,0 0-1,0 0 0,0 0 1,0 0-1,1 0 1,-1 0-1,0 0 1,0 0-1,0 0 0,0 0 1,0 0-1,0 0 1,0 0-1,1 0 1,-1 0-1,0 0 0,0 0 1,0 0-1,0 0 1,0 0-1,0 0 0,0 0 1,1 0-1,-1 0 1,0 0-1,0 0 1,0 0-1,0 0 0,0 0 1,0 0-1,0-1 1,0 1-1,0 0 1,0 0-1,0 0 0,0 0 1,0 0-1,1 0 1,-1 0-1,0 0 1,0-1-1,0 1 0,0 0 1,0 0-1,0 0 1,0 0-1,0 0 0,0 0 1,0 0-1,0-1 1,0 1-1,0 0 1,0 0-1,-1 0 0,1 0 1,0 0-1,0 0 1,0 0-1,0 0 1,0-1-1,0 1 0,0 0 1,11 7-2747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49.7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68 12227,'21'98'4355,"-19"-76"-15,-1-31-342,17-8-3549,-1 0 1,0-1-1,-1-1 1,18-27-1,-11 14 322,-20 28-675,14-18 595,-16 22-680,-1 0 0,0 0 0,1-1-1,-1 1 1,0 0 0,1-1 0,-1 1 0,0 0 0,1 0 0,-1 0 0,0-1 0,1 1 0,-1 0 0,1 0 0,-1 0-1,0 0 1,1 0 0,-1 0 0,1 0 0,-1 0 0,1 0 0,-1 0 0,0 0 0,1 0 0,-1 0 0,1 0-1,-1 0 1,0 0 0,1 1 0,-1-1 0,1 0 0,-1 0 0,0 0 0,1 1 0,-1-1 0,0 0 0,1 1-1,-1-1 1,0 0 0,0 0 0,1 1 0,-1-1 0,0 1 0,0-1 0,1 0 0,-1 1 0,0-1 0,0 0-1,0 1 1,0-1 0,0 1 0,1-1 0,-1 1 0,0-1 0,2 11-36,0-1 1,0 0 0,-1 1-1,-1-1 1,0 15-1,1 18-758,7 26-2371,-3-40 694</inkml:trace>
  <inkml:trace contextRef="#ctx0" brushRef="#br0" timeOffset="1">38 182 7914,'0'-1'5537,"10"1"-1680,6 0 1304,15 1-4369,7 2-344,2-4-376,3 4-304,-6 2-1264,-6-2-481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0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3 113 13491,'-2'-38'4772,"2"38"-4714,0 0 0,0 0 0,0-1 0,0 1 0,0 0 1,0 0-1,0 0 0,0-1 0,0 1 0,0 0 1,0 0-1,0 0 0,0 0 0,0-1 0,0 1 0,0 0 1,0 0-1,0 0 0,0 0 0,1-1 0,-1 1 0,0 0 1,0 0-1,0 0 0,0 0 0,0 0 0,0-1 1,1 1-1,-1 0 0,0 0 0,0 0 0,0 0 0,0 0 1,1 0-1,-1 0 0,0 0 0,0 0 0,0 0 1,0-1-1,1 1 0,-1 0 0,0 0 0,0 0 0,1 0 1,7 7 952,5 10-287,18 43 421,-21-37-1012,28 42 1,-32-59 237,-3-10 311,-3-22 764,0 0-1190,1 12-161,2-1 1,-1 1-1,2 0 1,0 1-1,0-1 1,1 1-1,1 0 0,0 0 1,1 0-1,16-21 1,-22 32-294,1 0-1,0 0 1,0 1 0,0-1 0,0 1 0,1-1 0,-1 1 0,0 0 0,0 0 0,1 0-1,-1 0 1,1 0 0,-1 0 0,1 1 0,-1-1 0,1 1 0,0 0 0,-1 0 0,5 0-1,16 1-2314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4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111 228 11995,'-62'40'4545,"62"-38"-3217,-4-4-248,5 6 1241,-1-6-1873,0 0-216,0-9-48,0-31-208,-5-48-232,-3 48-633,-5-3-359,-6 7-608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4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58 16019,'1'-4'449,"-1"1"0,1 0 0,0 0 0,1 0 0,-1 0 0,0 0 0,1 1 0,0-1 0,-1 0 0,1 0 0,0 1 0,1 0 0,3-5 0,-2 5-218,0 0 0,0 1 0,1-1 0,-1 1 0,0 0 0,1 0 0,-1 0-1,1 0 1,-1 1 0,8 0 0,-8-1-158,93 0 1483,-86 2-1443,-1-1 0,0 2 0,1-1-1,-1 1 1,0 1 0,0 0 0,12 5 0,-21-7-110,1-1 0,-1 1 0,0-1 1,1 1-1,-1 0 0,0-1 0,0 1 1,1 0-1,-1 0 0,0 0 0,0 0 1,0 0-1,0 0 0,0 0 0,0 0 1,-1 0-1,1 1 0,0-1 1,0 0-1,-1 1 0,1-1 0,-1 0 1,1 1-1,-1-1 0,0 0 0,1 1 1,-1-1-1,0 1 0,0-1 0,0 1 1,0-1-1,0 1 0,-1-1 0,1 0 1,0 1-1,-1-1 0,1 1 1,-1-1-1,1 0 0,-1 1 0,1-1 1,-1 0-1,0 0 0,0 1 0,0-1 1,0 0-1,-2 2 0,-3 4 15,-1 0 0,-1-1-1,1 0 1,-1 0 0,-11 6-1,4-3-30,1-2 0,-1 0 0,-1 0-1,1-2 1,-1 0 0,0-1 0,0 0 0,-1-1-1,1-1 1,-20 0 0,32-2-134,3 1 55,-1-1-1,1 0 1,0 0 0,-1 0-1,1 0 1,0 0 0,-1 0-1,1 0 1,0 0-1,-1 0 1,1-1 0,0 1-1,0 0 1,-1-1-1,1 1 1,0-1 0,0 1-1,0-1 1,0 0 0,0 0-1,-2-1 1,5-1-2194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5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1 187 14259,'7'5'1105,"13"9"2335,-16-17-1973,-5-11-269,0 6-975,0 0 0,0 0 0,0 1 0,1-1 0,0 0 0,1 0 0,0 0 1,0 1-1,1-1 0,0 0 0,0 1 0,1-1 0,0 1 0,5-11 0,-5 14-210,-1-1 0,1 1-1,0 0 1,0 0 0,1 0-1,-1 1 1,1-1-1,0 1 1,0 0 0,0 0-1,0 0 1,0 0 0,1 1-1,-1-1 1,1 1 0,0 1-1,0-1 1,-1 1-1,1-1 1,0 1 0,0 1-1,0-1 1,10 1 0,-14-1-63,1 1 1,-1 0 0,1 0 0,-1 0-1,1 0 1,-1 0 0,1 1-1,-1-1 1,0 0 0,1 1 0,-1-1-1,1 1 1,-1-1 0,0 1-1,1 0 1,-1-1 0,0 1 0,0 0-1,1 0 1,-1 0 0,0 0-1,0 0 1,0 0 0,0 0 0,0 1-1,0-1 1,-1 0 0,1 0-1,0 1 1,-1-1 0,1 1-1,-1-1 1,1 0 0,-1 1 0,0-1-1,1 1 1,-1-1 0,0 1-1,0-1 1,0 1 0,0-1 0,0 1-1,-1-1 1,1 1 0,-1 2-1,0 1-71,-1 0-1,0 1 0,0-1 0,-1 0 0,1-1 0,-1 1 0,0 0 0,0-1 0,0 0 0,-1 1 0,-4 3 1,-4 2 471,0 0 1,0-1 0,-1-1 0,0 0-1,-25 11 1,51-22-280,0 0 0,0 1-1,1 1 1,-1 0 0,0 1-1,1 0 1,-1 1 0,1 0 0,15 5-1,9 4-265,65 27 0,9 4-1740,-108-40 1756,4 2-394,0 0 0,1-1-1,-1 0 1,1-1-1,0 0 1,-1 0-1,1-1 1,14 0 0,-23-1 557,1 1 1,-1-1 0,1 1 0,-1-1 0,1 1 0,-1-1 0,1 1-1,-1-1 1,0 0 0,1 1 0,-1-1 0,0 0 0,1 1 0,-1-1-1,0 0 1,0 1 0,0-1 0,0 0 0,1 1 0,-1-1 0,0 0-1,0 1 1,0-1 0,-1-1 0,-1-22 965,0 14-483,1-6 250,-2 0-1,0 0 0,-1 0 1,0 0-1,-2 1 0,1-1 1,-2 1-1,-15-26 0,18 36-1201,6 10-1109,7 5-2064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34 186 11434,'-7'13'942,"1"1"-1,0-1 0,-8 26 0,14-38-900,0-1 0,0 1 0,0 0 0,0-1 0,0 1-1,0 0 1,0-1 0,0 1 0,0-1 0,1 1 0,-1 0 0,0-1 0,0 1-1,1-1 1,-1 1 0,0 0 0,1-1 0,-1 1 0,0-1 0,1 1 0,-1-1-1,1 0 1,-1 1 0,1-1 0,-1 1 0,1-1 0,0 1 0,22 4 684,30-10 319,-47 4-812,5-1 10,0 0-1,0 0 1,0-1-1,0 0 0,-1-1 1,11-5-1,-19 8-213,0 0-1,0 0 0,0 0 0,0 0 1,-1-1-1,1 1 0,0-1 1,-1 1-1,1-1 0,-1 0 1,0 1-1,1-1 0,-1 0 1,0 0-1,0 0 0,0 0 1,0 0-1,-1 0 0,1 0 1,-1 0-1,1 0 0,-1 0 0,1-1 1,-1 1-1,0 0 0,0 0 1,0 0-1,-1 0 0,1-1 1,0 1-1,-1 0 0,1 0 1,-1 0-1,0 0 0,0 0 1,0 0-1,0 0 0,-1-2 1,-3-5 99,-1 1 1,0 0 0,-1 0 0,1 0 0,-2 1 0,-12-11 0,11 11-14,1-1 0,-1-1 1,-13-17-1,21 25-130,0 0-1,1 0 1,-1-1 0,0 1-1,1 0 1,-1 0 0,0 0-1,1-1 1,-1 1 0,1 0 0,0-1-1,-1 1 1,1 0 0,0-1-1,0 1 1,0 0 0,0-1-1,0 1 1,0 0 0,0-1 0,1 1-1,-1 0 1,0-1 0,1 1-1,-1 0 1,1 0 0,-1-1-1,1 1 1,0 0 0,0 0 0,-1 0-1,1 0 1,0 0 0,0 0-1,0 0 1,0 0 0,0 0-1,0 0 1,0 0 0,2 0 0,2-2-235,-1 1 0,1 0 0,0 0 1,0 1-1,0-1 0,0 1 1,0 0-1,10-1 0,21 4-1257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5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7 229 10674,'-6'17'5217,"6"-17"-5142,4-31 2996,1-9-1653,-7-78 1504,4 114-2656,2 10-180,5 9-63,-6-7-13,7 12-78,0-1 0,17 24 1,-25-39 13,1 0 0,0-1 0,-1 1 0,2-1 0,-1 1 0,0-1 0,1 0 0,-1-1 0,1 1 0,0 0 0,0-1 0,0 0 0,0 0 0,0 0 0,1-1 0,-1 1 0,8 0 0,-10-2 35,1 0-1,-1 0 0,0 0 0,1-1 0,-1 1 0,1-1 0,-1 0 1,0 0-1,1 0 0,-1 0 0,0 0 0,0 0 0,0-1 0,0 1 1,0-1-1,0 1 0,0-1 0,-1 0 0,1 0 0,0 0 0,-1 0 0,3-4 1,3-6 38,-1 0 0,0 0 0,5-14 0,-1 1 19,-8 21-24,0-1 0,0 1 0,1-1 1,-1 1-1,1 0 0,0 0 0,5-5 0,-8 8-11,1 1-1,0 0 0,-1-1 1,1 1-1,-1 0 1,1-1-1,-1 1 0,1 0 1,0 0-1,-1-1 0,1 1 1,-1 0-1,1 0 1,0 0-1,-1 0 0,1 0 1,0 0-1,-1 0 0,1 0 1,0 0-1,-1 0 1,1 1-1,1-1 0,-1 1 1,1 0 0,-1 0 0,1 1-1,-1-1 1,1 0 0,-1 1 0,0-1 0,1 1-1,-1-1 1,0 1 0,2 3 0,23 46-42,-20-37 71,1 1 0,1-2 1,1 1-1,17 23 0,-24-36-6,-1 0-1,1 0 0,0 0 0,-1 0 0,1 0 0,0 0 0,0 0 0,-1 0 0,1-1 0,0 1 0,0-1 0,0 1 0,0-1 1,0 0-1,0 1 0,0-1 0,0 0 0,0-1 0,0 1 0,0 0 0,0-1 0,0 1 0,0-1 0,0 1 0,-1-1 0,1 0 1,0 0-1,0 0 0,-1 0 0,4-1 0,3-4 124,-1 1 1,1-1 0,-1 0-1,0-1 1,6-6 0,13-20 869,42-70 0,-42 62 233,-26 41-1236,0 0 1,0 0 0,0 0 0,1 0 0,-1 0 0,0 0 0,0 0 0,0 0-1,1 0 1,-1 0 0,0 0 0,0 0 0,0 0 0,1 0 0,-1 1 0,0-1 0,0 0-1,0 0 1,1 0 0,-1 0 0,0 0 0,0 0 0,0 0 0,0 1 0,0-1-1,1 0 1,-1 0 0,0 0 0,0 0 0,0 1 0,0-1 0,0 0 0,0 0-1,0 0 1,0 0 0,0 1 0,0-1 0,0 0 0,0 0 0,1 0 0,-1 1 0,0-1-1,0 0 1,-1 0 0,1 0 0,0 1 0,6 16 99,-4-10-45,4 9-91,8 21-974,-3-1 0,14 69 0,-21-83-1281,-1-5-817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4:56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12939,'5'0'5601,"26"-3"-2344,3-2-2201,13 0-568,5 0 24,-7 1-144,3 4-288,0 6-1168,-4 2-880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0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1 13355,'0'1'610,"1"1"-1,-1-1 1,0 0 0,1 0-1,-1 1 1,0-1 0,0 1-1,0-1 1,0 0 0,0 1-1,0-1 1,-1 3 0,-12 32-223,7-21 388,-24 70 20,14-34-537,-3-1 1,-49 95-1,72-150-229,2 1-1,-1-1 1,0 1 0,1 0-1,0 1 1,-1 0-1,10-4 1,58-26-171,-49 26-1091,1 0-1,-1 1 1,42-4 0,-58 9 543,14-3-2904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0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13627,'-2'8'5609,"2"6"-3064,-11 12-1881,11 4-320,0 2-632,-13-3-520,14-4-1329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0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27 156 14619,'-18'91'6433,"13"-107"-2976,2-15-2249,3-9-343,0-3-497,2 1-184,1 8-784,3 6-561,6 15-1639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1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1 176 11546,'36'81'4556,"-36"-81"-4489,0 0 0,0 1 0,0-1 0,0 0 0,0 0 0,1 1 0,-1-1 0,0 0-1,0 1 1,0-1 0,0 0 0,1 0 0,-1 0 0,0 1 0,0-1 0,0 0 0,1 0 0,-1 0 0,0 1 0,0-1 0,1 0 0,-1 0-1,0 0 1,1 0 0,-1 0 0,0 0 0,0 0 0,1 0 0,-1 0 0,0 0 0,1 0 0,-1 0 0,0 0 0,0 0 0,1 0 0,-1 0-1,7-10 1296,1-23 147,-7 30-1131,3-21 624,6-30 342,-10 52-1301,1-1 0,0 0 0,-1 1-1,1-1 1,1 1 0,-1-1 0,0 1 0,0 0 0,1-1 0,0 1-1,-1 0 1,1 0 0,0 0 0,4-3 0,-4 4-42,-1 1 1,1-1-1,-1 1 1,1-1-1,-1 1 1,1 0-1,-1 0 1,1 0-1,-1 0 1,1 0-1,-1 0 1,1 0-1,0 0 1,-1 1-1,1-1 1,-1 1-1,1-1 1,-1 1-1,3 1 1,27 17-41,25 28-61,25 17-46,-71-57 126,1 0 0,0-1 1,0 0-1,0-1 0,24 8 1,-34-13 21,-1 0 0,1 0 0,-1 0 0,1 0 0,0 1 0,-1-1 0,1 0 0,-1 0 0,1 0 0,-1-1 0,1 1 0,0 0 0,-1 0 0,1 0 0,-1 0 0,1 0 0,-1-1 0,1 1 0,-1 0 0,1 0 0,-1-1 0,1 1 0,-1 0 0,1-1 0,-1 1 1,0-1-1,1 1 0,-1-1 0,1 1 0,-1 0 0,0-1 0,0 1 0,1-1 0,-1 0 0,0 1 0,0-1 0,0 1 0,1-1 0,-1 1 0,0-1 0,0 1 0,0-1 0,0 0 0,0 1 0,0-2 0,-3-26 264,3 27-256,-5-18 253,0 1 1,-2-1-1,-12-25 1,10 24 15,-13-39 0,22 57-337,-1 1-1,1-1 0,-1 1 0,1-1 0,0 1 1,0-1-1,-1 0 0,1 1 0,0-1 0,1 0 1,-1 1-1,0-1 0,0 1 0,1-1 0,-1 1 1,1-1-1,-1 1 0,1-1 0,0 1 0,-1-1 1,1 1-1,0 0 0,0-1 0,0 1 1,0 0-1,0 0 0,0 0 0,1-1 0,-1 1 1,0 0-1,1 1 0,-1-1 0,0 0 0,1 0 1,1 0-1,22-2-2340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1.6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1 179 13627,'47'72'5249,"-50"-84"-3689,3-7-463,0-7-625,-2-5-144,2-5-256,-2 4-176,1 1-584,-1 5-337,-8 5-783,2 4-512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1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31 112 8698,'-12'-3'640,"-6"-3"3894,18 5-4324,1 1 1,0-1 0,0 1-1,-1-1 1,1 1 0,0-1-1,0 1 1,0 0 0,-1-1-1,1 1 1,0 0 0,0-1-1,0 1 1,0 0 0,0 0 0,0 0-1,-1 0 1,1 0 0,0 0-1,0 0 1,2 1 0,139-8 3263,9 0-3324,-150 7-149,0 0-1,0 0 0,0 0 1,0 0-1,0 0 0,0 0 1,0 0-1,0 1 0,0-1 1,0 0-1,0 1 0,0-1 1,0 1-1,0-1 0,0 1 0,-1-1 1,1 1-1,0 0 0,0-1 1,-1 1-1,1 0 0,0 0 1,-1-1-1,1 1 0,-1 0 1,1 0-1,-1 0 0,1 0 1,-1 0-1,0 0 0,1 0 1,-1 0-1,0 0 0,0 0 1,0 0-1,0 0 0,0 0 1,0 1-1,-2 49 71,0-35-87,1-12 16,1 1 0,0-1 0,0 1 0,1 0 0,-1-1 0,1 1 0,0-1 0,0 1 0,0-1 0,1 1 0,-1-1 0,1 0 0,0 0-1,1 0 1,-1 0 0,1 0 0,3 5 0,-3-7-4,1 1 1,-1 0-1,0-1 0,1 0 1,0 0-1,-1 0 0,1 0 0,0 0 1,0-1-1,0 0 0,0 0 0,1 0 1,-1 0-1,0 0 0,0-1 1,0 0-1,1 0 0,7-1 0,-6 0-247,0 1-1,0-1 0,0-1 1,0 1-1,0-1 1,-1 0-1,1-1 0,0 1 1,-1-1-1,0 0 0,1 0 1,-1-1-1,-1 0 0,1 0 1,5-6-1,3-1-1325</inkml:trace>
  <inkml:trace contextRef="#ctx0" brushRef="#br0" timeOffset="1">455 109 13779,'-40'-89'5305,"67"84"-3753,7 3-311,4-3-305,-6-1-248,9 6-360,-1-2-88,-12 2-848,5 7-608,-19 1-1017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3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24 226 11987,'-4'9'752,"-7"13"4402,6-22-2390,2-14-955,3 2-1589,0 0 0,1-1-1,0 1 1,0 0 0,2 0 0,-1 0-1,1 1 1,1-1 0,0 1 0,1 0-1,9-17 1,-11 22-263,1 0 0,-1 1 0,1-1 0,0 1 0,1 0 0,-1 0 0,1 0 0,0 1 0,0-1 0,1 1 0,-1 1 0,1-1 0,0 1 0,0 0-1,0 0 1,0 0 0,0 1 0,1 0 0,-1 0 0,1 1 0,-1 0 0,10-1 0,-15 2-23,0 0 0,1 0 0,-1 0 1,1 0-1,-1 0 0,0 1 0,1-1 0,-1 0 0,0 0 0,1 1 0,-1-1 0,0 1 0,0-1 0,1 1 1,-1 0-1,0 0 0,0-1 0,0 1 0,2 2 0,-3-3 20,1 1-1,-1 0 1,0 0-1,1 0 1,-1 0 0,0 0-1,0 0 1,0 0-1,0 0 1,1 0-1,-1 0 1,0 0 0,-1 0-1,1 0 1,0 0-1,0 0 1,0 0 0,-1 0-1,1 0 1,-1 1-1,-1 2-12,0 1 0,-1-1 0,0 0 0,0 1 0,0-1 0,0-1 0,-1 1 0,1 0 0,-5 3 0,-24 14 252,21-15 622,1 1 1,-18 16-1,33-21 797,21 1-1765,-1 2-1,1 0 0,-1 2 0,0 0 0,-1 2 0,46 23 0,-62-27-507,-5-3 240,-1 0 0,1 0 0,0-1-1,0 1 1,0-1 0,0 0 0,0 0 0,0 0 0,0 0 0,0-1-1,3 1 1,8 0-2585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3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1 231 11010,'37'29'7653,"-37"-38"-6009,-3-14-440,2 16-550,1-3-297,-1 1-1,2-1 1,-1 1 0,1-1 0,1 1-1,0-1 1,0 1 0,1 0 0,6-15 0,-5 16-312,0 0 1,0 1 0,0 0 0,1-1 0,0 2 0,0-1-1,1 1 1,0 0 0,0 0 0,0 0 0,1 1 0,0 0-1,0 0 1,0 1 0,1 0 0,-1 0 0,16-5 0,-23 9-58,0 0 0,1 0 0,-1 0 1,0 0-1,1-1 0,-1 1 0,0 0 1,0 0-1,1 0 0,-1 0 0,0 0 1,1 0-1,-1 0 0,0 0 0,1 0 1,-1 0-1,1 0 0,-1 0 0,0 0 1,0 1-1,1-1 0,-1 0 0,0 0 1,1 0-1,-1 0 0,0 0 0,1 1 1,-1-1-1,0 0 0,0 0 0,1 1 1,-1-1-1,0 0 0,0 0 0,0 1 1,1-1-1,-1 0 0,0 0 0,0 1 1,0-1-1,0 0 0,0 1 0,0-1 1,1 0-1,-1 1 0,0-1 0,0 0 1,0 1-1,0 0 0,0 0-17,-1 0-1,1 0 0,0 0 1,0 0-1,-1 0 1,1 0-1,0 0 1,-1 0-1,1 0 1,-1 0-1,1 0 0,-1 0 1,0 0-1,-1 1 1,-29 20-190,27-20 218,0 0-1,-1 0 0,2 1 1,-1 0-1,0 0 0,1 0 0,-1 0 1,1 0-1,0 1 0,0-1 1,-4 7-1,7-9 4,0 0 0,0-1 0,-1 1 0,1 0 0,0 0 0,0-1 0,0 1 1,0 0-1,1 0 0,-1 0 0,0-1 0,0 1 0,0 0 0,1 0 0,-1-1 0,0 1 0,0 0 0,1-1 0,-1 1 0,1 0 0,-1-1 0,1 1 0,-1-1 0,1 1 0,-1-1 0,1 1 1,0-1-1,-1 1 0,1-1 0,0 1 0,-1-1 0,1 0 0,0 1 0,-1-1 0,2 0 0,37 16-8,-18-8-38,27 27-230,-41-28 173,1-1 1,0-1-1,16 10 0,-20-13 65,0 0-1,0-1 1,0 0 0,0 0-1,0 0 1,0 0 0,0-1-1,1 0 1,-1 0 0,0 0-1,0 0 1,8-2 0,-6 1 23,0-1 1,0 0 0,0 0 0,0-1 0,-1 0-1,1 0 1,-1 0 0,1 0 0,-1-1 0,0 0 0,7-7-1,-9 8 49,0 0-1,0-1 1,-1 1-1,1 0 1,-1-1-1,0 1 1,0-1-1,0 0 1,0 0-1,-1 1 1,1-1-1,-1 0 1,0-1-1,-1 1 1,1 0-1,0 0 1,-1 0-1,0-6 1,0 10-13,0-1 0,0 1 0,0-1 0,0 1 0,0-1 0,0 1 0,0-1 0,0 1 0,0 0 0,0-1 0,0 1 0,-1-1 0,1 1 0,0-1 0,0 1 0,0-1 0,-1 1 0,1 0 0,0-1 0,-1 1 0,1-1 1,0 1-1,-1 0 0,1-1 0,0 1 0,-1 0 0,1 0 0,-1-1 0,1 1 0,0 0 0,-1 0 0,1-1 0,-1 1 0,1 0 0,-1 0 0,1 0 0,-1 0 0,1 0 0,-1 0 0,1 0 0,-1 0 0,1 0 0,0 0 0,-1 0 0,1 0 0,-1 0 1,1 0-1,-1 0 0,1 1 0,-1-1 0,1 0 0,-1 0 0,0 1 0,0 0 49,-1 0 0,0 0 0,1 1 0,-1-1 0,0 0 0,1 1 0,-1-1 0,1 1 0,0 0 0,-2 3 0,1-3-58,1 0 0,0 0 0,0 1 0,1-1 0,-1 0 0,0 1 0,1-1 0,-1 1 0,1-1 0,0 1 0,0-1 0,0 1 0,0-1 0,0 1 0,0-1 0,1 1 1,-1-1-1,1 0 0,0 1 0,0-1 0,0 1 0,0-1 0,0 0 0,0 0 0,0 0 0,1 0 0,-1 0 0,1 0 0,0 0 0,0 0 0,-1-1 0,1 1 0,0 0 0,0-1 0,1 0 0,-1 1 0,0-1 0,0 0 0,3 1 0,3 1-10,0 0-1,1-1 1,-1 1-1,0-1 1,1-1-1,-1 0 1,1 0 0,-1-1-1,1 0 1,13-2-1,-16 2-4,0-1-1,1 0 0,-1-1 1,0 0-1,0 0 1,0 0-1,-1-1 1,1 0-1,0 0 1,-1 0-1,0-1 0,0 1 1,0-1-1,0-1 1,0 1-1,-1-1 1,0 1-1,0-1 0,0 0 1,-1-1-1,1 1 1,-1-1-1,-1 1 1,1-1-1,-1 0 1,0 0-1,0 0 0,-1 0 1,1-1-1,-1 1 1,-1 0-1,1-1 1,-1 1-1,-1-8 0,1 13-198,0-13-195,0 14 316,0 0 0,0 0 1,-1 0-1,1 0 0,0-1 0,0 1 1,0 0-1,0 0 0,0 0 1,0 0-1,0-1 0,0 1 0,0 0 1,0 0-1,0 0 0,0 0 1,0 0-1,0-1 0,0 1 0,0 0 1,1 0-1,-1 0 0,0 0 1,0 0-1,0-1 0,0 1 0,0 0 1,0 0-1,0 0 0,0 0 1,0 0-1,1 0 0,-1-1 0,0 1 1,0 0-1,0 0 0,0 0 1,0 0-1,0 0 0,1 0 0,-1 0 1,0 0-1,0 0 0,0 0 1,0 0-1,1 0 0,-1 0 0,0 0 1,0 0-1,0 0 0,0 0 1,1 0-1,6 7-4342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64 191 11098,'88'100'4937,"-81"-109"-2328,-3-8-1209,1 0-592,-3-6-367,-2-10-305,0 9-136,-5-9-721,-1 1-375,-9 6-1536</inkml:trace>
  <inkml:trace contextRef="#ctx0" brushRef="#br0" timeOffset="1">64 38 13595,'-63'-38'5161,"102"47"-3921,6-1-456,19 10-359,7-1-217,2 3-1057,-3-5-631</inkml:trace>
  <inkml:trace contextRef="#ctx0" brushRef="#br0" timeOffset="2">401 158 13211,'37'93'6161,"-35"-103"-2576,-2-9-1345,3-17-1127,0 0-449,-3-8-520,-1 2-392,-1 14-1193,5 9-839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3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14 159 13083,'-12'44'5537,"12"-52"-3169,-1-8-1167,1-2-249,5-5-448,-5-4-200,0-3-560,8 1-448,-7 2-1080,1 2-433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4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94 13507,'12'-55'5053,"-10"54"-4823,-1-1 0,0 0-1,0 0 1,1 0 0,-1 1 0,1-1 0,-1 0 0,1 1-1,0 0 1,0-1 0,0 1 0,-1 0 0,1 0 0,0 0-1,3-1 1,30-9 1205,-30 10-1182,-1 1-160,1-1-1,-1 0 1,1 1 0,-1 0-1,1 0 1,-1 0 0,1 1-1,-1-1 1,1 1 0,-1 0-1,0 0 1,1 1 0,-1-1-1,7 5 1,-9-5-89,0 0-1,-1 0 1,1 0 0,0 1-1,-1-1 1,1 0 0,-1 1-1,0-1 1,1 1 0,-1 0-1,0-1 1,0 1 0,0 0-1,0 0 1,0 0 0,-1 0-1,1 0 1,-1 0 0,1 0-1,-1 0 1,1 0 0,-1 0-1,0 0 1,0 0 0,0 0-1,0 0 1,-1 0-1,1 0 1,0 0 0,-1 0-1,1 0 1,-1 0 0,0-1-1,0 1 1,-1 2 0,-3 4-50,0 1 0,-1-1 1,0-1-1,0 1 0,-1-1 0,0 0 1,-1 0-1,1-1 0,-1 0 1,0-1-1,-1 0 0,1 0 0,-1 0 1,0-1-1,0-1 0,0 1 0,-1-1 1,1-1-1,-1 0 0,-10 1 1,9-5-2503,18-4 245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06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14 10882,'-37'-8'9090,"47"6"-7753,4 1-177,2-1-144,6 2-88,2 0-400,-3 0-152,2 2-328,-2-2-248,-6 0-888,-1 0-648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11.6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13019,'5'3'5521,"5"4"-3073,17-4-1183,12-2-225,20 3-264,9-8-120,0 1-200,-6 0-160,-11 1-136,-16-1-23,-10 3-482,-11 0-335,-4 0-736,-2 3-376,-8 2-417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5:12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9906,'5'-70'7650,"7"72"-1129,-12 13-5553,1 11-616,2 39-208,-4-46-248,2-3-256,4-3-832,0-1-472,-5-7-2321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3.9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33 7962,'-1'-8'4865,"-3"-16"10106,8 46-13667,4 76-520,-10-33-215,-6-2-329,-2 2-120,-1-6-392,4-12-457,6-13-1231,-3-11-793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4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 7 10354,'-13'-6'16428,"6"47"-15260,-10 67-656,-1-36-280,3-1-336,-1-1-216,3-11-1104,5-5-625,0-11-2248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4.6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14035,'3'-2'5545,"9"2"-3648,2 8-273,14 17-240,-2 9-160,2 26-375,4 2-241,-1 8-368,-2-1-144,-1-20-248,-5-3-96,-14-22-376,3-8-281,-9-9-759,-1-2-472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5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1 438 14035,'0'0'7178,"16"-7"-5378,69-54 72,-28 4-79,3-12-553,8 1-272,-14 15-496,-11 7-240,-12 17-792,-11 9-568,-14 4-1489,1 5-759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8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16 11931,'-4'-2'564,"1"0"0,0 0 1,-1 0-1,1 1 0,-1-1 1,1 1-1,-1 0 0,0 0 1,1 0-1,-1 1 0,0-1 1,0 1-1,0 0 1,1 0-1,-1 0 0,-5 2 1,2-1-241,1 1 0,0 0 0,0 1 1,0-1-1,0 1 0,0 1 1,1-1-1,-10 8 0,0 2-170,2 0-1,0 1 1,0 0-1,1 1 1,-15 26-1,14-20 2,1 2 0,-11 25 0,20-42-179,1 1 0,0-1 0,0 0 0,1 1 0,-1-1 0,1 1 0,1-1-1,-1 1 1,1 0 0,1-1 0,-1 1 0,1-1 0,1 8 0,0-11-64,-1 0 1,0 0-1,1 0 1,0-1-1,0 1 0,-1-1 1,1 1-1,1-1 0,-1 0 1,0 0-1,1 0 0,-1 0 1,1 0-1,-1 0 0,1-1 1,0 1-1,0-1 0,0 0 1,0 0-1,0 0 1,0 0-1,0 0 0,0-1 1,0 1-1,0-1 0,0 0 1,4 0-1,11 0-275,-1-1 1,1-1-1,26-5 1,-32 4 313,31-5-19,-1-1 0,-1-2 0,0-3 0,55-25 0,-77 30 218,-1 1 0,36-10-1,-46 16 43,0 0-1,0 1 0,0 0 0,0 0 0,0 1 0,0 0 0,0 1 0,0-1 1,14 4-1,-21-4-127,0 1 0,1-1 0,-1 0 1,1 1-1,-1-1 0,0 1 0,0-1 1,1 1-1,-1-1 0,0 1 0,0 0 1,0 0-1,1-1 0,-1 1 0,0 0 0,0 0 1,-1 0-1,1 0 0,0 1 0,0-1 1,0 0-1,-1 0 0,2 2 0,-2-2 13,0 0 0,0 1 0,0-1 0,0 1 0,-1-1 0,1 0 0,0 1 0,-1-1 0,1 0 0,-1 0 0,1 1 0,-1-1 0,1 0 0,-1 0 0,0 0 0,0 1 0,1-1 0,-3 1 0,-1 2 138,0 0 0,0 0 0,0-1 0,0 1 0,-1-1 0,1 0 0,-1-1 0,0 1 0,0-1 0,-8 3 0,9-5-137,0 0 0,0 0 0,0 0 0,0 0 0,0-1 0,0 1 0,0-1-1,0 0 1,1 0 0,-1-1 0,0 1 0,1-1 0,-1 0 0,1 0 0,0 0 0,-1 0 0,1 0 0,0-1 0,0 0 0,0 1 0,1-1 0,-1 0 0,1-1 0,0 1 0,-1 0 0,2-1 0,-1 1-1,0-1 1,1 1 0,-1-1 0,0-4 0,0 4-65,1-1 0,0 1 1,0-1-1,0 1 0,1-1 0,0 1 0,0-1 0,0 1 0,0-1 0,0 1 0,1-1 0,1-5 0,-1 8-34,0-1 0,0 0 1,1 0-1,-1 1 0,0-1 0,1 1 0,0 0 0,0-1 0,-1 1 0,1 0 0,1 0 0,-1 0 0,0 0 0,0 0 0,1 1 0,-1-1 0,1 1 1,-1-1-1,6-1 0,-5 2-146,0 0 0,0 1 0,0-1 0,1 1 0,-1 0 0,0 0 0,0 0 0,0 0 0,0 0 0,0 1 0,1-1 0,-1 1 0,0 0 1,0 0-1,0 0 0,3 2 0,21 11-2501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10402,'0'0'10430,"0"-6"-7892,29-113-1771,-28 116-765,-1 0 1,1 1-1,0-1 0,0 0 1,0 1-1,0-1 0,0 0 1,1 1-1,-1 0 0,4-5 0,-5 7-2,1-1-1,-1 1 1,0 0-1,1 0 0,-1-1 1,0 1-1,1 0 1,-1 0-1,1 0 0,-1 0 1,0-1-1,1 1 0,-1 0 1,1 0-1,-1 0 1,0 0-1,1 0 0,-1 0 1,1 0-1,-1 0 1,1 0-1,-1 0 0,0 0 1,1 1-1,-1-1 0,1 0 1,13 16 19,6 27 42,-16-30-65,2-1 0,0 0 0,1 0-1,9 13 1,-16-24 18,1 0 0,0 0 0,0 0 0,-1 0 0,1 0 0,0-1-1,0 1 1,0 0 0,0 0 0,0-1 0,0 1 0,0 0 0,0-1 0,0 1 0,0-1 0,1 0-1,-1 1 1,0-1 0,0 0 0,0 0 0,1 1 0,-1-1 0,0 0 0,0 0 0,0-1 0,1 1-1,-1 0 1,0 0 0,0 0 0,0-1 0,0 1 0,1-1 0,-1 1 0,0-1 0,0 1 0,0-1-1,0 0 1,0 1 0,0-1 0,0 0 0,0 0 0,-1 0 0,1 1 0,0-1 0,0 0 0,-1 0-1,1 0 1,0-1 0,-1 1 0,1 0 0,-1 0 0,0 0 0,1 0 0,-1 0 0,0-1 0,0 1-1,0 0 1,1 0 0,-1 0 0,0-1 0,-1 1 0,1 0 0,0-2 0,-2-22 363,0 13-314,2 0 1,-1 0 0,1 0 0,1 0 0,2-12 0,-3 22-154,1 0 0,-1 0 0,1 0 0,0 0 0,-1 0 0,1 0 0,0 0 0,0 0 0,1 0 0,-1 0 0,0 1 0,0-1 0,1 0 0,-1 1 0,1-1 0,0 1 0,-1 0 0,1-1 0,0 1 0,0 0 0,0 0 0,0 0 0,0 0 0,0 1 0,0-1 0,0 0 0,0 1 0,0-1 0,0 1 1,0 0-1,1 0 0,-1 0 0,3 0 0,8 1-882,0 0 0,0 1 1,-1 0-1,15 5 0,0 0-594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9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60 203 12187,'-53'74'4519,"47"-62"-3098,7-9-299,6-8 824,-2-5-1165,0 0 0,-1-1-1,-1 1 1,0-1-1,0 0 1,-1 1 0,0-1-1,0-20 1,-1 14-112,1 0 1,7-28-1,-9 44-650,1-1 0,-1 1 0,0 0 0,1 0-1,-1 0 1,1 0 0,-1 0 0,1 0 0,0 0 0,-1 0-1,1 0 1,0 1 0,0-1 0,0 0 0,0 0 0,0 0 0,-1 1-1,1-1 1,0 1 0,0-1 0,1 1 0,-1-1 0,1 0-1,0 1-6,0 0 0,0 0 0,1 0-1,-1 0 1,0 0 0,0 0 0,0 1-1,0-1 1,0 1 0,0-1 0,4 3-1,7 3-41,-1 1 0,-1 0 0,16 13 0,-13-10 13,-1-1-29,77 49-283,-81-54 304,-1 1-1,1-1 1,0-1-1,0 0 1,1 0 0,-1-1-1,0 0 1,19 1-1,-28-3 28,1 0 0,-1 0 0,0 0 1,0 0-1,1 0 0,-1 0 0,0 0 0,1 0 0,-1-1 0,0 1 0,0 0 1,1 0-1,-1 0 0,0-1 0,0 1 0,0 0 0,1 0 0,-1 0 0,0-1 0,0 1 1,0 0-1,1 0 0,-1-1 0,0 1 0,0 0 0,0-1 0,0 1 0,0 0 1,0 0-1,0-1 0,0 1 0,0 0 0,0-1 0,0 1 0,0 0 0,0-1 1,0 1-1,0 0 0,0-1 0,0 1 0,-5-19 115,3 11-57,-29-89 514,7 29-590,24 68-30,0-1 1,0 0 0,-1 1 0,1-1 0,0 1-1,0-1 1,0 0 0,-1 1 0,1-1 0,0 1-1,0-1 1,0 0 0,0 1 0,0-1 0,0 1 0,1-1-1,-1 0 1,0 1 0,0-1 0,0 1 0,0-1-1,1 0 1,-1 1 0,0-1 0,1 1 0,-1-1-1,0 1 1,1-1 0,-1 1 0,1-1 0,-1 1-1,1-1 1,21-2-3224,4 6-2421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19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57 112 8026,'-43'-44'4550,"42"42"-4165,-1 1 0,1-1 0,0 0 0,0 1 0,0-1 0,0 0 0,0 0 0,0 0 0,0 0 0,1 0 0,-1 0 0,1 0 0,-1-3 0,1 4-315,0 1-1,0 0 0,0 0 0,0-1 1,0 1-1,0 0 0,0-1 0,0 1 1,0 0-1,0 0 0,0-1 0,0 1 0,1 0 1,-1 0-1,0-1 0,0 1 0,0 0 1,0 0-1,1-1 0,-1 1 0,0 0 1,0 0-1,0 0 0,1-1 0,-1 1 1,0 0-1,0 0 0,1 0 0,-1 0 0,0 0 1,0-1-1,1 1 0,-1 0 0,0 0 1,1 0-1,-1 0 0,0 0 0,0 0 1,1 0-1,-1 0 0,0 0 0,1 0 1,-1 0-1,0 0 0,0 0 0,1 1 0,-1-1 1,0 0-1,0 0 0,1 0 0,-1 0 1,0 0-1,0 0 0,1 1 0,-1-1 1,0 0-1,0 0 0,1 0 0,-1 1 1,0-1-1,0 0 0,0 0 0,0 1 0,0-1 1,1 0-1,-1 0 0,0 1 0,0-1 1,0 1-1,8 8 341,0 2 1,0-1-1,-1 1 1,0 0-1,-1 0 0,-1 1 1,1 0-1,5 21 1,-7-20-338,1 0-1,0 0 1,1 0 0,0 0 0,1-1 0,0 0 0,18 21 0,-24-33-57,-1 1 0,1 0 0,0 0 0,-1-1 0,1 1 0,0 0 0,0-1-1,-1 1 1,1-1 0,0 1 0,0-1 0,0 1 0,0-1 0,0 1 0,0-1 0,0 0 0,0 0 0,-1 1 0,1-1 0,0 0 0,0 0 0,0 0 0,0 0 0,0 0 0,0 0 0,0 0 0,2-1 0,-2 0 27,1 0 0,-1 0 1,0 0-1,0 0 0,0-1 1,1 1-1,-1 0 0,-1-1 1,1 1-1,0-1 0,0 1 0,0-1 1,-1 1-1,2-4 0,1-7 216,0 0 0,-1-1-1,1-16 1,-2-28 301,-1 38-497,0 1 0,1-1 0,6-26 0,-7 43-135,0 0-1,1 0 0,-1 0 1,1 0-1,0 0 1,0 0-1,0 1 1,0-1-1,0 0 1,0 0-1,0 1 1,1-1-1,-1 0 1,0 1-1,1 0 1,-1-1-1,1 1 0,0 0 1,-1 0-1,1-1 1,0 1-1,0 1 1,0-1-1,0 0 1,0 0-1,0 1 1,0-1-1,0 1 1,0 0-1,0-1 1,0 1-1,0 0 0,0 0 1,0 0-1,3 1 1,25 5-2209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0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19 259 14707,'-5'-12'6241,"2"-9"-3168,-6-11-1232,8-4-241,4-6-448,-3-4-376,10 12-920,1 8-512,7 16-1232,-2 13-857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0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15315,'46'-16'5649,"-48"35"-4400,-8 4-529,10 16-368,-1 3-32,4 4-56,12-1-24,6-9-16,6-3 8,12-17-24,-3-5-72,-3-11-296,-6-6-184,-11-6-432,-3 1-336,-8-5-585,-3-2-295</inkml:trace>
  <inkml:trace contextRef="#ctx0" brushRef="#br0" timeOffset="1">51 25 14371,'16'0'5425,"7"-5"-3864,14 1-785,-1-5-96,1 5-184,-3 2-184,-6 2-904,-9 3-608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0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11130,'10'2'4817,"13"4"-1856,13-2-2625,1-3-376,17 3-784,1-1-320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1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95 165 10370,'-82'70'4849,"72"-63"-1016,7-7-1543,9-13 9,-3 5-884,7-16-734,-2 3-256,0 0 0,2 0 0,17-25 0,-26 44-404,0 0 1,1 1 0,-1-1 0,1 1-1,-1-1 1,1 1 0,0 0 0,0 0 0,-1-1-1,1 1 1,0 0 0,0 0 0,0 1-1,0-1 1,0 0 0,1 1 0,-1-1 0,0 1-1,0 0 1,0 0 0,0 0 0,0 0-1,1 0 1,-1 0 0,0 0 0,0 1 0,0-1-1,0 1 1,0 0 0,0-1 0,0 1-1,0 0 1,0 0 0,2 2 0,6 2-77,0 1 0,-1 0 0,0 0 0,0 1 0,12 12 0,-4 0-135,24 24-387,-40-41 553,1 0-1,0-1 1,0 1 0,1-1 0,-1 1 0,0-1 0,0 0 0,1 0 0,-1 0 0,0 0 0,1 0 0,-1 0 0,1-1 0,-1 1 0,1-1 0,0 0-1,3 0 1,-5 0 25,-1 0 1,1-1-1,-1 1 0,0 0 0,1-1 0,-1 1 0,1-1 0,-1 1 0,0-1 0,1 1 0,-1-1 0,0 1 1,0-1-1,1 1 0,-1-1 0,0 1 0,0-1 0,0 1 0,0-1 0,0 1 0,0-1 0,0 0 0,0 1 1,0-1-1,0 1 0,0-1 0,0 1 0,0-1 0,0 0 0,-5-22 47,5 20-35,-3-10 17,1 1 1,1-1-1,0 0 1,1 0 0,2-12-1,-2 21-215,0 0 1,0 1-1,1-1 0,0 1 0,0-1 0,0 1 0,0-1 1,0 1-1,1 0 0,-1-1 0,1 1 0,0 0 0,0 0 1,0 0-1,0 0 0,1 1 0,-1-1 0,1 1 1,-1-1-1,1 1 0,0 0 0,4-2 0,11 2-2403,6 5-410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1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0 108 9546,'45'18'4685,"-45"-18"-4467,1 1 0,-1-1 0,1 1 0,-1 0 0,1-1 0,-1 1 0,1 0 0,-1-1 0,0 1 0,1 0 0,-1-1 0,0 1 0,0 0 0,1-1 0,-1 1 0,0 0 0,0 0 0,0-1 0,0 1 0,0 0 0,0 0 0,0-1 0,0 1 0,-1 1 0,-4 20 1014,3-15-660,1-2-443,0 0 0,0 0 0,1 0 1,0 0-1,0 0 0,0 0 0,1 0 0,-1 0 1,1 0-1,0 0 0,1 0 0,-1 0 1,1 0-1,0-1 0,0 1 0,1-1 1,-1 1-1,1-1 0,0 0 0,0 0 0,1 0 1,-1 0-1,1-1 0,-1 1 0,1-1 1,0 0-1,1 0 0,-1-1 0,0 1 1,10 3-1,3 1-432,0 0-1,1-2 1,0 0 0,0-1 0,36 3 0,-54-6 169,1-1 0,-1 0 0,0 0 1,1 0-1,-1 0 0,1 0 1,-1 0-1,0 0 0,1 0 0,-1 0 1,1 0-1,-1 0 0,1 0 0,-1-1 1,0 1-1,1 0 0,-1 0 0,1 0 1,-1 0-1,0-1 0,1 1 0,-1 0 1,0-1-1,1 1 0,-1 0 0,0 0 1,1-1-1,0-7-2581</inkml:trace>
  <inkml:trace contextRef="#ctx0" brushRef="#br0" timeOffset="1">61 14 16396,'3'0'1080,"3"0"-432,6-3 1040,6-4-399,3 4-137,5 4-40,6 6-368,1 6-280,3-3-312,-9-1-144,-2 0-880,-9-1-656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1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13027,'11'-3'5153,"9"-2"-2921,15-5-1471,8 4-57,10 3-152,1 1-176,3 4-864,-2-1-624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2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0 197 11827,'0'0'7825,"9"-1"-3712,-1-7-2401,3-25-519,4-43-305,-15 43-544,-13 7-168,16 15-424,5 3-416,8 14-1105,9 7-815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3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11 223 11723,'-10'41'4183,"9"-33"-1208,4-10-1609,4-8 136,-3-2-895,0-1 1,0 0 0,-1 1 0,-1-1-1,0 0 1,-1 0 0,0-23 0,1-8 256,-2 44-854,0 1-1,0-1 1,1 0-1,-1 1 0,0-1 1,0 0-1,0 1 1,1-1-1,-1 0 1,0 0-1,0 1 1,1-1-1,-1 0 0,0 0 1,0 0-1,1 1 1,-1-1-1,0 0 1,1 0-1,-1 0 1,1 0-1,-1 1 0,0-1 1,1 0-1,-1 0 1,0 0-1,1 0 1,-1 0-1,0 0 0,1 0 1,-1 0-1,1 0 1,-1 0-1,0-1 1,1 1-1,-1 0 1,0 0-1,1 0 0,-1 0 1,0 0-1,1-1 1,-1 1-1,0 0 1,0 0-1,1 0 1,-1-1-1,0 1 0,1 0 1,-1-1-1,0 1 1,0 0-1,0-1 1,1 1-1,-1 0 1,0-1-1,0 1 0,0 0 1,0-1-1,0 1 1,0 0-1,0-1 1,0 1-1,0 0 1,0-1-1,0 1 0,0-1 1,0 1-1,0-1 1,27 36-80,-14-19 82,34 33-96,-42-45 74,-1 0 0,1 0 0,0-1-1,0 1 1,0-1 0,1-1 0,-1 1 0,1-1-1,6 3 1,-10-5 15,-1 0 0,1 0 0,-1 0 0,1 0-1,-1 0 1,1 0 0,-1 0 0,1-1 0,-1 1 0,0-1-1,1 1 1,-1-1 0,0 1 0,1-1 0,-1 1-1,0-1 1,1 0 0,-1 0 0,0 0 0,0 0 0,0 0-1,0 0 1,0 0 0,0 0 0,0 0 0,0-1 0,-1 1-1,1 0 1,0 0 0,-1-1 0,1 1 0,-1-1-1,1 1 1,-1 0 0,0-1 0,1-2 0,1-5 88,-1 0 1,0 0 0,0 0-1,-2-14 1,-3-12 251,2 29-309,1-1 0,0 1 0,0-1 0,1 1 0,0-1 0,0 1 0,0-1 0,1 1 0,2-13 1,-2 18-100,0 0 0,-1 0 1,1 0-1,0 0 1,0 0-1,-1 0 1,1 0-1,0 0 0,0 1 1,0-1-1,0 0 1,0 0-1,1 1 0,-1-1 1,0 0-1,0 1 1,0 0-1,0-1 1,1 1-1,-1 0 0,0-1 1,1 1-1,-1 0 1,0 0-1,0 0 0,3 0 1,21 1-1895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51 9442,'22'14'4928,"-2"1"-3513,-8-6-408,-11-8-815,0 0 1,0 0-1,0 0 1,0-1-1,0 1 1,0 0-1,0 1 1,0-1-1,0 0 1,0 0-1,-1 0 1,1 1-1,-1-1 1,1 0 0,-1 0-1,1 1 1,-1-1-1,1 0 1,-1 1-1,0-1 1,0 1-1,0 1 1,0 0 23,-1-1 0,0 1 0,1-1 0,-1 0 0,0 1 0,0-1 0,0 0 0,-1 0 0,1 0 0,-1 0 0,-2 4 0,-2 0 144,0-1 1,0 1-1,-1-1 0,1 0 0,-1 0 0,-10 4 1,11-6-192,-1 0 0,1-1 0,-1 0 1,0 0-1,0 0 0,0-1 0,0 0 1,0-1-1,0 1 0,0-1 1,0-1-1,0 1 0,-8-3 0,11 2-128,0 0-1,-1 0 0,1-1 0,0 0 1,0 1-1,0-2 0,0 1 0,1 0 1,-1-1-1,0 1 0,1-1 0,0 0 1,0 0-1,0-1 0,0 1 0,0-1 1,1 1-1,-1-1 0,1 0 0,0 0 1,-2-6-1,2 7-54,1-1 1,0 1-1,0-1 1,1 0-1,-1 1 0,1-1 1,0 0-1,0 0 0,0 1 1,0-1-1,0 0 1,1 0-1,0 1 0,0-1 1,0 1-1,0-1 1,0 1-1,1-1 0,0 1 1,0 0-1,0-1 0,0 1 1,0 0-1,0 0 1,1 1-1,-1-1 0,1 0 1,0 1-1,4-3 1,-1 0-86,1 1 0,-1 0 0,1 1 0,0 0 0,-1 0 0,1 0 0,1 1 0,-1 0 0,0 0 0,0 1 0,1 0 0,-1 0 0,12 1 0,-13 0-110,0 1 0,0 0-1,0 0 1,0 1 0,0 0 0,-1 0-1,1 0 1,0 0 0,-1 1-1,0 0 1,0 0 0,0 1 0,5 4-1,14 18-2130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3.7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31 321 11346,'2'-13'5906,"2"-3"-385,0-17-4289,-3-3-344,3-6-296,-4-3-175,-7 1-626,2 2-535,-9 12-1440,-6 11-121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4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44 14699,'-17'-4'3184,"13"-1"-852,6 4-2120,-1 0-1,0-1 0,0 1 1,0 0-1,0 0 0,1 1 1,-1-1-1,1 0 1,-1 0-1,0 1 0,1-1 1,2 0-1,9-4 371,-1 2-1,1-1 1,19-1-1,-13 5-447,-1 1 0,1 1 0,-1 1 0,21 5 0,-26-4-543,0-1 0,0 0 0,0-1 0,0-1-1,0 0 1,0-1 0,1 0 0,-1-1 0,22-4-1,-30 3 139,1-1 0,-1 0-1,1 0 1,9-8 0,-5 5 52,-23 26 605,9-14-212,0 1 0,0 0-1,1 1 1,-1-1 0,2 0 0,-1 1 0,1 0 0,-2 10 0,3-12-78,1 0-1,-1 0 1,1 0-1,0 0 1,0 0 0,0 0-1,1 0 1,0 0-1,0-1 1,1 1 0,3 11-1,-3-15-74,-1 0 0,0 0-1,1 0 1,-1 0 0,1 0 0,0 0-1,0 0 1,-1 0 0,1-1-1,0 1 1,1-1 0,-1 0-1,0 1 1,0-1 0,1 0-1,4 1 1,-2 0 76,0-1 0,0-1 0,1 1-1,-1-1 1,0 0 0,1 0 0,8-1 0,5-3-1056,0-1 0,-1 0-1,26-11 1,-36 11-1005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4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13275,'13'-1'5065,"13"-6"-3497,3 6-271,9-1-249,-4 2-208,7 5-488,-4 0-200,-9 0-632,-6 4-512,-22-5-1337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4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13059,'7'3'4825,"14"5"-3689,10 0-560,16 0-304,8 2-112,5-2-384,0 0-448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5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19 163 12083,'-6'12'1010,"4"-8"-570,0 0-1,0 0 0,0 0 0,1 1 0,-2 8 0,2-12-351,1 0-1,0 0 0,0 1 0,0-1 1,1 0-1,-1 0 0,0 0 0,0 1 1,1-1-1,-1 0 0,1 0 1,-1 0-1,1 0 0,-1 0 0,1 0 1,-1 0-1,1 0 0,0 0 0,0 0 1,0 0-1,-1 0 0,1 0 1,0-1-1,0 1 0,0 0 0,0-1 1,2 2-1,9 3 165,-1 0 0,1-1 0,-1 0 0,1-1 0,1 0 0,-1 0 0,15 0 0,1-2 114,1 0 0,28-4 0,-54 3-340,-1 0 0,1-1 1,0 1-1,-1-1 0,1 1 1,0-1-1,-1 0 0,1 0 1,-1 0-1,1 0 0,-1 0 1,1 0-1,-1-1 0,3-1 0,-5 2 6,1 0-1,-1-1 0,1 1 1,-1 0-1,1 0 1,-1 0-1,0 0 0,0-1 1,1 1-1,-1 0 0,0 0 1,0 0-1,0-1 0,-1 1 1,1 0-1,0 0 0,0 0 1,0-1-1,-1 1 0,1 0 1,-1 0-1,1 0 0,-1 0 1,1 0-1,-1 0 0,0 0 1,0 0-1,1 0 0,-1 0 1,0 0-1,-1-1 1,-13-15 1170,-33-31 1,-3-2 188,50 49-1383,0 0-1,0 1 0,1-1 1,-1 0-1,0 0 1,1 0-1,-1 0 0,1 1 1,-1-1-1,1 0 0,-1 0 1,1 0-1,0 0 0,-1 0 1,1 0-1,0 0 1,0 0-1,0 0 0,0 0 1,0 0-1,0 0 0,0-2 1,0 2-45,1 0-1,0 1 1,-1-1 0,1 0-1,-1 1 1,1-1 0,0 0 0,0 1-1,-1-1 1,1 1 0,0-1 0,0 1-1,0 0 1,0-1 0,-1 1 0,1 0-1,0-1 1,0 1 0,1 0-1,5-1-507,1 0-1,-1 1 1,0 0-1,13 2 1,14 4-1523</inkml:trace>
  <inkml:trace contextRef="#ctx0" brushRef="#br0" timeOffset="1">518 223 14867,'4'-6'5785,"-2"-10"-3944,1-2-577,-3-5-600,-8-5-192,0-6-544,-5 2-408,-5-2-1008,2 3-569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5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20 12315,'-39'-19'5249,"70"24"-2993,11-1-983,7 0-241,-2 2-496,-1 1-168,-14-4-1048,-3 5-625</inkml:trace>
  <inkml:trace contextRef="#ctx0" brushRef="#br0" timeOffset="1">349 365 9138,'8'-9'2187,"0"-1"-1,0 0 1,-1 0-1,7-13 1,3-10-74,15-42 1,7-16 538,4 17-236,-43 74-2401,0 0 0,1-1 0,-1 1-1,0 0 1,0 0 0,0 0 0,1-1 0,-1 1-1,0 0 1,0 0 0,1 0 0,-1-1 0,0 1-1,0 0 1,1 0 0,-1 0 0,0 0-1,0 0 1,1 0 0,-1 0 0,0 0 0,1 0-1,-1 0 1,0 0 0,0 0 0,1 0 0,-1 0-1,0 0 1,1 0 0,-1 0 0,0 0-1,1 0 1,-1 0 0,0 0 0,0 0 0,1 0-1,-1 1 1,0-1 0,0 0 0,1 0 0,-1 0-1,0 1 1,0-1 0,0 0 0,1 0-1,-1 0 1,0 1 0,0-1 0,0 0 0,0 0-1,0 1 1,1-1 0,-1 0 0,0 1 0,0-1-1,0 0 1,0 0 0,0 1 0,0-1-1,10 25 86,-9-20-16,15 37-107,-2-6-1834,-2 1 0,14 70 1,-23-66-1455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25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16131,'19'5'6162,"14"1"-3946,20 2-1880,3-5-96,10 2-32,3 0-64,5-3-1120,1-2-840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4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139 151 11130,'-4'5'508,"-21"26"2131,25-31-2608,-1 0 0,1 0 0,0 1 0,0-1 0,0 0 0,0 0 0,0 1 0,-1-1 0,1 0-1,0 1 1,0-1 0,0 0 0,0 0 0,0 1 0,0-1 0,0 0 0,0 1 0,0-1 0,0 0 0,0 0 0,0 1 0,0-1 0,1 0 0,-1 1 0,0-1 0,0 0 0,0 0 0,0 1 0,0-1-1,0 0 1,1 0 0,-1 0 0,0 1 0,0-1 0,19 0 778,5-7-472,-1 0 0,-1-2-1,1 0 1,-2-2 0,1 0 0,-1-1 0,-1-2 0,0 0 0,-1 0 0,-1-2 0,0-1-1,21-25 1,-31 30 1008,-26 30-209,-165 229-93,57-69-1758,119-169 666,2-1-13,-1-1 0,0 1 0,0-1-1,-1 0 1,1 0 0,-2-1 0,1 0 0,-1 0-1,-15 8 1,23-13 50,0-1-1,0 0 1,0 0-1,0 0 1,-1 1-1,1-1 1,0 0-1,0 0 1,-1 0-1,1 0 1,0 0-1,0 1 1,-1-1-1,1 0 1,0 0-1,0 0 1,-1 0-1,1 0 1,0 0-1,0 0 1,-1 0-1,1 0 1,0 0-1,-1 0 1,1 0-1,0 0 1,0 0-1,-1 0 1,1 0-1,0-1 1,0 1-1,-1 0 1,1 0-1,0 0 1,0 0-1,-1 0 1,1-1-1,0 1 1,0 0-1,0 0 1,-1 0-1,1-1 1,0 1-1,0 0 1,0 0-1,0-1 1,0 1-1,0 0 1,-1 0-1,1-1 1,0 1-1,0 0 1,0 0-1,0-1 1,0 1-1,0 0 1,0-1-1,0 1 1,0 0-1,0 0 1,0-1-1,0 1 1,0 0-1,0 0 1,1-1-1,-1 1 1,0 0-1,0-1 1,9-20-432,-8 20 414,9-16-43,0 1 0,1 0-1,1 1 1,0 0 0,1 1 0,27-23 0,4 2 84,51-28 1,-86 56-22,25-16 73,-26 17-44,0-1 1,1 1-1,-1 1 0,1-1 1,1 2-1,-1-1 1,0 1-1,1 1 0,0 0 1,0 0-1,0 1 0,17-2 1,2 4 44,0 0-1,0-2 1,53-11 0,-73 11-8,-1 0 1,1-1-1,-1-1 0,0 1 1,0-1-1,0-1 1,-1 1-1,0-1 0,1-1 1,-2 1-1,1-1 1,-1 0-1,0-1 0,0 0 1,0 0-1,7-14 0,-1-9 629,-12 30-659,0-1 1,0 1 0,0-1 0,0 1 0,0-1 0,0 1 0,0-1 0,0 1-1,0-1 1,0 1 0,0-1 0,0 1 0,0 0 0,0-1 0,0 1-1,-1-1 1,1 1 0,0-1 0,0 1 0,0-1 0,-1 1 0,1 0 0,0-1-1,0 1 1,-1 0 0,1-1 0,0 1 0,-1 0 0,1-1 0,-1 1 0,1 0-1,0 0 1,-1-1 0,1 1 0,-1 0 0,1 0 0,-1 0 0,1 0-1,-1-1 1,1 1 0,0 0 0,-1 0 0,1 0 0,-1 0 0,1 0 0,-1 0-1,1 0 1,-1 0 0,1 1 0,-1-1 0,1 0 0,-1 0 0,1 0 0,0 0-1,-1 1 1,1-1 0,-1 0 0,1 0 0,0 1 0,-1-1 0,-5 3 73,0 0 0,0 0 1,1 0-1,0 1 0,0 0 1,0 0-1,0 0 1,-6 7-1,9-9-94,1 0-1,-1 0 1,0 0 0,0 0 0,1 0 0,0 1-1,-1-1 1,1 1 0,0-1 0,0 1-1,0-1 1,0 1 0,1-1 0,-1 1 0,1 0-1,0-1 1,-1 1 0,1 0 0,0 0-1,1-1 1,-1 1 0,1 3 0,0-4-23,0 0-1,0-1 1,0 1 0,0 0-1,1-1 1,-1 1 0,1 0-1,-1-1 1,1 0 0,-1 1-1,1-1 1,0 0 0,0 0-1,0 0 1,0 0 0,-1 0-1,1 0 1,0-1 0,0 1-1,1-1 1,-1 1 0,0-1 0,0 0-1,0 0 1,0 0 0,3 0-1,6 0-207,-1-1-1,1 0 1,18-4-1,2-2-1960,51-18-1,-61 17 155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4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11154,'5'-6'4590,"17"-4"-4508,-15 7 366,-4 2-423,24-11 517,0 1-1,39-9 1,-69 20 214,2 1-694,-1-1 1,1 0-1,-1 1 0,1 0 1,0-1-1,-1 1 1,1 0-1,0 0 1,-1-1-1,1 1 0,0 0 1,0 0-1,0 1 1,0-1-1,0 0 0,0 0 1,0 0-1,0 2 1,-10 8-55,3-3-5,0 0-1,1 0 1,0 0 0,0 1-1,1 0 1,-9 19-1,14-27-9,1 0-1,0-1 0,-1 1 1,1 0-1,0 0 1,-1 0-1,1 0 0,0 0 1,0 0-1,0 0 0,0 0 1,0 0-1,0-1 1,0 1-1,0 0 0,0 0 1,1 2-1,15 2-205,-1-1 170,-1-1 45,10 3-15,-1-1 0,35 4 1,-51-9 24,1-1 0,-1 0 0,0 0 0,0-1 0,10-3 0,12-2 17,-24 6-31,0-1 0,0 0 1,0 0-1,0 0 0,0 0 0,0-1 0,0 0 0,-1 0 0,1 0 1,-1 0-1,4-5 0,43-48-25,-29 30 31,-4 7 27,-12 13 15,1-1 0,-1 1 1,0-1-1,-1 0 0,1 0 0,-1-1 0,-1 0 0,0 0 0,5-12 0,-8 19 19,-1 0 0,0 0 0,0 0 0,0 0-1,0 0 1,0 0 0,0 1 0,0-1 0,0 0 0,-1 0 0,1 0 0,0 0-1,0 0 1,-1 0 0,1 0 0,-1 1 0,1-1 0,-1 0 0,1 0 0,-1 1 0,1-1-1,-1 0 1,0 1 0,1-1 0,-1 0 0,0 1 0,1-1 0,-1 1 0,0-1 0,0 1-1,0-1 1,0 1 0,1 0 0,-1 0 0,0-1 0,0 1 0,0 0 0,0 0 0,-1 0-1,-3-1 25,1 1 0,0 0 0,-1 0-1,1 0 1,0 0 0,-9 2 0,5 2-68,0-1 0,0 1 0,1 0 0,-1 0 1,1 1-1,0 0 0,0 0 0,0 1 0,1 0 0,0 0 1,0 1-1,1-1 0,-1 1 0,-5 12 0,0-1-34,0 1-1,2 0 0,0 0 1,-11 41-1,17-48 1,0 0 0,1 0-1,1 0 1,0 0 0,0 1 0,1-1 0,2 14-1,-2-22 15,1 0 0,-1 0 0,1 0 0,0-1 0,1 1 0,-1 0-1,1-1 1,-1 1 0,1-1 0,0 1 0,0-1 0,1 0-1,-1 0 1,1 0 0,-1 0 0,1 0 0,0-1 0,0 1 0,0-1-1,0 0 1,1 0 0,-1 0 0,0 0 0,1 0 0,0-1-1,4 2 1,2-1 1,0-1 0,1 0 1,-1 0-1,1-1 0,-1 0 0,1-1 0,-1 0 0,0 0 0,1-1 0,-1-1 0,0 0 0,0 0 0,13-7 0,-1 0 41,-1-2-1,0 0 1,0-2-1,29-24 1,-44 33-51,-4 3 39,0 0 0,0 0 0,0 0-1,0 1 1,1-1 0,-1 1 0,1-1-1,4-1 1,-6 3-17,0 0 0,0 0 0,0 1 0,0-1 0,0 0 0,0 0 1,0 0-1,-1 1 0,1-1 0,0 1 0,0-1 0,0 0 0,0 1 0,0 0 0,-1-1 0,1 1 0,0-1 0,0 1 0,-1 0 0,1 0 0,0-1 0,-1 1 0,1 0 0,-1 0 0,1 0 0,-1 0 0,0-1 0,1 1 1,-1 1-1,1 1-3,0-1 0,0 0 0,0 0 0,0 0 1,0 0-1,1 0 0,-1-1 0,1 1 0,-1 0 0,1 0 1,-1-1-1,1 1 0,0-1 0,0 0 0,0 1 1,0-1-1,0 0 0,0 0 0,0 0 0,0-1 1,0 1-1,0 0 0,1-1 0,-1 1 0,0-1 1,1 0-1,-1 0 0,0 0 0,4 0 0,2-2 17,-1-1-1,1 0 0,-1 0 0,0-1 0,0 0 0,0 0 0,7-5 1,-9 4-1,1 1 1,1 0-1,-1 0 1,1 1-1,-1 0 1,1 0-1,11-2 1,-16 5-41,-1 0 1,1 0-1,0 0 0,0 0 0,-1 1 1,1-1-1,-1 1 0,1-1 1,0 1-1,-1 0 0,1 0 1,-1 0-1,0 0 0,3 1 0,14 6-3095,-17-8 2983,-1 0 0,1 0 0,-1 0 0,0 0 0,1 0 0,-1 0 1,0 0-1,0 0 0,1-1 0,-1 1 0,0 0 0,1 0 0,-1 0 0,0-1 1,0 1-1,1 0 0,-1 0 0,0-1 0,0 1 0,1 0 0,-1 0 0,0-1 1,0 1-1,0 0 0,0-1 0,0 1 0,1 0 0,-1-1 0,0 1 1,0 0-1,0-1 0,0 0-228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4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6441,'-24'-53'4137,"17"51"-496,-6-5 696,8 6-1768,10 2-497,13 1-928,10-2-280,11-2-584,2-4-256,6-4-816,-5-6-616,-8 6-1569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13531,'-10'10'5169,"-9"22"-3561,-4 11-591,10 17 151,2 0 136,12 7-64,4-7-271,13-7-577,5-5-432,3-9-1009,2-12-607,-6-9-1177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5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64 115 12931,'13'-3'1197,"-5"1"-184,1-1 1,0 2-1,0-1 1,0 1-1,1 1 0,14 0 1,-24 0-977,0 0-1,0 0 1,1 0 0,-1 0-1,0 0 1,0 0 0,0 0-1,1 0 1,-1 0 0,0 0-1,0 0 1,0 0 0,1 0-1,-1 0 1,0 0 0,0 0-1,0 0 1,1 0 0,-1 1-1,0-1 1,0 0 0,0 0-1,0 0 1,0 0 0,1 0-1,-1 1 1,0-1 0,0 0-1,0 0 1,0 0 0,0 0-1,0 1 1,0-1 0,0 0-1,1 0 1,-1 0 0,0 1-1,0-1 1,0 0 0,0 0-1,0 0 1,0 1 0,0-1-1,0 0 1,0 0 0,0 0-1,0 1 1,-1-1 0,1 0 0,0 0-1,0 0 1,0 1 0,0-1-1,0 0 1,0 0 0,0 0-1,0 0 1,-1 1 0,1-1-1,0 0 1,0 0 0,0 0-1,0 0 1,0 0 0,-1 0-1,1 1 1,0-1 0,-13 9 782,12-8-683,-3 1-5,1 0 1,-1 0 0,0 0-1,0-1 1,0 1 0,0-1 0,0 0-1,0-1 1,0 1 0,-1-1 0,1 1-1,0-1 1,0 0 0,0-1-1,-9-1 1,12 2-123,-1-1 1,0 1-1,1-1 0,-1 1 1,1-1-1,-1 0 0,1 0 1,-1 1-1,1-1 0,0 0 1,-1 0-1,1-1 0,0 1 1,0 0-1,0 0 0,0-1 1,0 1-1,0 0 0,0-1 1,0 1-1,1-1 0,-1 1 1,0-1-1,1 0 0,-1 1 1,1-1-1,0 0 0,0 1 1,-1-1-1,1 0 0,0 1 1,0-1-1,1 0 0,-1 1 1,0-1-1,0 1 0,1-1 1,-1 0-1,1 1 0,0-1 0,-1 1 1,2-3-1,1-1-8,0 0 0,0 0 0,0 1 0,1-1 0,-1 1-1,1 0 1,0 0 0,0 0 0,1 0 0,-1 1 0,1 0 0,0 0 0,0 0 0,5-2 0,-6 3-5,0 0 1,1 0-1,-1 0 1,1 0-1,-1 1 1,1 0-1,-1 0 1,1 0-1,0 1 1,-1 0-1,1 0 1,0 0-1,-1 0 1,1 1-1,0-1 1,-1 1-1,7 2 1,-9-2 5,0 0 0,0 1 0,0-1 1,0 0-1,-1 1 0,1-1 0,0 1 0,-1 0 0,1 0 1,-1-1-1,0 1 0,0 0 0,1 0 0,-1 0 0,0 0 1,-1 1-1,1-1 0,0 0 0,-1 0 0,1 0 0,-1 1 1,1-1-1,-1 0 0,0 0 0,0 1 0,0-1 1,-1 0-1,1 1 0,0-1 0,-1 0 0,1 0 0,-3 4 1,2 0-2,-1 0 0,-1-1 0,1 0 1,-1 0-1,1 1 0,-2-2 0,1 1 1,0 0-1,-1-1 0,0 1 0,-8 6 0,5-6 36,0-1 0,-1-1 0,1 1-1,-1-1 1,1-1 0,-1 1 0,0-1 0,0-1-1,0 1 1,-13-1 0,18 0-9,0-1 0,0 0 0,-1 0 1,1 0-1,0 0 0,0-1 0,-1 1 1,1-1-1,0 0 0,0 0 0,0 0 1,0 0-1,0 0 0,0-1 0,0 0 0,1 1 1,-1-1-1,0 0 0,1 0 0,0 0 1,-1-1-1,1 1 0,0 0 0,0-1 1,0 0-1,0 1 0,1-1 0,-3-6 0,3 8-63,1 0-1,0 0 0,-1-1 0,1 1 0,0 0 0,0-1 1,0 1-1,0 0 0,0 0 0,0-1 0,0 1 0,1 0 1,-1-1-1,0 1 0,1 0 0,-1 0 0,1-1 0,-1 1 1,1 0-1,-1 0 0,1 0 0,0 0 0,0 0 1,0 0-1,1-1 0,0 0-199,0 0 1,1 0-1,-1 1 0,0-1 1,1 1-1,0 0 0,-1 0 1,1 0-1,0 0 0,4-1 1,27-2-2456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182 151 13707,'38'-117'5112,"-26"83"-1789,-19 58-1925,-7 10-1143,-1-1 0,-2-1 1,-24 37-1,-72 84-116,111-150-133,-19 25 37,20-21-60,15-15-46,-2-1-7,0 1-1,0 1 1,1 0-1,0 1 1,0 0-1,1 1 1,0 0 0,0 1-1,0 1 1,0 0-1,0 1 1,1 1-1,-1 0 1,1 1-1,-1 0 1,1 1-1,-1 1 1,26 6-1,12 5-3397,-35-12 874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6:5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14907,'0'4'5873,"-2"13"-3856,-3-1-1065,2 13-680,-3 5-216,-6 2-888,11 1-632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68 13083,'-36'-62'4459,"36"62"-4420,0-1 0,0 1 0,0 0 0,0 0 0,0 0 0,0 0-1,0 0 1,0 0 0,0 0 0,0 0 0,0 0 0,0-1 0,0 1-1,0 0 1,0 0 0,0 0 0,0 0 0,0 0 0,0 0 0,0 0-1,0 0 1,0 0 0,0 0 0,0 0 0,0 0 0,-1 0-1,1 0 1,0 0 0,0-1 0,0 1 0,0 0 0,0 0 0,0 0-1,0 0 1,0 0 0,0 0 0,0 0 0,-1 0 0,1 0 0,0 0-1,0 0 1,0 0 0,0 0 0,0 0 0,0 0 0,0 0 0,0 0-1,0 0 1,-1 1 0,1-1 0,0 0 0,0 0 0,0 0 0,0 0-1,0 0 1,0 0 0,0 0 0,0 0 0,0 0 0,0 0 0,0 0-1,0 0 1,0 0 0,0 0 0,0 1 0,-1-1 0,1 0 0,-1 11 1069,1 18-476,0-26-380,-1 32 578,0-24-731,1-1 0,0 1 0,0-1 1,1 0-1,0 1 0,1-1 0,0 0 1,1 0-1,0 0 0,7 15 0,-9-23-92,0 0 0,0 0 0,0 0-1,0-1 1,1 1 0,-1-1-1,1 1 1,-1-1 0,1 1-1,0-1 1,0 0 0,-1 0-1,1 0 1,0 0 0,0 0-1,0 0 1,0-1 0,0 1 0,0-1-1,0 1 1,0-1 0,0 0-1,0 0 1,1 1 0,-1-2-1,0 1 1,0 0 0,0 0-1,0-1 1,0 1 0,0-1-1,0 1 1,0-1 0,0 0 0,0 0-1,0 0 1,0 0 0,-1 0-1,3-2 1,3-2 25,0 0 0,0-1 0,-1 0 0,1 0 0,-2 0 0,1-1 0,-1 0 1,7-11-1,-3 1 41,-2-1 1,0 0 0,6-27 0,-8 28-49,-4 14-86,-1 0 1,1 0 0,-1 1-1,0-1 1,0 0 0,0 0-1,0 1 1,0-1 0,-1 0-1,1 0 1,-1 1 0,-1-5 0,-1 3-1384,5 9-480,6 8-887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13 167 15947,'18'60'5818,"-18"-77"-4658,0-2-816,4-9-360,-3-4-160,-1-4-432,-5 0-304,-9 4-825,-3 6-231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10514,'4'-3'6088,"11"1"-4781,19 0-1231,65-9 854,38-2-713,-136 13-231,0 1-1,-1-1 1,1 0-1,0 0 1,0 1 0,0-1-1,0 0 1,0 1-1,0-1 1,0 1 0,-1-1-1,1 1 1,0 0 0,0-1-1,-1 1 1,1 0-1,0-1 1,-1 1 0,1 0-1,-1 0 1,1 0-1,-1-1 1,1 1 0,-1 0-1,0 0 1,1 0-1,-1 0 1,0 0 0,0 0-1,0 0 1,1 1-1,1 41 154,-1-20-130,0-19 7,0 1 0,1-1 1,0 1-1,0-1 0,0 1 1,0-1-1,0 0 0,1 0 1,0 0-1,0-1 0,0 1 0,0-1 1,1 1-1,-1-1 0,1 0 1,0 0-1,0-1 0,0 1 1,0-1-1,0 0 0,1 0 1,-1 0-1,6 1 0,-2-1 20,0 0 0,-1-1 0,1 1 0,0-2 0,0 1 0,0-1 0,0 0 0,-1-1 0,1 1 0,0-2 0,0 1 0,0-1 0,10-4 0,-5-4-1211,-5 5 88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12683,'13'0'5105,"12"0"-3201,9 3-912,3 2-159,-8-5-329,-3 0-192,-6 1-336,-7 3-304,1-1-769,-9-1-511</inkml:trace>
  <inkml:trace contextRef="#ctx0" brushRef="#br0" timeOffset="1">1 149 11899,'16'0'4569,"21"0"-3193,1 0-536,7-4-488,-14 3-80,-7 1-920,-4 0-496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38 207 10106,'-8'9'744,"-17"16"4206,25-25-4905,0 0 1,0 0-1,0 0 1,-1 0-1,1 0 1,0 1-1,0-1 1,0 0-1,0 0 1,0 0-1,0 0 1,0 0-1,0 0 1,0 0-1,0 0 1,0 0-1,0 0 1,0 0-1,0 0 1,-1 0-1,1 1 1,0-1-1,0 0 0,0 0 1,0 0-1,0 0 1,0 0-1,0 0 1,0 0-1,-1 0 1,1 0-1,0 0 1,0 0-1,0 0 1,0 0-1,0 0 1,0 0-1,0 0 1,0 0-1,-1 0 1,1 0-1,0-1 1,0 1-1,0 0 1,0 0-1,0 0 1,0 0-1,0 0 1,0 0-1,0 0 1,0 0-1,0 0 0,-1 0 1,1 0-1,0 0 1,0-1-1,0 1 1,0 0-1,0 0 1,0 0-1,0 0 1,0 0-1,0 0 1,0 0-1,0 0 1,0 0-1,0-1 1,0 1-1,8-19 2878,4-5-1528,-5 11-631,0 0 0,-1-1 0,6-20 0,-12 32-724,1 1-1,-1-1 0,0 0 1,1 1-1,-1-1 0,1 0 1,0 1-1,0-1 0,-1 1 0,1-1 1,0 1-1,0 0 0,1-1 1,-1 1-1,0 0 0,0 0 1,0 0-1,1-1 0,-1 1 1,3-1-1,-2 2-44,0 0 1,0 0-1,0 0 1,-1 0-1,1 0 1,0 1-1,0-1 1,0 1-1,0-1 1,-1 1-1,1-1 0,0 1 1,0 0-1,-1 0 1,1 0-1,0 0 1,-1 0-1,0 1 1,3 1-1,7 7-268,-1 0 0,17 22 0,17 17-852,-43-49 1110,0 1 1,-1 0 0,1-1 0,0 1-1,-1 0 1,1-1 0,0 1 0,0-1-1,0 0 1,0 1 0,-1-1 0,1 0-1,0 1 1,0-1 0,0 0-1,0 0 1,0 0 0,0 0 0,0 0-1,-1 0 1,1 0 0,0 0 0,0 0-1,0 0 1,0 0 0,1-1 0,-1 0 20,1 0 0,-1 0 0,0 0 0,0 0 1,1 0-1,-1-1 0,0 1 0,0 0 1,0-1-1,0 1 0,-1 0 0,1-1 1,1-2-1,2-7 168,-1-1 0,0 0 0,2-15 0,-3 19-75,1-19 84,6-27 406,-8 52-722,-1 0 0,1 0 1,0 0-1,0-1 1,0 1-1,0 0 0,0 1 1,1-1-1,-1 0 1,1 0-1,-1 0 0,1 1 1,0-1-1,-1 1 1,1-1-1,0 1 1,0 0-1,0 0 0,4-2 1,15-2-2367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16516,'22'75'5849,"-17"-87"-4769,-5-4-256,3-8-184,4-1-64,-4-4-464,0 1-264,1-3-704,-8 4-536,-2 2-1073,1 6-943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 12563,'-34'-2'5033,"59"7"-2977,6 2-527,6-12-281,0-2-32,-9-6-304,0 4-168,-6 7-344,-7-1-183,-4 4-345,-3 1-409,-3-2-1287,2 2-705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7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10 294 12603,'-9'37'4351,"9"-37"-4312,0 0-1,0 0 1,0 0-1,0 0 1,0 0-1,-1 1 1,1-1-1,0 0 1,0 0-1,0 0 1,0 0-1,0 0 1,0 0-1,0 0 1,0 0-1,0 1 1,0-1-1,0 0 1,0 0-1,0 0 1,0 0-1,0 0 1,0 0-1,0 0 1,0 1-1,0-1 1,0 0-1,0 0 1,0 0-1,0 0 1,0 0-1,1 0 1,-1 0-1,0 0 1,0 0-1,0 1 1,0-1-1,0 0 1,0 0-1,0 0 1,0 0-1,0 0 0,0 0 1,1 0-1,-1 0 1,0 0-1,0 0 1,0 0-1,0 0 1,0 0-1,0 0 1,0 0-1,0 0 1,1 0-1,-1 0 1,0 0-1,0 0 1,0 0-1,0 0 1,0 0-1,0 0 1,0 0-1,1 0 1,-1 0-1,8-8 1210,7-14 22,-7 5-881,-1-1 1,0 1-1,-2-2 0,0 1 0,-1 0 1,-1-1-1,2-24 0,-5 33-214,0 8-132,-1 1 0,1-1 0,0 0-1,0 0 1,0 0 0,1 0-1,-1 0 1,0 0 0,1 1 0,-1-1-1,1 0 1,-1 0 0,1 0-1,0 1 1,0-1 0,2-2 0,-3 3-31,1 1 0,-1 0 0,0 0 0,1 0 0,-1 0 1,0 0-1,1 0 0,-1 0 0,0 0 0,1 0 1,-1 0-1,0 0 0,1 0 0,-1 1 0,0-1 1,1 0-1,-1 0 0,0 0 0,1 0 0,-1 0 1,0 1-1,0-1 0,1 0 0,-1 0 0,0 0 0,0 1 1,1-1-1,-1 0 0,0 1 0,0-1 0,0 0 1,1 0-1,-1 1 0,0-1 0,0 0 0,0 1 1,0-1-1,0 1 0,7 14 95,5 31 101,-8-31-161,0 0 0,11 25-1,-13-36-46,0 1 0,1 0 0,0-1 0,0 0 0,0 1 0,1-1 0,0 0 0,-1-1-1,1 1 1,1-1 0,7 6 0,-10-8-3,-1 0-1,1 0 0,0 0 1,-1 0-1,1-1 1,0 1-1,0 0 1,0-1-1,0 0 0,0 1 1,-1-1-1,1 0 1,0 0-1,0 0 1,0 0-1,0 0 0,0 0 1,0-1-1,0 1 1,2-1-1,0-1 6,0-1-1,0 1 0,0-1 1,0 0-1,-1 0 0,6-4 1,9-9 10,-14 13-4,-1 0 0,0 0 0,0-1 0,0 1 0,0-1 0,0 1 0,-1-1 0,0 0 0,1 0 0,-2 0 0,1 0 0,0 0 0,-1 0 0,0-1 0,0 1 0,0-1 0,0 1 0,-1 0 0,0-1 0,0 1 0,0-1 0,-1-5 0,2 20-30,1 0 1,-1 0-1,2 0 1,-1-1 0,2 1-1,-1-1 1,1 1-1,1-1 1,-1 0-1,1-1 1,1 1-1,10 12 1,-15-20 19,0 0 0,0 0 1,0 0-1,0-1 0,0 1 0,0 0 0,0-1 0,1 1 1,-1 0-1,0-1 0,0 0 0,0 1 0,0-1 0,1 0 0,-1 1 1,0-1-1,1 0 0,-1 0 0,0 0 0,0 0 0,1 0 1,-1 0-1,0-1 0,0 1 0,1 0 0,-1-1 0,0 1 1,0-1-1,0 1 0,0-1 0,1 1 0,-1-1 0,0 0 1,0 1-1,0-1 0,0 0 0,1-2 0,3-3 31,1 0 0,-1-1 0,0 0 0,6-12 0,-7 11 20,8-15 157,-1 0 1,-2-1-1,9-30 0,9-25 641,-26 77-811,-1 1 0,1-1 0,-1 0 0,1 1 0,0-1 0,0 0 0,0 1 0,0-1 0,0 1 0,0 0 0,0-1 0,0 1 0,1 0-1,-1 0 1,1-1 0,-1 1 0,1 0 0,-1 0 0,1 1 0,-1-1 0,1 0 0,2 0 0,-2 1-11,-1 0 0,1 0 1,0 1-1,-1-1 0,1 1 1,0-1-1,-1 1 0,1-1 1,-1 1-1,1 0 0,-1 0 0,1 0 1,-1 0-1,0 0 0,1 0 1,-1 0-1,0 0 0,2 3 1,6 7-32,-1 1 1,0 0-1,0 1 1,5 14-1,-10-22-69,26 65-1982,-18-24-2538,-9-27 1287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10538,'-10'9'5417,"-8"23"-888,-1 7-2768,-1 15-537,4 12-40,6-7-264,7 1-167,16-6-393,10-9-336,11 1-872,2-4-449,3-8-999,-2-6-353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10114,'64'-39'4681,"-63"46"-1520,-1 3-1265,-1 7-511,-9 8-209,-2-1-384,6 4-144,3-7-216,6-2-80,8-2-184,2-4-80,10-7-224,1-3-208,3-3-632,-3-6-352,0-4-649,-1 0-135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12547,'15'-1'4937,"8"-4"-3153,8 0-864,8 3-152,0 2-279,0 3-193,-3 6-824,-17-5-497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13539,'10'6'5329,"16"5"-3601,7-2-391,11-9-481,1 0-568,-6-10-1400,0-3-681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7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11186,'3'0'5161,"12"2"-1440,6 3-2208,6 1-537,7-1-56,7 2-360,5-4-248,-11-2-504,1 6-472,-16-5-1336,-11-1-1713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13011,'27'-5'4817,"20"-1"-3777,12-2-648,3 0-64,-4 3-544,-7 1-624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0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50 8818,'18'-32'1914,"-8"14"2049,-21 46-1080,5-14-2186,-2 4 41,1 0 1,-10 37-1,16-51-692,0 1-1,0-1 1,1 0-1,-1 0 1,1 0 0,0 0-1,0 1 1,0-1-1,1 0 1,0 0-1,-1 0 1,2 0 0,-1 0-1,0 0 1,1 0-1,0 0 1,-1 0 0,2 0-1,-1-1 1,3 4-1,-2-4-1,1 0-1,0 0 0,-1 0 0,1-1 0,0 1 1,0-1-1,1 0 0,-1 0 0,0-1 1,5 2-1,50 9 162,-31-7-130,8 3-40,-22-4-48,0-1 0,0 0 0,1 0 0,-1-2-1,1 0 1,22-1 0,-36-1-58,-1 1-1,1 0 1,0 0 0,0-1-1,0 1 1,0 0 0,0-1-1,0 1 1,0-1 0,0 1-1,-1-1 1,1 1 0,0-1-1,0 0 1,-1 0-1,1 1 1,1-2 0,4-9-1507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49 210 11378,'-49'76'3912,"49"-73"-1680,9-12-967,12-18 431,71-137 3889,-91 164-5572,-1-1 0,0 1 0,1-1 0,-1 1 0,1-1-1,-1 1 1,1 0 0,0-1 0,-1 1 0,1 0 0,-1-1 0,1 1 0,0 0 0,-1 0-1,1 0 1,0-1 0,-1 1 0,1 0 0,0 0 0,-1 0 0,1 0 0,0 0-1,-1 0 1,1 0 0,0 0 0,-1 1 0,1-1 0,0 0 0,-1 0 0,1 1-1,0-1 1,-1 0 0,1 0 0,-1 1 0,1-1 0,-1 1 0,1-1 0,-1 1-1,1-1 1,-1 1 0,1-1 0,-1 1 0,1-1 0,-1 1 0,0-1 0,1 2-1,25 32-45,-22-27 67,16 26-83,-17-26 43,1 1 0,1 0 0,-1-1 0,1 0 1,1 0-1,-1 0 0,1-1 0,0 0 0,1 0 1,-1 0-1,10 5 0,-16-11 10,1 0 1,-1 0-1,0 0 1,1 0-1,-1 1 1,0-1-1,1 0 1,-1 0-1,0 0 0,1 0 1,-1-1-1,0 1 1,1 0-1,-1 0 1,0 0-1,1 0 0,-1 0 1,0 0-1,1 0 1,-1-1-1,0 1 1,1 0-1,-1 0 0,0 0 1,1-1-1,-1 1 1,0 0-1,0 0 1,0-1-1,1 1 1,-1 0-1,0-1 0,0 1 1,0 0-1,1-1 1,-1 1-1,5-15 127,-5 12-86,16-72 846,-13 54-636,1 0 0,1 0 0,11-28 0,-15 46-379,0 0 0,1 1 0,-1-1-1,1 1 1,0-1 0,0 1 0,0 0 0,0-1 0,0 1-1,0 0 1,1 1 0,-1-1 0,1 0 0,-1 1 0,1-1-1,0 1 1,0 0 0,-1 0 0,1 0 0,0 0-1,0 0 1,0 1 0,0-1 0,0 1 0,0 0 0,5 0-1,17 0-2835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12443,'0'5'4849,"0"4"-3025,-3 4-312,-2 18-327,-3 5-145,-4 11-544,4 3-248,-1-9-376,2-5-264,7-12-808,-2-6-433,6-7-1959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1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13371,'-1'0'5177,"1"8"-3473,-2 7-551,-1 6-473,3 6-128,-2 6-368,-1-2-192,3-4-928,-2-1-609</inkml:trace>
  <inkml:trace contextRef="#ctx0" brushRef="#br0" timeOffset="1">0 180 13499,'12'0'4889,"7"-4"-3577,11 4-216,10 0-23,-1-1-193,7-4-752,-1 3-480,-4 2-1169,-4-1-1335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2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11418,'1'20'2490,"3"-14"-258,-2-6-1990,0-1 0,0 0 1,0 0-1,0 0 1,0 0-1,0-1 1,0 1-1,-1 0 0,1-1 1,2-2-1,9-7-191,1-1 457,-1-1 0,0 0 0,-1-1-1,0 0 1,-1-1 0,-1 0 0,-1-1-1,0 0 1,-1-1 0,9-24 0,-7 22 552,-10 19-1044,0 0 0,1 0 0,-1 0-1,0-1 1,0 1 0,0 0 0,0 0 0,1 0 0,-1 0 0,0 0 0,0 0-1,0 0 1,0 0 0,1 0 0,-1-1 0,0 1 0,0 0 0,0 0-1,1 0 1,-1 0 0,0 0 0,0 0 0,1 0 0,-1 0 0,0 0 0,0 1-1,0-1 1,1 0 0,-1 0 0,0 0 0,0 0 0,0 0 0,0 0-1,1 0 1,-1 0 0,0 0 0,0 1 0,0-1 0,0 0 0,1 0 0,-1 0-1,0 0 1,0 1 0,14 38-257,-13-35 131,3 14-80,1 2-695,0 0 1,1 0 0,2 0-1,13 26 1,-2-21-1374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5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11386,'11'4'5346,"17"4"-2234,11 16-1183,-5 5-73,-3 19-592,-10 5-247,-13 7-353,-8 2-232,-3-5-192,-6-5-144,-5-7-256,-11-9-224,-1 0-857,-6-8-503,-2-4-1409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2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17 13939,'-37'-17'5105,"55"24"-3761,10-1-1248,1-2-352,13-3-920,5 3-800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64 239 9674,'-13'-5'979,"6"2"-526,1 0-1,-1 1 0,-1-1 0,-14-8 15014,30-13-17272,-5 15 2930,2-4-1239,-1 0 1,-1 0-1,-1 0 1,1 0-1,-1-14 1,-2 20-400,0-1 1,-1 1-1,0 0 1,0-1-1,0 1 0,-1 0 1,-5-12-1,-2 2-3572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 14435,'-2'-2'5297,"1"0"-4049,1 1-431,0-1-73,13-1 48,22-4-120,38-6-184,-40 7-288,1 1-88,-5 3-712,-4-1-504,-6 3-1161,-9 3-1863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13979,'5'0'4953,"1"0"-4089,7 0-360,8 0-96,7 0-7,6 0-682,5 2-759</inkml:trace>
  <inkml:trace contextRef="#ctx0" brushRef="#br0" timeOffset="1">223 172 12187,'1'2'172,"0"-1"1,0 1 0,0 0-1,1-1 1,-1 1 0,0 0-1,1-1 1,-1 1 0,1-1 0,-1 0-1,1 0 1,0 1 0,-1-1-1,1 0 1,0 0 0,0-1-1,0 1 1,0 0 0,0-1 0,0 1-1,0-1 1,0 1 0,0-1-1,0 0 1,0 0 0,3 0-1,1-3 76,0 1-1,0-2 1,-1 1-1,1 0 1,-1-1-1,0 0 1,9-9-1,-2 2 84,32-26 3498,68-77 0,-111 114-3802,-1 0 0,0 0 1,1 0-1,-1 0 1,0 0-1,0 0 0,1 0 1,-1 0-1,0 0 0,0 0 1,1 1-1,-1-1 0,0 0 1,0 0-1,1 0 0,-1 0 1,0 0-1,0 1 0,1-1 1,-1 0-1,0 0 1,0 0-1,0 1 0,0-1 1,1 0-1,-1 0 0,0 1 1,0-1-1,0 0 0,0 0 1,0 1-1,0-1 0,0 0 1,0 0-1,1 1 1,-1-1-1,0 0 0,0 0 1,0 1-1,0-1 0,-1 0 1,1 1-1,0-1 0,0 0 1,0 0-1,0 1 0,3 18-125,-3-17 155,2 11-588,0 0 0,1 0 0,0 0 0,1 0-1,0-1 1,1 1 0,1-1 0,0 0 0,0-1 0,1 1 0,9 10 0,7 2-2186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4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15443,'13'-4'5273,"21"-9"-4840,10 7-385,15-10 24,6 1-216,-5 12-1241</inkml:trace>
  <inkml:trace contextRef="#ctx0" brushRef="#br0" timeOffset="1">406 171 15379,'60'29'5754,"-57"-55"-4322,0-3-744,2-7-480,-3 4-32,-2 6-312,3 1-344,-3 11-1048,3 2-601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4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19 11018,'-37'-18'4049,"48"18"-3041,1 2-407,1-2 23,6 0 72,4 0-144,0-2-128,4 4-272,-1 1-296,-1 0-752,2 5-480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17 182 11819,'-16'38'8193,"16"-45"-6136,1-4-609,6-7-224,-5-10-416,2-6-231,-4-3-401,-1-1-288,-1 11-865,-3 7-719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262 140 11899,'1'1'460,"0"-1"-1,1 1 1,-1-1 0,0 1 0,0 0 0,0 0 0,0 0 0,0 0 0,0 0 0,0 0 0,-1 0 0,1 0 0,0 0 0,0 0 0,-1 0 0,1 0 0,-1 0 0,1 1 0,-1-1 0,1 0 0,-1 0 0,0 3 0,0-3-304,-1 0 1,0 1-1,0-1 1,0 0 0,0 0-1,0 1 1,0-1-1,0 0 1,0 0 0,0 0-1,0 0 1,-1 0-1,1-1 1,0 1 0,-1 0-1,1-1 1,-1 1-1,1 0 1,-1-1 0,1 0-1,-3 1 1,-11 3 355,-1 0 0,1-1 0,0-1 1,-1-1-1,-19 0 0,26-1-402,1 0-1,0-1 1,0 0-1,0-1 1,0 0-1,0 0 1,0 0-1,1-1 1,-1 0-1,1-1 1,-1 0-1,-7-5 1,13 7-115,0 0-1,-1 0 1,1 0 0,0 0-1,0-1 1,0 1 0,0-1-1,0 1 1,1-1 0,-1 1 0,1-1-1,0 0 1,-1 0 0,1 0-1,1 0 1,-1 0 0,0 0-1,1 0 1,-1 0 0,1 0 0,0 0-1,0 0 1,0 0 0,1 0-1,-1 0 1,1-1 0,0 1-1,-1 1 1,1-1 0,1 0 0,-1 0-1,0 0 1,1 0 0,-1 1-1,1-1 1,0 1 0,3-4-1,-1 1-105,0 0-1,0 0 1,1 1-1,-1-1 1,1 1-1,1 0 0,-1 1 1,0-1-1,1 1 1,-1 0-1,1 0 0,0 1 1,0 0-1,0 0 1,1 0-1,-1 1 1,11-2-1,-12 3-137,1 1-1,0-1 1,-1 1 0,1 0 0,-1 0-1,0 1 1,1 0 0,-1 0-1,0 0 1,0 0 0,0 1 0,0 0-1,5 4 1,20 17-2346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90 232 11114,'-39'7'11616,"36"-16"-9400,2-19-3538,1 20 2085,0 2-755,-1-10 29,1 0-1,1 0 1,0 0-1,6-21 1,-6 33-54,0-1 0,1 1 0,-1-1 0,1 1-1,0 0 1,0 0 0,1 0 0,-1 0 0,1 0 0,0 0 0,0 1 0,0-1 0,1 1 0,-1 0 0,1 0 0,0 0 0,0 1 0,0-1 0,0 1 0,7-3 0,-5 3-102,0 0 1,1 0-1,-1 1 1,0 0 0,1 0-1,-1 1 1,1-1-1,-1 1 1,0 1-1,1-1 1,-1 1 0,0 1-1,1-1 1,-1 1-1,9 3 1,-14-4 93,0-1 1,0 0 0,-1 1 0,1-1-1,0 0 1,-1 1 0,1-1-1,0 1 1,-1-1 0,1 1 0,-1-1-1,1 1 1,0 0 0,-1-1-1,1 1 1,-1 0 0,0-1 0,1 1-1,-1 0 1,0-1 0,1 1-1,-1 0 1,0 0 0,0 0 0,1-1-1,-1 1 1,0 0 0,0 0-1,0 0 1,0-1 0,0 1 0,-1 1-1,0 0-1,0 0 0,0 1-1,0-1 1,0 0 0,0 0 0,-1 0-1,1 0 1,-1 0 0,0-1 0,0 1-1,-1 1 1,-6 4 15,0 0 0,-1-1 0,1 0 0,-13 5 0,9-5 156,0-1 1,0 0-1,-1-1 1,1 0 0,-1-1-1,0-1 1,0 0 0,0-1-1,-15-1 1,14-6 418,15 6-552,0 0 1,0-1-1,-1 1 1,1 0-1,0-1 1,0 1-1,0 0 1,0-1-1,0 1 1,0 0-1,0-1 1,0 1-1,0 0 1,0-1-1,0 1 1,0 0-1,0-1 1,0 1-1,1 0 1,-1-1-1,0 1 1,0 0-1,0-1 1,0 1-1,0 0 1,1-1-1,-1 1 1,0 0-1,2-2 0,-1 1 0,1-1-1,-1 1 1,1 0-1,-1 0 1,1 0-1,0 0 1,0 0-1,0 0 1,-1 0-1,1 1 1,0-1 0,4 0-1,13 0-22,-1 1 1,1 1-1,-1 1 0,1 0 1,-1 2-1,0 0 0,0 1 1,30 12-1,49 12-2794,-69-25 725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8450,'89'13'6897,"-89"-20"-4192,2-6-201,-2 0-95,-4-13-465,3 2-447,-2-5-657,-4-5-264,7 16-808,-2 5-600,6 9-1857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29 287 10562,'-9'29'2834,"9"-29"-2718,0 1 0,0 0 0,0 0 0,0 0 0,0-1 0,0 1 0,1 0 0,-1 0-1,0-1 1,0 1 0,0 0 0,1 0 0,-1-1 0,0 1 0,1 0 0,-1 0 0,1-1 0,-1 1 0,1-1 0,0 2 0,3-1 132,-1 1 0,1-1 1,0 1-1,-1-1 1,1-1-1,0 1 1,0 0-1,0-1 0,-1 0 1,1 0-1,0 0 1,5-1-1,-5 1-153,-1 0 0,0 0-1,1 0 1,-1-1 0,0 1 0,1-1-1,-1 0 1,0 0 0,0 0 0,0 0 0,0 0-1,0-1 1,0 0 0,0 1 0,-1-1-1,4-3 1,-5 4-34,0-1 0,0 0 1,0 0-1,0 0 0,0 1 0,-1-1 0,1 0 0,0 0 0,-1 0 1,0-1-1,1 1 0,-1 0 0,0 0 0,0 0 0,0 0 0,-1 0 1,1 0-1,0 0 0,-1 0 0,1 0 0,-1 0 0,0 0 0,1 0 0,-1 0 1,-2-2-1,-11-23 1424,-33-47 1,32 54-920,1-2 0,1 0 0,-15-36 1,27 56-553,0 1 1,1-1 0,-1 0 0,0 0 0,1 0-1,0 0 1,-1 0 0,1 1 0,0-1 0,0 0-1,0 0 1,0 0 0,0 0 0,1-4 0,0 5-36,0 0 1,0 0-1,0 0 1,0 0-1,-1 0 1,2 1-1,-1-1 1,0 0-1,0 0 1,0 1-1,0-1 1,0 1-1,1-1 1,-1 1 0,0-1-1,0 1 1,1 0-1,-1 0 1,0 0-1,1-1 1,-1 1-1,0 0 1,2 1-1,26 2-1264,9 12-708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14483,'-49'11'7015,"34"-7"-6694,0 1-1,0 1 1,0 1 0,1 0 0,-15 9-1,8-3 112,-38 32-1,55-41-393,-1 0 0,1 0 0,-1 1 0,1-1 0,0 1 0,1 0 0,-1 0 0,1 0 0,0 0 0,0 1 0,1-1 0,-1 1 0,-2 10 0,5-14-42,0 1 0,1-1 1,-1 0-1,0 0 0,1 0 0,-1 0 0,1 0 0,-1 0 0,1 0 0,0-1 0,0 1 0,0 0 0,0 0 0,0-1 1,0 1-1,1 0 0,-1-1 0,1 1 0,-1-1 0,1 0 0,-1 1 0,1-1 0,0 0 0,0 0 0,-1 0 0,1 0 0,0 0 1,0-1-1,0 1 0,3 0 0,4 2-23,-1-1 0,1 0 0,0-1-1,-1 0 1,15 0 0,-10-2-23,0 0 0,0-1 0,0 0 0,0-1 0,0-1 0,-1 0 0,0 0 0,0-1 0,16-9 0,-9 2 10,-1 0 0,0-2 0,0 0 0,25-26 0,-39 36 64,-1 0 0,1 0 0,-1 0 0,0 0 0,0 0 0,0-1-1,-1 1 1,0-1 0,1 0 0,-2 0 0,1 0 0,1-7 0,-6 2 250,3 10-272,1 0-1,-1 0 1,0 0 0,0 0-1,0 1 1,0-1-1,0 0 1,0 0 0,0 0-1,0 0 1,0 0-1,0 0 1,0 0 0,0 1-1,0-1 1,0 0-1,0 0 1,0 0 0,0 0-1,0 0 1,0 0 0,0 0-1,0 1 1,0-1-1,-1 0 1,1 0 0,0 0-1,0 0 1,0 0-1,0 0 1,0 0 0,0 0-1,0 0 1,0 1-1,0-1 1,0 0 0,-1 0-1,1 0 1,0 0-1,0 0 1,0 0 0,0 0-1,0 0 1,0 0-1,0 0 1,-1 0 0,1 0-1,0 0 1,0 0 0,0 0-1,0 0 1,0 0-1,0 0 1,0 0 0,-1 0-1,1 0 1,0 0-1,0 0 1,0 0 0,0 93-2594,1-90 2421,-1-1 0,0 0 0,1 0-1,0 1 1,-1-1 0,1 0 0,0 0-1,0 0 1,0 0 0,1 0 0,-1 0-1,0 0 1,1 0 0,-1-1 0,1 1-1,-1 0 1,1-1 0,0 1 0,0-1-1,0 0 1,0 1 0,0-1 0,0 0 0,0 0-1,0-1 1,0 1 0,1 0 0,-1-1-1,0 1 1,0-1 0,1 0 0,-1 0-1,0 0 1,1 0 0,-1 0 0,5-1-1,9-3-3364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30 104 12667,'55'-104'7993,"-58"116"-6528,-2 7-201,-8 14-440,-5 7-304,2 7-400,-2-1-96,11-9-288,2-6-256,5-18-928,9-1-553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12371,'0'-2'6569,"11"1"-5505,7 6 9,13-7-17,-2 2-184,-4 6-640,2-6-320,-14 2-912,-1 3-585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85 145 13835,'-85'23'5409,"88"-33"-3520,4-4-193,-6-9-200,3 2-296,7 1-583,-3-1-273,2 3-912,-2-1-593,3-2-1567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13851,'68'37'5841,"-63"-50"-3376,8-5-913,-5-6-320,-2-12-528,1 4-319,-2 1-810,0 5-623,3 13-8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13739,'91'-1'5257,"-103"15"-3649,3 7-999,2 5-89,5 0-48,4-4-48,11 0-168,5-7-56,14-7-136,4-1-32,3-11-280,-9 1-304,-11-3-496,-8-1-249,-4 4-359,-4-4-1049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12835,'10'3'4969,"19"2"-3329,1 3-232,1-3-359,4-3-225,-2-2-456,-5-5-192,-12-3-600,-6 3-384,-14 3-793,1 0-391</inkml:trace>
  <inkml:trace contextRef="#ctx0" brushRef="#br0" timeOffset="1">15 71 11899,'11'5'4408,"12"4"-3287,-2-4-257,5-3-320,4-1-208,2-1-1088,-3 7-1801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2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9394,'48'36'3338,"-44"-34"-3216,0 0 1,1 0-1,-1-1 0,0 1 1,1-1-1,-1 0 0,1-1 1,0 1-1,-1-1 0,1 1 1,-1-1-1,1-1 0,0 1 1,-1-1-1,8-1 0,4-1-23,-15 3-98,6-1 38,-1 0 0,1 0 0,-1 0 0,1-1 0,11-4 0,-17 5 31,1 0-1,-1 0 1,1 0-1,-1 0 1,0 0-1,0 0 1,0 0-1,1 0 1,-1 0-1,0 0 1,-1-1-1,1 1 0,0 0 1,0-1-1,0 1 1,-1-1-1,1 1 1,-1-1-1,1 1 1,-1-1-1,1 1 1,-1-1-1,0 1 1,0-1-1,0 0 1,0 1-1,0-1 0,0 1 1,-1-1-1,1 1 1,-1-3-1,-2-6 452,-1 0 0,0 0-1,-1 1 1,0-1 0,0 1-1,-1 0 1,0 1-1,-11-12 1,-9-14 1056,26 33-1558,-1 1 0,1-1 1,0 1-1,-1-1 0,1 0 0,0 1 0,-1-1 1,1 1-1,0-1 0,0 0 0,0 1 0,0-1 1,0 0-1,-1 1 0,1-1 0,0 0 0,1 1 0,-1-1 1,0 0-1,0 1 0,0-1 0,0 0 0,0 1 1,1-1-1,-1 1 0,0-1 0,0 0 0,1 1 1,-1-1-1,1 1 0,-1-1 0,0 1 0,1-1 1,-1 1-1,1-1 0,-1 1 0,1-1 0,-1 1 0,1 0 1,0-1-1,-1 1 0,1 0 0,-1 0 0,1-1 1,0 1-1,-1 0 0,1 0 0,0 0 0,-1 0 1,1 0-1,0 0 0,42-6-471,-39 6 369,38-1-1241,3 3-680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13099,'0'0'10570,"2"-1"-9970,6-6-328,-3-11-224,40-47-472,-43 41-376,-5-4-952,-4-4-401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36 11394,'-41'-36'4529,"43"48"-2728,6 1-233,11-9-88,12 3-79,18-9-481,6-1-352,7-7-760,-4 2-552,-15 8-1425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9746,'1'4'5689,"2"1"-1679,-3-5-3891,1 0 0,-1 0 0,0-1-1,1 1 1,-1 0 0,0 0 0,1 0 0,-1 0 0,0-1-1,0 1 1,1 0 0,-1 0 0,0-1 0,0 1 0,1 0 0,-1-1-1,0 1 1,0 0 0,0-1 0,1 1 0,-1 0 0,0-1-1,0 1 1,0 0 0,0-1 0,0 1 0,0 0 0,0-1-1,0 1 1,0-1 0,0 1 0,0 0 0,0-1 0,0 1-1,0 0 1,0-1 0,0 1 0,0-1 0,2-9-5,0 1 1,0 0 0,2-1-1,-1 1 1,1 0-1,0 0 1,1 1-1,8-13 1,7-12 69,-6 3 17,-1-1 1,10-37-1,6-14 50,-29 81-250,0 0 0,0 0 0,0 0 0,1 0 0,-1 0 0,1 1 0,-1-1 0,1 0 0,-1 0 0,1 0 0,-1 0 0,1 0 0,0 1 1,-1-1-1,1 0 0,0 1 0,0-1 0,1 0 0,-1 1-2,0 1 0,0 0 1,0 0-1,0 0 0,0 0 1,0 0-1,-1 0 0,1 0 0,0 1 1,-1-1-1,1 0 0,-1 0 0,1 0 1,-1 1-1,1-1 0,-1 2 1,37 108-50,11 28-2700,-27-97 420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 9834,'40'-3'5385,"-38"13"-24,-2 4-3064,-2 9-545,-1-4-231,-15-2-545,12-1-360,-4-5-800,-8-3-608,12 4-2017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4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42 270 10794,'-14'11'536,"-14"8"4316,30-23-4424,-1 0 1,1 0-1,-1 0 1,1 0-1,0 1 0,0-1 1,0 1-1,4-4 1,177-256 6317,-182 264-6698,0 0 0,0 0 0,0 0-1,0 0 1,-1 0 0,1 0 0,0 0-1,0 0 1,-1 0 0,1 0 0,-1 0-1,1 0 1,-1 1 0,1 1 0,20 64 249,14 42-1203,-1-39-2493,-16-43 702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14931,'18'2'5257,"30"3"-4593,9 5-271,12-4-257,-1 1-609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54 210 7954,'-20'-11'1538,"-8"-5"-258,23 8 5975,8 6-6993,0 1 0,0 0 0,0-1 1,0 0-1,0 0 0,-1 0 1,1 0-1,-1 0 0,1 0 0,-1-1 1,0 1-1,1-1 0,-1 1 1,-1-1-1,4-6 0,21-48 1557,-23 51-1605,16-58 1260,-19 64-1464,1-1 0,-1 1 0,0-1 0,0 1 0,0 0 0,0-1 0,1 1 0,-1 0 0,0-1 0,0 1 0,1 0 0,-1-1 0,0 1 0,0 0 0,1 0 0,-1-1 0,0 1 0,1 0 0,-1 0 0,0-1 0,1 1 0,-1 0 0,1 0 0,-1 0 0,0 0 1,1 0-1,-1 0 0,1 0 0,-1 0 0,0 0 0,1 0 0,-1 0 0,1 0 0,-1 0 0,0 0 0,1 0 0,-1 0 0,1 0 0,-1 0 0,0 0 0,1 1 0,-1-1 0,1 0 0,-1 0 0,0 0 0,1 1 0,-1-1 0,0 0 0,0 1 0,1-1 0,-1 1 1,20 20-31,-15-15 35,10 10-33,-5-4 3,0-1 0,0 0 1,1-1-1,1 0 0,0-1 0,0 0 1,1-1-1,16 9 0,-28-17 13,1 1 0,-1 0 0,0-1-1,0 1 1,0-1 0,0 1 0,1-1 0,-1 0-1,0 0 1,0 1 0,1-1 0,-1 0 0,0 0-1,1 0 1,-1 0 0,0-1 0,0 1 0,1 0-1,-1 0 1,0-1 0,0 1 0,1-1-1,-1 1 1,0-1 0,0 1 0,0-1 0,0 0-1,0 0 1,0 1 0,0-1 0,0 0 0,0 0-1,0 0 1,-1 0 0,1 0 0,0 0 0,-1 0-1,1 0 1,0-1 0,0-1 0,1-4 39,-1-1 0,1 0-1,-1 0 1,0 0 0,-1-12 0,1-5 30,-1 23-86,1 1 0,-1 0 0,1 0 0,-1 0 0,1-1 0,0 1 0,-1 0 0,1 0-1,0 0 1,0 0 0,0 0 0,0 0 0,0 0 0,0 1 0,0-1 0,0 0 0,0 0 0,0 1 0,0-1 0,0 1 0,0-1 0,1 1 0,-1-1 0,0 1 0,0 0 0,1 0 0,-1-1 0,3 1 0,39 1-1137,-40-1 1051,14 3-490,0 1-1,0 1 0,0 1 1,0 0-1,-1 1 1,23 13-1,-10-6 123,-26-12 496,0-1 1,-1 1-1,1 0 0,0-1 1,-1 1-1,1 0 0,-1 0 1,1 1-1,-1-1 0,0 1 1,3 4-1,-4-6 39,-1 0 0,0-1 0,1 1 0,-1-1-1,0 1 1,0 0 0,0-1 0,0 1 0,0 0 0,0-1 0,0 1 0,0 0 0,0 0 0,0-1-1,0 1 1,0 0 0,0-1 0,0 1 0,-1 0 0,1-1 0,0 1 0,-1 0 0,0 1 105,0-1 0,0 0 0,-1 0 0,1 0 0,0 0 0,-1 0 0,1 0 0,0 0 0,-1-1 0,1 1 0,-1 0 0,1-1 0,-4 1 0,2 0 20,-1 0 0,0 0-1,0-1 1,0 0 0,0 0 0,1 0-1,-1 0 1,0 0 0,0-1 0,0 0-1,0 1 1,1-2 0,-1 1 0,0 0-1,1-1 1,-1 1 0,1-1 0,-1 0-1,1 0 1,0-1 0,0 1 0,-4-4 0,5 4-169,0 0 0,1 0 0,-1 0 0,0-1 1,1 1-1,0 0 0,-1-1 0,1 1 1,0-1-1,0 1 0,0-1 0,1 0 1,-1 1-1,1-1 0,-1 0 0,1 1 0,0-1 1,0 0-1,0 0 0,0 1 0,1-1 1,-1 0-1,1 1 0,0-1 0,-1 0 1,1 1-1,0-1 0,0 1 0,1-1 0,-1 1 1,1 0-1,2-4 0,-2 3-96,1 0 0,0 0 0,-1 1 0,1-1 0,0 1 0,1-1 0,-1 1 1,0 0-1,1 1 0,-1-1 0,1 0 0,-1 1 0,1 0 0,0 0 0,-1 0 0,1 0 0,5 0 0,-2 1-315,-1-1 0,1 1 0,-1 1-1,1 0 1,-1 0 0,0 0 0,1 0 0,-1 1 0,10 4 0,15 10-1974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9362,'23'23'2016,"-5"-4"358,-6-7 2585,-4-30 2554,-3 11-7385,-1 0 0,2 0-1,-1 0 1,1 0 0,10-9 0,-10 11-75,0-1-1,-1 1 1,1-2 0,-1 1 0,-1-1 0,1 1 0,3-10 0,-7 15-45,-1 0 0,0 0 0,0 1 0,1-1 0,-1 0 0,0 1 0,1-1 0,-1 0 0,0 1 0,1-1 0,-1 0 0,1 1 0,-1-1 0,1 1 0,-1-1 0,1 1 0,0-1 0,-1 1 0,1-1 0,0 1 0,-1-1 0,1 1 0,0 0 0,0-1 0,12 20-8,-3 1-4,22 31-1,-28-45 8,1 0-1,-1 0 0,2-1 0,-1 0 0,0 0 0,1 0 0,0 0 0,12 6 1,-17-10 4,0-1 1,0 1 0,0 0-1,0-1 1,0 1 0,0-1-1,0 1 1,0-1 0,0 0-1,1 1 1,-1-1 0,0 0-1,0 0 1,0 0 0,0 0-1,1 0 1,-1 0 0,0 0-1,0 0 1,0-1 0,0 1-1,1 0 1,-1-1 0,0 1-1,0-1 1,0 1 0,0-1-1,0 1 1,0-1 0,0 0-1,0 1 1,0-1 0,0 0-1,-1 0 1,1 0 0,0 0-1,0 0 1,-1 0 0,1 0 0,-1 0-1,1 0 1,-1 0 0,1 0-1,-1 0 1,0 0 0,1 0-1,-1-1 1,0 1 0,0-1-1,2-10 157,-1 1 1,0-1-1,-1 1 0,-2-14 0,1 8 80,1 15-258,0 0 0,0-1-1,0 1 1,0 0 0,1-1 0,-1 1 0,0-1 0,1 1-1,0 0 1,-1 0 0,3-4 0,-2 5-112,0 1 0,0-1 0,0 0-1,0 1 1,0-1 0,0 1 0,0-1 0,0 1 0,0 0 0,0-1-1,0 1 1,0 0 0,1 0 0,-1 0 0,0 0 0,0 0 0,0 0-1,0 0 1,1 0 0,-1 0 0,0 1 0,0-1 0,0 0 0,1 1 0,18 3-2523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19 280 8594,'-10'-17'10368,"7"-5"-7224,5-21-5096,-1 32 3001,-1-14-967,-4-39 1,0 21 223,4 41-297,0 0 0,1 0 0,-1 0 0,1 0 0,-1 0 0,1 0 0,0 0 0,0 0 0,0 1 1,0-1-1,0 0 0,0 0 0,1 1 0,-1-1 0,1 1 0,-1-1 0,1 1 0,-1-1 0,1 1 0,0 0 0,-1 0 0,1 0 0,0 0 0,0 0 0,0 0 0,0 1 1,0-1-1,3 0 0,5-2-16,0 1 0,0 0 0,0 0 0,13 0 0,-14 1 1,1 1 0,-1 0 1,1 1-1,-1 0 0,0 0 0,1 1 0,-1 0 1,0 0-1,0 1 0,0 1 0,-1-1 0,1 1 0,15 10 1,-23-13 8,-1 0 1,1-1 0,0 1 0,0 0 0,-1-1-1,1 1 1,0 0 0,-1 0 0,1 0 0,-1 0-1,1 0 1,-1 0 0,1 0 0,-1 0-1,1 0 1,-1 0 0,0 0 0,0 0 0,0 0-1,0 0 1,0 0 0,0 0 0,0 0 0,0 0-1,0 0 1,0 0 0,0 0 0,-1 2 0,0 0 15,-1-1 0,1 1 1,-1-1-1,0 1 0,0-1 1,0 0-1,0 0 0,0 0 1,0 0-1,-4 2 1,-4 3 82,0-1 0,-1 0 0,0-1 0,-14 6 0,-46 8 564,64-17-618,0-1 0,-1 0-1,1 0 1,-1-1-1,1 1 1,-1-2-1,-10-1 1,17 2-120,0 0 0,0 0 0,0-1 0,0 1-1,1-1 1,-1 1 0,0 0 0,0-1 0,0 1 0,0-1 0,1 0 0,-1 1 0,0-1-1,1 0 1,-1 1 0,0-1 0,1 0 0,-1 0 0,1 0 0,-1 1 0,1-1-1,0 0 1,-1 0 0,1 0 0,-1-2 0,6-7-1982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69 14211,'-4'6'859,"1"1"1,0-1-1,0 0 0,1 1 1,-3 9-1,4-11-644,0 0 1,0 0-1,1-1 0,-1 1 0,1 0 1,1 0-1,0 10 0,0-13-192,-1 0-1,1 0 0,0 1 1,0-1-1,0 0 0,0 0 1,0 0-1,0 0 1,0 0-1,1 0 0,-1 0 1,1 0-1,0 0 0,-1-1 1,1 1-1,2 1 0,-1-1 54,0-1-1,0 0 0,0 1 1,0-1-1,1 0 0,-1 0 1,0-1-1,1 1 0,-1-1 1,0 0-1,1 1 0,-1-2 1,0 1-1,5-1 0,3 0 58,1-1-1,-1-1 0,0 1 0,0-2 0,0 0 0,0 0 0,0-1 0,15-10 0,-21 12-79,0 0-1,0-1 1,0 0-1,-1 0 1,0-1-1,0 1 1,0-1 0,0 0-1,-1 0 1,0 0-1,0 0 1,0 0-1,0-1 1,-1 0-1,0 1 1,0-1 0,-1 0-1,2-8 1,-2-13 44,-1 22-134,0 0 0,0 0 1,0 0-1,1 0 0,0 0 0,2-7 1,-3 12-9,0 0 1,0 0-1,0 0 1,1 0 0,-1 0-1,0 0 1,0 0-1,0 0 1,1 0 0,-1 0-1,0 0 1,0 0-1,1 0 1,-1 0-1,0 0 1,0 0 0,1 0-1,-1 0 1,0 0-1,0 0 1,0 0 0,1 0-1,-1 0 1,0 0-1,0 0 1,0 0 0,1 1-1,-1-1 1,0 0-1,0 0 1,0 0 0,0 0-1,1 0 1,-1 1-1,0-1 1,0 0-1,0 0 1,0 0 0,0 1-1,0-1 1,1 0-1,-1 1 1,9 11-1554,-7-9 1079,13 14-1941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26 9034,'7'21'8267,"-3"-2"-4894,-4-17-3196,0 1-1,0-1 1,0 1-1,-1-1 0,1 1 1,-1-1-1,0 0 1,0 1-1,1-1 1,-1 0-1,-1 0 1,1 1-1,0-1 1,-3 3-1,-1 1 153,0 0 1,-1 0-1,0-1 1,0 0-1,0 0 1,0 0-1,-1-1 1,0 0-1,0-1 1,-9 5-1,12-7-210,1 1 0,-1-1 0,0 0-1,0 0 1,0 0 0,0 0-1,0-1 1,0 1 0,0-1 0,0 0-1,0 0 1,0-1 0,0 1-1,0-1 1,0 0 0,0 0-1,0 0 1,0 0 0,0-1 0,1 0-1,-5-2 1,5 1-118,1 0 0,-1 0-1,1 0 1,0 0 0,0-1 0,1 1 0,-1-1-1,1 1 1,0-1 0,0 1 0,0-1 0,0 0 0,0 1-1,1-1 1,0 0 0,-1 0 0,2 1 0,-1-1-1,0 0 1,1 1 0,-1-1 0,3-7 0,-2 8-188,0-1 1,-1 1-1,1-1 0,0 1 1,1 0-1,-1-1 0,1 1 1,-1 0-1,1 0 1,0 0-1,0 0 0,0 1 1,1-1-1,-1 0 1,0 1-1,1 0 0,0-1 1,0 1-1,-1 0 1,1 1-1,1-1 0,-1 0 1,0 1-1,7-3 1,14 7-2184,1 4-183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14979,'0'5'6009,"1"6"-3472,3 7-705,10 8-487,11-2-145,10-3-536,11-4-288,3-9-656,-1-5-528,-9-3-1096,-9 0-585,-20-5-4032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10786,'0'0'4913,"0"-1"-4671,0 0-1,1 0 1,-1 1-1,0-1 0,1 0 1,-1 0-1,1 1 1,-1-1-1,1 0 1,-1 1-1,1-1 1,0 1-1,-1-1 1,1 1-1,0-1 1,-1 1-1,1-1 0,0 1 1,1-1-1,20-14 173,0-1 0,-1 0 1,-1-2-1,0 0 0,25-32 0,-36 40-237,5-6 212,0 0 0,-1-1 0,-1 0 0,11-21 0,-15 29 268,-2 14-384,3 26-250,-5-17 39,40 108-814,-15-45-1948,-15-42 22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2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13971,'5'-3'5681,"13"3"-3456,5 3-761,13 4-576,3 1-264,5 3-1224,1 2-704,7 2-2121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14947,'14'0'5097,"32"0"-4745,9 2-224,17-1-392,1 6-456</inkml:trace>
  <inkml:trace contextRef="#ctx0" brushRef="#br0" timeOffset="1">457 177 14531,'41'18'5889,"-43"-32"-3632,6-14-1257,-3-4-240,7-6-384,2-1-248,-5 15-640,3 4-536,-1 20-1256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123 250 15059,'0'-10'5601,"-7"-13"-4432,2-3-529,-8-3-416,0 0-120,-1-1-592,-6-4-432,-4-2-849,-2 4-607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39 9786,'-49'2'4425,"45"-1"-2816,6-1-77,25 2 744,29-2-121,-30 0-1625,0 0 1,1 2-1,50 9 1,-31 0-2737,71 7-1,-113-18 2047,0 0-1,0 0 0,0 1 1,0 0-1,-1 0 1,1 0-1,0 0 0,0 1 1,-1-1-1,1 1 1,-1 0-1,0 0 1,1 1-1,3 2 0,-4 0 282,1 0 0,-1 0 0,0 0 0,0 1 0,0-1 0,-1 1 0,1 0 0,1 8 0,-2-8 27,0 0-1,1 0 1,0 0 0,0-1-1,1 1 1,-1-1 0,1 0-1,0 0 1,0 0 0,1-1-1,0 0 1,8 7 0,-10-9-74,0 0 1,0 0-1,0-1 1,0 1-1,0-1 1,0 0-1,0 0 1,1 0-1,-1 0 1,0 0-1,1-1 1,-1 0-1,1 1 1,-1-1-1,0 0 1,1-1-1,-1 1 1,0-1-1,1 1 1,-1-1-1,0 0 1,1 0-1,-1-1 1,0 1-1,4-3 1,12-5-535,-16 8 115,0 0-1,-1-1 1,1 1-1,-1 0 0,1-1 1,-1 1-1,0-1 1,1 0-1,-1 0 1,0 0-1,0 0 1,3-5-1,2-2-3976</inkml:trace>
  <inkml:trace contextRef="#ctx0" brushRef="#br0" timeOffset="1">625 98 10650,'-49'-98'4881,"62"100"-1552,-5 1-1857,10-1-311,6 1-41,1 0-256,1 0-232,0 6-448,-7-6-576,-3 5-1584,-4-3-2385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14635,'13'0'5073,"13"-3"-4585,4 3-288,7 0-48,2 3-336,7 2-1256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30 122 12515,'-22'23'2728,"14"-15"2800,22-31-2431,-5 7-2560,28-40 387,-34 52-898,0 0 0,0 0-1,0 0 1,1 1 0,-1 0 0,1-1 0,0 1 0,0 1 0,0-1 0,7-2-1,-10 4-31,0 1-1,1 0 1,-1 0-1,0 0 1,1 0-1,-1 0 1,1 1-1,-1-1 1,0 0-1,0 1 1,1-1-1,-1 0 1,0 1-1,1 0 1,-1-1-1,0 1 1,0 0-1,0 0 1,0-1-1,0 1 1,0 0-1,0 0 1,0 0-1,0 0 1,0 0-1,0 2 1,25 37-137,-20-28 111,-2-6 27,0 1 0,1-1 1,0 0-1,0-1 0,0 1 1,1-1-1,0 0 0,-1 0 1,2-1-1,6 4 0,-11-7 6,1 1 0,-1-1 0,1 0 0,0 0 0,0 0 0,-1-1 0,1 1 0,0 0 0,0-1 0,0 0 0,0 0 0,0 0 0,0 0 0,-1 0 0,1-1 0,0 1 0,0-1 0,0 0 0,0 0-1,-1 0 1,1 0 0,0 0 0,-1-1 0,1 1 0,-1-1 0,0 1 0,1-1 0,-1 0 0,2-3 0,0 0 7,-1 1-1,0-1 1,0-1-1,0 1 1,-1 0-1,0-1 1,0 1 0,0-1-1,-1 0 1,1 1-1,-2-1 1,1 0-1,0-11 1,2-10-54,-3 26-24,0 0-1,0 0 1,0 0 0,0 1 0,0-1-1,0 0 1,0 0 0,0 0-1,0 1 1,1-1 0,-1 0-1,0 0 1,1 1 0,-1-1 0,0 0-1,1 0 1,-1 1 0,1-1-1,-1 1 1,1-1 0,0 0-1,-1 1 1,1-1 0,0 1 0,-1-1-1,1 1 1,0 0 0,-1-1-1,1 1 1,0 0 0,0-1-1,-1 1 1,1 0 0,0 0 0,0 0-1,0 0 1,-1 0 0,1 0-1,0 0 1,0 0 0,1 0-1,13 7-2032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13099,'9'6'1035,"18"9"1865,-26-15-2829,0 0 1,-1 0-1,1 0 0,0 0 1,0 0-1,-1 0 0,1 0 0,0 0 1,-1 0-1,1 0 0,0-1 1,-1 1-1,1 0 0,0-1 1,-1 1-1,1 0 0,0-1 1,-1 1-1,1-1 0,-1 1 1,1 0-1,-1-1 0,1 0 1,-1 1-1,1-1 0,-1 1 1,0-1-1,1 0 0,-1 1 1,0-1-1,1 1 0,-1-1 1,0 0-1,0 0 0,0 1 1,0-1-1,1 0 0,12-38 3558,18-37 0,-30 76-3594,-1-1 1,0 1-1,0 0 1,0 0-1,0-1 1,0 1-1,0 0 1,0 0-1,1 0 1,-1-1-1,0 1 1,0 0-1,0 0 1,0 0-1,1-1 1,-1 1-1,0 0 1,0 0-1,0 0 0,1 0 1,-1 0-1,0 0 1,0 0-1,1 0 1,-1-1-1,0 1 1,0 0-1,1 0 1,-1 0-1,0 0 1,0 0-1,1 0 1,-1 0-1,0 0 1,0 0-1,0 1 1,1-1-1,-1 0 1,1 0-1,9 10 368,8 19-568,-16-26 273,73 126-120,-74-127 8,0 0-1,0 0 1,0 0-1,0 0 1,-1 0-1,1 0 1,-1 0-1,1 0 1,-1 0-1,0 0 1,1 0-1,-1 0 1,-1 1-1,1-1 0,0 0 1,0 0-1,-1 0 1,1 0-1,-1 0 1,0 0-1,-1 3 1,0-2 5,0 0 1,0-1 0,0 1-1,0-1 1,-1 0 0,1 0 0,-1 0-1,1 0 1,-1 0 0,0-1-1,0 1 1,-6 1 0,-2 1-12,-1 0 1,1-2-1,-1 1 1,0-1-1,0-1 1,-19 0-1,27-1-165,1-1-1,-1 1 1,0-1-1,1 0 0,-1 0 1,1-1-1,-1 1 1,-4-3-1,8 4 65,-1 0 1,1 0-1,-1-1 1,1 1-1,0 0 1,-1-1-1,1 1 1,0 0-1,-1-1 1,1 1-1,0 0 1,-1-1-1,1 1 1,0-1-1,0 1 1,-1 0-1,1-1 0,0 1 1,0-1-1,0 1 1,-1-1-1,1 1 1,0-1-1,0 1 1,0-1-1,1 0-74,-1 0 0,1 0 0,-1 1 0,1-1 0,-1 0 0,1 0 0,0 1 0,-1-1 0,1 0 0,0 1 0,-1-1 0,1 1 0,0-1 0,0 1 0,0 0 0,0-1-1,-1 1 1,1 0 0,1-1 0,23-6-3275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11562,'0'0'258,"1"-1"0,-1 1 0,1-1 0,-1 1 0,0 0 0,1-1 0,0 1-1,-1 0 1,1-1 0,-1 1 0,1 0 0,-1 0 0,1-1 0,-1 1-1,1 0 1,0 0 0,-1 0 0,1 0 0,0 0 0,-1 0 0,2 0 0,8 8 1914,-9-6-2019,0 0-1,0 1 1,0-1 0,0 1-1,0-1 1,0 1 0,-1-1 0,1 1-1,0 3 1,-2 2 53,0 1 0,0-1-1,-1 1 1,1-1 0,-2 1 0,-3 8 0,3-10-165,1 1 0,-1-1 0,1 1 0,1 0 0,-1-1 0,2 1 0,-1 15 0,1-21-36,1 0 0,0-1 0,-1 1 0,1 0 0,0 0 0,0 0 0,0 0 0,1-1 0,-1 1 0,0-1 0,0 1 0,1-1 0,-1 1 0,1-1 0,0 0 0,-1 1 0,1-1 0,0 0 0,0 0 0,-1 0 0,1-1 0,0 1 0,0 0 0,0-1 0,0 1 0,0-1 0,0 0 0,0 1 0,0-1 0,3 0 0,9 0-38,1 1 0,-1-2 0,15-2-1,-25 3-6,3 0-220,-1-1 1,1 0-1,-1 0 0,1 0 0,-1-1 0,0 0 0,1 0 1,-1-1-1,0 0 0,9-5 0,1-5-1420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13019,'9'0'5113,"14"0"-3481,5 4-199,6 1-305,5-1-224,3-2-408,2 1-200,-13-3-440,-8-1-504,-9 2-1160</inkml:trace>
  <inkml:trace contextRef="#ctx0" brushRef="#br0" timeOffset="1">4 126 13027,'23'0'4529,"30"0"-4089,6 1-344,6 1-712,2 3-440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15307,'20'14'2830,"-10"-14"-669,-9-1-1971,0-1 1,-1 0-1,1 0 1,-1 1-1,1-1 0,-1 0 1,0 0-1,1 0 1,-1 0-1,0 0 1,0 1-1,0-1 0,-1-2 1,4-42 829,-2 39-983,1 0 1,0 0-1,1 0 1,-1 0-1,1 1 1,1-1-1,-1 1 1,1 0-1,0 0 1,1 0-1,-1 0 1,1 1-1,0 0 0,1 0 1,-1 0-1,1 1 1,0-1-1,0 1 1,0 1-1,1-1 1,-1 1-1,1 0 1,0 1-1,0-1 1,0 2-1,0-1 1,0 1-1,0 0 1,13-1-1,-19 2-70,0 0-1,0 0 1,0 0-1,0 0 1,0-1-1,-1 1 1,1 0-1,0 1 1,0-1-1,0 0 1,0 0-1,0 0 1,-1 0-1,1 1 1,0-1-1,0 0 1,0 1-1,-1-1 1,1 0-1,0 1 1,0-1-1,-1 1 1,1 0-1,0-1 1,-1 1-1,1-1 1,-1 1-1,1 0 1,-1 0-1,1-1 1,-1 1-1,1 0 1,-1 0-1,0-1 1,1 1-1,-1 0 1,0 0-1,0 0 1,0 0-1,1 0 1,-1-1-1,0 1 1,0 0-1,0 0 1,0 0-1,-1 0 1,1 0-1,0 0 1,-1 3-34,-1-1 1,1 1 0,0-1 0,-1 0-1,0 0 1,0 0 0,0 0 0,0 0 0,0 0-1,-4 3 1,-22 13-45,-17 14 148,44-32-31,-1 0-1,1 0 0,0 0 0,0 0 1,0 1-1,0-1 0,0 0 1,1 0-1,-1 1 0,0-1 1,0 1-1,1-1 0,-1 0 1,1 1-1,-1-1 0,1 1 0,0 0 1,0-1-1,0 1 0,0-1 1,0 1-1,0-1 0,0 1 1,0-1-1,0 1 0,1-1 1,0 2-1,0-1-5,0 0 1,0 0 0,1 0-1,-1-1 1,1 1 0,0 0-1,0-1 1,-1 0-1,1 1 1,0-1 0,0 0-1,0 0 1,0 0 0,0 0-1,1 0 1,-1-1-1,3 2 1,43 6 3,-41-7-8,14 1-20,-1-1 0,1-1 0,0-1 0,-1 0 0,1-2 0,23-6 0,-33 7 39,0-1 0,0-1-1,0 0 1,-1 0 0,0-1 0,0-1-1,0 0 1,0 0 0,-1 0-1,0-2 1,0 1 0,11-14 0,-10 9 90,-7 8 166,-3 7 46,-6 25-42,5-22-272,1-1 1,0 0-1,0 0 1,0 0-1,0 0 0,1 0 1,0 0-1,0 0 1,1 0-1,-1 0 1,1-1-1,0 1 1,0 0-1,1-1 1,-1 1-1,1-1 0,0 0 1,0 0-1,0 0 1,1 0-1,-1-1 1,1 1-1,0-1 1,0 0-1,0 0 0,1-1 1,-1 1-1,8 3 1,-6-4-84,1-1-1,-1 1 1,0-1 0,0 0 0,0-1 0,1 1 0,-1-1-1,0 0 1,1-1 0,-1 0 0,0 0 0,0 0-1,1 0 1,-1-1 0,0 0 0,-1-1 0,1 1 0,0-1-1,-1 0 1,1-1 0,-1 1 0,0-1 0,0 0 0,7-8-1,-6 1-1386,-4 1-293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12923,'4'4'5049,"19"0"-3385,6 5-464,-3-6-383,9 3-193,-6 6-448,-3-9-584,-8-3-1201,-4 3-311</inkml:trace>
  <inkml:trace contextRef="#ctx0" brushRef="#br0" timeOffset="1">1 93 13107,'5'2'5393,"18"-4"-3217,14 2-1135,20 3-1313,-7-6-401,-1 3-1215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3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12859,'6'33'5759,"9"1"-3587,25 28-1088,-33-51-353,5 5-48,0 0-1,16 15 1,-30-34-507,1 0-1,-1-1 0,1 1 0,0 0 1,0-1-1,0 1 0,0 0 0,1-1 1,-1 1-1,1-1 0,0 1 1,0-1-1,0 1 0,1-1 0,-1 1 1,2-6-1,15-63 57,-13 62-347,-1 0 1,1 0-1,1 1 1,0 0-1,0 0 1,0 0-1,13-14 1,-15 19-151,0 1-1,0 0 1,1 1 0,-1-1-1,1 0 1,-1 1 0,1 0 0,0 0-1,0 0 1,0 0 0,0 1-1,0-1 1,0 1 0,1 0 0,-1 1-1,0-1 1,1 1 0,-1-1-1,0 1 1,1 1 0,6 0 0,-8 0-44,0 0 1,1 0 0,-1 1 0,0 0-1,0-1 1,-1 1 0,1 0 0,0 0-1,3 4 1,5 3-1168,-2-2 181</inkml:trace>
  <inkml:trace contextRef="#ctx0" brushRef="#br0" timeOffset="1">329 38 9850,'1'18'10656,"5"14"-7572,1 13-3502,-6-17 789,-2-19-218,1 0 1,1 0 0,0 0 0,0 0 0,4 12 0,-4-18-131,1 0 0,-1 0 0,1 0 0,0 0 0,-1-1 1,1 1-1,0-1 0,1 1 0,-1-1 0,0 0 0,1 0 0,-1 0 1,1 0-1,0 0 0,-1-1 0,1 1 0,0-1 0,5 2 0,2 0-191,1-1-1,0 0 0,0 0 0,1-2 0,-1 1 1,0-1-1,0-1 0,0 0 0,0 0 1,0-1-1,0-1 0,0 0 0,0 0 0,-1-1 1,0-1-1,0 1 0,15-10 0,-5-9-1442,-3-1-569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13923,'-12'4'6210,"2"7"-3728,-6 18-2876,6-11 977,-28 35-363,-14 22 57,37-54 184,38-32-230,-3 4-624,0 2-1,0 0 0,0 1 1,1 1-1,-1 1 1,1 1-1,30 2 0,-26 2-1438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13739,'0'5'5913,"2"1"-2936,-2 12-1833,3 5-368,-2-2-408,1 4-496,5-7-1632,-1-1-1897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13739,'78'-16'4640,"-77"16"-4583,-1-1 0,1 1 0,0 0 1,-1 0-1,1 0 0,-1 0 0,1 0 1,-1 0-1,1 0 0,-1 0 0,1 1 1,-1-1-1,1 0 0,0 0 1,-1 0-1,1 1 0,-1-1 0,1 0 1,-1 0-1,0 1 0,1-1 0,-1 0 1,1 1-1,-1-1 0,0 1 0,1-1 1,-1 0-1,0 1 0,1-1 1,-1 1-1,0-1 0,1 1 0,-1-1 1,0 1-1,0-1 0,0 1 0,0 0 1,-2 19 711,1-15-470,0-1-178,0 0 0,1 0-1,0 0 1,0 0 0,0 0 0,0 0-1,1 0 1,-1 0 0,1 0-1,0 0 1,0 0 0,1 0 0,-1 0-1,1-1 1,0 1 0,0 0-1,0-1 1,0 0 0,0 1-1,6 4 1,-5-6-58,0 0-1,0 0 1,1 0-1,-1 0 0,1-1 1,-1 1-1,1-1 1,0 0-1,-1 0 1,1 0-1,0-1 1,0 1-1,-1-1 1,1 0-1,0 0 0,0 0 1,0-1-1,-1 1 1,1-1-1,0 0 1,6-3-1,-4 3-20,0-2 0,-1 1 0,0 0-1,0-1 1,1 0 0,-2 0 0,1 0-1,0-1 1,-1 0 0,1 0 0,-1 0 0,0 0-1,0-1 1,-1 0 0,1 1 0,-1-1 0,0 0-1,-1-1 1,4-7 0,-2-1-359,0 0 0,-1-1 1,0 1-1,-1-1 0,-1 0 0,0-20 0,-1 46-1886,3 8-684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63 12683,'5'-1'1059,"0"2"0,0-1 0,0 1 0,0-1 1,0 1-1,0 1 0,7 2 0,-11-4-998,-1 0-1,1 0 1,-1 1-1,1-1 1,-1 0 0,1 1-1,-1-1 1,1 0-1,-1 1 1,0-1 0,1 0-1,-1 1 1,0-1-1,1 1 1,-1-1 0,0 1-1,1-1 1,-1 1-1,0-1 1,0 1 0,0-1-1,0 1 1,1 0-1,-1-1 1,0 1 0,0-1-1,0 1 1,-1 1 52,1-1-1,-1 1 1,0-1 0,1 1 0,-1-1 0,0 0 0,0 1-1,0-1 1,0 0 0,0 0 0,0 0 0,0 0 0,-1 0-1,-2 2 1,-4 2 110,0-1 0,-1 0 0,1 0 0,-1-1 0,0 0 1,0 0-1,-1-1 0,1-1 0,0 1 0,-1-2 0,1 1 0,-1-1 0,1 0 0,-1-1 0,-17-4 0,25 5-216,0-1 0,0 1 0,0-1 0,0 0 0,1 0 0,-1 0 0,0 0 0,0 0 0,0 0 0,1 0 0,-1-1 0,1 1 1,-1-1-1,1 1 0,-1-1 0,1 0 0,0 1 0,0-1 0,0 0 0,0 0 0,0 0 0,0 0 0,1 1 0,-1-1 0,0-1 0,1 1 0,0 0 0,-1 0 0,1 0 0,0 0 0,0 0 0,0 0 0,0 0 0,1 0 0,-1 0 0,1 0 0,-1 0 0,1 0 1,-1 0-1,1 0 0,0 0 0,1-2 0,0 0-143,-1 1 0,1-1 0,-1 1 0,1 0 0,0 0 0,1 0 0,-1 0 0,0 0 1,1 0-1,-1 0 0,1 1 0,0-1 0,0 1 0,0 0 0,0 0 0,1 0 0,-1 0 0,0 0 0,1 1 0,-1 0 1,1-1-1,5 0 0,-6 2-102,0 0 0,-1 1 0,1-1 0,0 1 0,-1-1 0,1 1 0,-1 0 0,1 0 0,-1 0 0,1 0 0,-1 0 0,0 1 0,1-1 0,-1 1 0,0-1-1,0 1 1,0 0 0,2 2 0,17 19-4086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11883,'56'8'4731,"-55"-9"-4597,1 1-1,-1 0 0,0-1 1,0 0-1,0 1 1,0-1-1,1 0 0,-1 0 1,0 1-1,0-1 1,-1 0-1,1 0 0,0 0 1,0 0-1,0 0 1,-1-1-1,1 1 0,0 0 1,-1 0-1,1 0 1,-1 0-1,1-1 1,-1 1-1,0 0 0,0-1 1,1 1-1,-1 0 1,0-2-1,1-4 252,2-1-134,-1 1-1,1 1 0,0-1 0,0 0 0,1 1 0,0-1 0,0 1 0,0 0 0,1 1 1,0-1-1,0 1 0,9-8 0,-14 13-232,1 0-1,-1-1 1,1 1 0,-1-1 0,1 1 0,-1 0 0,1-1-1,-1 1 1,1 0 0,0 0 0,-1-1 0,1 1-1,-1 0 1,1 0 0,0 0 0,-1 0 0,1 0 0,0 0-1,-1 0 1,1 0 0,-1 0 0,1 0 0,0 0-1,-1 0 1,1 0 0,0 0 0,-1 1 0,1-1-1,-1 0 1,1 1 0,0-1 0,-1 0 0,1 1 0,-1-1-1,1 0 1,-1 1 0,0-1 0,1 1 0,-1-1-1,1 1 1,-1-1 0,0 1 0,1-1 0,-1 1 0,0 0-1,0-1 1,1 1 0,-1-1 0,0 1 0,0 0-1,0-1 1,0 1 0,0 0 0,0-1 0,0 2 0,3 44 277,-3-38-269,0-4-26,0 0 0,0 0 0,1 1 1,0-1-1,0 0 0,0 0 0,0 0 0,1-1 1,-1 1-1,1 0 0,0 0 0,0-1 1,0 1-1,1-1 0,-1 0 0,1 0 0,0 0 1,0 0-1,0 0 0,0 0 0,1-1 0,5 4 1,-4-4-27,0 1 0,0-1 0,0 0 1,0-1-1,0 1 0,0-1 0,0 0 1,1 0-1,-1 0 0,1-1 0,-1 0 1,0 0-1,1-1 0,-1 1 0,0-1 1,1 0-1,5-2 0,-7 0-10,1 1-1,0-1 1,-1 0-1,0 0 1,0 0 0,0-1-1,0 1 1,0-1 0,-1 0-1,1 0 1,-1 0-1,0-1 1,0 1 0,-1-1-1,0 0 1,1 0-1,-1 0 1,1-5 0,7-13 98,-11 29-44,1-1 1,-1 1 0,1-1 0,0 1-1,1-1 1,-1 1 0,1-1 0,0 1 0,1-1-1,-1 0 1,4 9 0,-2-10-152,-1-1 0,0 0 0,1 0 0,-1 0 0,1-1 0,0 1 0,0-1 0,0 1 0,0-1 0,0 0 0,1 0 0,-1 0 0,1-1 0,-1 1-1,1-1 1,0 0 0,-1 0 0,1 0 0,0-1 0,0 1 0,4-1 0,11 1-593,-1-1 0,0-1 0,20-3 0,-32 4 526,51-10-1863,-28 4 1056,0 2 0,30-1-1,-52 5 1268,0 0 0,0 0-1,0 1 1,0 0 0,0 0-1,-1 0 1,1 1 0,0 0-1,-1 1 1,0-1 0,1 1-1,-1 0 1,11 8 0,-16-10-86,1 0 1,-1 0 0,0 0 0,0 0 0,1 0-1,-1 0 1,0 0 0,0 0 0,0 0 0,0 1-1,0-1 1,-1 0 0,1 1 0,0-1 0,0 0-1,-1 1 1,1-1 0,-1 1 0,0-1-1,1 1 1,-1-1 0,0 4 0,0-4-34,-1 0 0,0 0 0,1 0 1,-1 0-1,0 0 0,0 0 0,0 0 0,0 0 0,0 0 1,0 0-1,0 0 0,0 0 0,0-1 0,0 1 1,0 0-1,-1-1 0,1 1 0,0-1 0,0 0 1,-2 1-1,-9 2 437,1-1 1,-1 0 0,0-1-1,-15 0 1,10-1-76,1 0-1,-1-2 1,-17-3 0,30 4-442,1 1 0,-1-1 0,1 0 1,-1 0-1,1-1 0,-1 1 0,1 0 1,0-1-1,0 0 0,0 0 0,0 0 0,0 0 1,0-1-1,0 1 0,1-1 0,-1 1 1,1-1-1,0 0 0,0 0 0,-3-5 0,4 6-53,1 0-1,-1 1 0,1-1 0,-1 0 1,1 0-1,0 1 0,0-1 0,0 0 1,0 1-1,0-1 0,0 0 0,1 0 1,-1 1-1,0-1 0,1 0 0,-1 1 1,1-1-1,0 0 0,0 1 0,1-3 1,0 1-18,1 0 1,-1 1 0,1-1 0,-1 1-1,1 0 1,0-1 0,0 1-1,0 0 1,5-2 0,5-1-126,-1 0 1,1 1 0,0 0 0,19-2-1,-15 3-444,0 1-1,0 1 1,0 0-1,24 3 0,-6 4-1983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3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84 11731,'-9'5'3312,"-36"23"1608,44-27-4788,-1 0 0,1 0 0,-1-1 1,0 1-1,1 0 0,-1-1 0,1 1 0,-1-1 1,0 1-1,0-1 0,1 0 0,-1 0 0,0 0 1,1 0-1,-1 0 0,0 0 0,0-1 0,1 1 1,-1 0-1,0-1 0,1 1 0,-1-1 0,-2-1 1,3 1-86,0 0 0,0 0 1,0 0-1,0 0 0,0 0 1,1 0-1,-1 0 1,0-1-1,1 1 0,-1 0 1,1 0-1,-1-1 0,1 1 1,-1 0-1,1-1 0,0 1 1,0 0-1,0-1 1,0 1-1,0-1 0,0-1 1,1 0-16,0 0 1,0-1 0,0 1-1,0 0 1,0 0-1,1 0 1,-1 1 0,1-1-1,2-3 1,0 1-26,0 0-1,1 0 1,0 0 0,0 0-1,0 1 1,0 0 0,1 0-1,8-5 1,-9 7-5,0 0 1,0 1-1,1-1 0,-1 1 1,1 0-1,0 0 0,-1 1 1,1-1-1,-1 1 0,1 1 1,0-1-1,-1 1 0,1 0 1,-1 0-1,1 0 0,-1 1 1,1 0-1,-1 0 0,0 0 1,0 1-1,0 0 0,0 0 1,7 6-1,-11-7 16,1-1 0,-1 0-1,-1 1 1,1-1 0,0 1 0,0-1 0,0 1 0,-1-1 0,1 1-1,-1-1 1,1 1 0,-1-1 0,0 1 0,0 0 0,1-1-1,-1 1 1,0 0 0,-1-1 0,1 1 0,0 0 0,0-1 0,-1 1-1,1 0 1,-1-1 0,1 1 0,-1-1 0,0 1 0,1-1-1,-1 1 1,0-1 0,-1 2 0,-1 0 78,0 1 0,1-1-1,-1 0 1,-1 0 0,1 0 0,0-1-1,-1 1 1,1-1 0,-1 1 0,-5 1-1,0 0 95,-1-1 0,1 0 0,-1-1 0,-15 2 0,20-3-130,1-1-1,-1 0 1,0 0 0,0 0-1,0 0 1,1-1 0,-1 0-1,0 0 1,1 0 0,-1-1-1,-6-2 1,10 3-50,0 1 1,-1-1-1,1 0 1,0 0-1,0 1 1,0-1-1,-1 0 1,1 0-1,0 0 1,0-1-1,0 1 1,1 0-1,-1 0 1,0 0-1,0-1 1,1 1-1,-1 0 1,1-1-1,-1 1 1,1-1 0,-1 1-1,1 0 1,0-1-1,0 1 1,0-1-1,0 1 1,0-1-1,0 1 1,0-1-1,0 1 1,0-1-1,1 1 1,-1-1-1,1 1 1,-1 0-1,1-1 1,-1 1-1,1 0 1,0-1-1,0 1 1,0 0-1,-1 0 1,3-2-1,1-2-10,1 0-1,-1 0 1,1 1 0,0-1-1,0 1 1,0 0-1,0 1 1,11-6 0,-12 7-5,0 1 0,0-1-1,1 1 1,-1 0 0,0 0 0,1 0 0,-1 1 0,1-1 0,-1 1 0,0 0 0,1 1 0,-1-1 0,1 1 0,-1 0-1,6 1 1,-8-1 3,0 0 0,0 0 0,0 0-1,-1 0 1,1 1 0,0-1-1,0 0 1,-1 1 0,1 0-1,-1-1 1,1 1 0,-1 0 0,0-1-1,1 1 1,-1 0 0,0 0-1,0 0 1,-1 0 0,1 0 0,0 0-1,-1 1 1,1-1 0,-1 0-1,1 0 1,-1 0 0,0 1 0,0-1-1,0 0 1,0 0 0,-1 0-1,0 5 1,0-3-74,0 0-1,-1 0 1,1 0 0,-1 0-1,0 0 1,0-1-1,0 1 1,0 0 0,-1-1-1,1 0 1,-1 1-1,0-1 1,0 0 0,0-1-1,-1 1 1,1 0 0,-1-1-1,1 0 1,-1 0-1,0 0 1,0 0 0,1-1-1,-1 1 1,-1-1 0,1 0-1,0 0 1,0-1-1,0 1 1,0-1 0,-1 0-1,1 0 1,-7-1-1,-6-4-2208,6-5 202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4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 13219,'2'-5'5305,"8"-1"560,-9 34-4993,4 59-263,-13-30-433,2-5-392,-3-13-1049,5-8-567,7-15-4513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5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10954,'-2'10'5698,"-1"18"-793,-4 6-3553,4 11-1096,-5-1-128,3-5-736,5-3-584</inkml:trace>
  <inkml:trace contextRef="#ctx0" brushRef="#br0" timeOffset="1">1 161 9714,'8'0'5409,"16"2"176,10-1-4192,23-1-889,5-1-72,6-2-1128,-3 3-977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21 265 12075,'-4'5'877,"-12"17"2202,15-16-1252,11-9 626,-2-3-2096,1-1 1,-1 0-1,0 0 1,-1 0-1,0-1 1,0 0-1,-1-1 0,0 0 1,10-18-1,4-5 234,-6 12-291,71-113 2159,-73 119-1630,-12 13-811,0 1 1,1 0-1,-1 0 0,0 0 0,1 0 1,-1 0-1,0 0 0,0 0 1,1 0-1,-1 0 0,0 1 1,0-1-1,1 0 0,-1 0 1,0 0-1,0 0 0,1 0 1,-1 0-1,0 0 0,0 1 1,1-1-1,-1 0 0,0 0 0,0 0 1,0 1-1,1-1 0,-1 0 1,0 0-1,0 0 0,0 1 1,0-1-1,0 0 0,1 0 1,-1 1-1,7 34 579,-5-24-638,2 11-479,1-1 0,1 0 0,1 0-1,1 0 1,0-1 0,2 0 0,14 21 0,7 6-2455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14643,'-4'-1'6377,"-5"-6"-3152,14 7-920,23 0-1841,74 0-520,-37-1-760,7 4-1961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11434,'14'2'4881,"17"-2"-2624,8 0-929,7 0-472,-1 0-327,-4 1-353,-10 4-128,-20-5-833,-4 4-471</inkml:trace>
  <inkml:trace contextRef="#ctx0" brushRef="#br0" timeOffset="1">0 148 11178,'8'0'4657,"10"0"-2472,10-2-1217,16-1-448,3 0-200,10 3-952,-2 2-552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11570,'5'45'4009,"44"-48"-3569,-7-9-328,-11 3 0,-6-4 177,-20 0 607,-5 1 400,-18-6 448,-7-3 41,-10-6-457,4 1-304,11 0-536,5 3-200,25 8-168,6-1-120,19 6-528,15 10-560,-8 3-1328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12051,'39'73'4418,"-39"-72"-4360,0-1 0,0 0-1,0 1 1,1-1 0,-1 1 0,0-1 0,1 0 0,-1 1 0,0-1-1,1 0 1,-1 1 0,0-1 0,1 0 0,-1 0 0,1 1-1,-1-1 1,0 0 0,1 0 0,-1 0 0,1 1 0,-1-1 0,1 0-1,-1 0 1,1 0 0,-1 0 0,1 0 0,-1 0 0,1 0 0,-1 0-1,1 0 1,-1 0 0,0 0 0,1-1 0,-1 1 0,1 0 0,-1 0-1,1 0 1,-1 0 0,1-1 0,0 0 0,12-15 1242,-10 11-903,9-14 469,-2-1 1,0 0-1,-1-1 1,9-29-1,-8 21 265,20-40-1,-30 69-1108,0-1 0,0 1 0,1-1 0,-1 1 0,0-1 0,0 1 0,1-1-1,-1 1 1,1-1 0,-1 1 0,0 0 0,1-1 0,-1 1 0,1 0 0,-1-1 0,1 1 0,-1 0 0,1-1-1,-1 1 1,1 0 0,-1 0 0,1 0 0,-1 0 0,1-1 0,-1 1 0,1 0 0,0 0 0,-1 0 0,2 0-1,15 12 257,13 33-226,-24-35-19,72 116-2788,-54-85 308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16347,'8'-2'5730,"14"2"-5050,14 7-536,8 1-440,6 2-440,-1-2-2777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175 260 13027,'-4'4'11309,"3"-13"-8440,5-22-4498,-4 26 2539,1 0-877,2-15-191,-2 0 1,0 0 0,-1-1 0,-3-27 0,2 42-104,0 1 0,0 0 0,-1 0 0,1 0 1,-1 0-1,0 0 0,-1 1 0,1-1 0,-1 0 0,-5-6 0,6 9-43,0 0 0,-1 0-1,1 0 1,-1 0 0,0 0-1,1 0 1,-1 1 0,0-1-1,0 1 1,0 0 0,0 0-1,0 0 1,0 0 0,-1 0-1,1 1 1,0 0 0,0-1-1,-7 2 1,-19 2-1440,23-2 1556,0 0-1,0 0 1,-1 0 0,1-1 0,0 0-1,0-1 1,-12-1 0,32 1 5369,10-1-4394,35 5 1878,59 10 0,-26 7-1974,-67-12-1988,38 17-1,-27-8-959,-1-2-307</inkml:trace>
  <inkml:trace contextRef="#ctx0" brushRef="#br0" timeOffset="1">734 181 9890,'1'0'364,"0"1"-1,0 0 1,0-1 0,0 1 0,0 0-1,0-1 1,0 1 0,0 0-1,0 0 1,-1 0 0,1 0-1,0 0 1,-1 0 0,1 0-1,-1 0 1,1 0 0,-1 1-1,1-1 1,-1 1 0,0 0-157,0-1-1,0 1 1,0-1 0,0 0 0,0 1 0,0-1 0,-1 0-1,1 1 1,-1-1 0,1 0 0,-1 1 0,1-1 0,-1 0-1,-1 2 1,-1 1 79,0 0 0,-1-1 1,1 1-1,-1-1 0,0 0 0,0 0 0,0 0 0,-5 3 0,-4 0 139,1-1 1,-1 0 0,0-1-1,0 0 1,0-1-1,0-1 1,0 0 0,-1-1-1,1 0 1,-1-1 0,1-1-1,-1 0 1,1 0-1,-19-5 1,29 4-373,-1 1 1,1 0-1,-1-1 1,1 0 0,-1 0-1,1 0 1,0 0-1,0 0 1,0-1-1,0 0 1,1 1-1,-1-1 1,1 0-1,-1 0 1,1 0-1,0 0 1,0-1-1,1 1 1,-1-1-1,1 1 1,-1-1-1,1 1 1,0-1-1,0 0 1,1 0-1,-1 1 1,1-1-1,0 0 1,0 0-1,0 0 1,1 0-1,0-5 1,0 6-113,-1 0 0,1 0 0,0-1 0,0 1 0,1 0 0,-1 0 0,0 1 0,1-1 0,0 0 0,0 0 0,0 1 0,0-1 0,0 1 0,0 0 0,0-1 0,1 1-1,0 0 1,-1 0 0,1 1 0,0-1 0,0 0 0,0 1 0,0 0 0,0 0 0,0 0 0,0 0 0,0 0 0,0 1 0,0-1 0,1 1 0,-1 0 0,0 0 0,0 0 0,1 0 0,-1 0 0,0 1 0,0 0 0,6 1 0,29 12-2024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 7970,'-7'-2'12367,"3"10"-8019,1 24-5848,3-15 2736,-4 14-964,-2 56 349,6-77-519,0 0 0,0 0 0,1 0 0,1 0 0,0 0 0,5 15 0,-7-23-90,1 0-1,-1-1 1,1 1-1,0 0 0,-1-1 1,1 1-1,0-1 1,0 1-1,0-1 1,0 0-1,0 1 1,0-1-1,1 0 1,-1 0-1,0 1 0,1-1 1,-1 0-1,1 0 1,-1-1-1,1 1 1,-1 0-1,1 0 1,0-1-1,-1 1 0,1-1 1,0 1-1,-1-1 1,1 0-1,0 0 1,0 0-1,-1 0 1,1 0-1,0 0 1,0 0-1,-1-1 0,1 1 1,0 0-1,-1-1 1,1 0-1,0 1 1,2-3-1,1 1 14,-1-1-1,1 0 1,-1-1 0,0 1-1,0-1 1,0 1 0,0-1-1,-1-1 1,1 1 0,-1 0-1,0-1 1,4-7 0,1-11-57,-1-1 1,0 1-1,5-44 1,-10 53-275,3-1-968,0 9-605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39 157 12091,'-33'37'4226,"33"-37"-4140,-1 1 0,1-1-1,0 0 1,-1 0 0,1 1 0,0-1 0,-1 0 0,1 1 0,0-1 0,0 0 0,-1 1-1,1-1 1,0 0 0,0 1 0,0-1 0,-1 1 0,1-1 0,0 0 0,0 1-1,0-1 1,0 1 0,0-1 0,0 1 0,0-1 0,0 0 0,0 1 0,0-1-1,0 1 1,0-1 0,0 1 0,0-1 0,0 0 0,1 1 0,-1-1 0,0 1 0,0 0-1,1-1-4,-1 0 1,0 0-1,0 0 0,1 0 0,-1 0 0,0 0 0,0 0 0,1 0 0,-1 0 0,0 0 0,0 0 0,1 0 0,-1 0 0,0 0 1,0-1-1,0 1 0,1 0 0,-1 0 0,0 0 0,0 0 0,0 0 0,1 0 0,-1-1 0,0 1 0,0 0 0,0 0 0,0 0 1,1 0-1,-1-1 0,0 1 0,0 0 0,0 0 0,0 0 0,0-1 0,0 1 0,0 0 0,1 0 0,-1-1 0,0 1 0,0 0 0,0-1 1,10-69 1028,-6 44-952,-1 1 0,1-32 0,14 75 85,-9-3-224,-5-7-60,1-1-1,-1 1 1,2-1 0,-1 0 0,11 10-1,-15-16 2,1 1-1,0-1 0,0 0 0,0 0 0,0 0 0,0 0 0,0 0 1,0 0-1,0 0 0,0-1 0,0 1 0,0-1 0,1 1 0,-1-1 1,0 0-1,0 0 0,1 0 0,-1 0 0,0 0 0,0-1 0,0 1 0,1-1 1,-1 1-1,0-1 0,0 0 0,0 0 0,3-2 0,-1 1-13,0 0 0,0-1 0,0 1 0,0-1 0,-1 0 0,1-1 0,-1 1 0,0-1 0,0 1 0,0-1 0,3-6 0,0-2 32,-1 0-1,7-22 1,-7 19 71,2 24 92,0 37 52,-5-31-174,0-1 0,0 1 0,7 18 0,-8-30-21,0-1-1,0 1 1,0-1 0,0 0-1,0 1 1,0-1-1,1 0 1,-1 0 0,1 0-1,-1 0 1,1 0-1,0 0 1,0 0 0,0-1-1,0 1 1,0-1-1,0 1 1,1-1 0,-1 0-1,0 0 1,1 0-1,-1 0 1,0 0 0,5 0-1,-3-1 0,0 0-1,1 0 0,-1-1 1,0 1-1,1-1 1,-1 0-1,0 0 0,0-1 1,0 1-1,0-1 1,0 0-1,0 0 0,4-3 1,-1 1 9,-2-1 1,1 1-1,0-1 1,-1 0-1,0-1 1,0 1-1,5-7 1,-10 11-6,0 1 0,1 0 0,-1 0 1,0-1-1,1 1 0,-1 0 0,1 0 0,-1 0 1,1 0-1,-1-1 0,1 1 0,-1 0 1,0 0-1,1 0 0,-1 0 0,1 0 1,-1 0-1,1 0 0,-1 0 0,1 0 1,-1 1-1,1-1 0,-1 0 0,0 0 0,1 0 1,-1 0-1,1 1 0,-1-1 0,1 0 1,-1 0-1,0 1 0,1-1 0,-1 0 1,0 1-1,1-1 0,-1 0 0,0 1 1,0-1-1,1 1 0,-1-1 0,0 0 1,0 1-1,21 26 80,-11-13-37,-6-11-49,0 1 0,0 0 0,0-1 0,1 0 0,-1 0 0,1 0 0,0-1 0,0 0 0,0 1 0,0-2-1,0 1 1,0-1 0,1 1 0,-1-1 0,1-1 0,-1 1 0,0-1 0,1 0 0,-1 0 0,9-2 0,1 0-257,1-2 0,0 1 1,0-2-1,-1 0 1,23-12-1,-33 15-40,0 0 1,0-1-1,0 1 0,-1-1 0,1 0 1,-1-1-1,0 1 0,7-8 1,-5-4-1274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71 14467,'-17'-56'5105,"65"52"-4465,4-1-272,-16 0-152,0 5-312,-17 0-1120,-11 1-1136</inkml:trace>
  <inkml:trace contextRef="#ctx0" brushRef="#br0" timeOffset="1">0 157 11218,'29'-7'4569,"17"-1"-2232,16 3-2289,3 4-528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61 161 10658,'-51'26'4009,"51"-26"-3953,0 0-1,0 0 1,-1 0 0,1 0-1,0 0 1,0 0-1,-1 0 1,1 0 0,0 0-1,-1 0 1,1 0-1,0 0 1,-1 0 0,1 0-1,0 0 1,0 0-1,-1 0 1,1 0 0,0 0-1,0 0 1,-1-1-1,1 1 1,0 0 0,0 0-1,-1 0 1,1 0-1,0-1 1,0 1 0,-1 0-1,1 0 1,0-1-1,0 1 1,0 0 0,0 0-1,-1-1 1,1 1-1,-1-15 1090,9-19 9,-7 31-889,-1 1-175,3-8 467,0 0 0,0-1-1,10-18 1,-12 28-503,-1 0 1,1-1-1,-1 1 0,1 0 0,0 0 0,0-1 1,0 1-1,0 0 0,0 0 0,0 0 0,0 0 1,0 0-1,0 0 0,0 0 0,0 1 0,0-1 1,1 0-1,-1 0 0,0 1 0,1-1 0,-1 1 1,0 0-1,1-1 0,-1 1 0,1 0 0,-1 0 1,1-1-1,-1 1 0,0 1 0,1-1 0,-1 0 1,1 0-1,-1 0 0,1 1 0,-1-1 0,0 1 1,1-1-1,-1 1 0,3 1 0,6 5 108,0 1-1,0 1 1,15 15 0,-19-17-132,1 0 0,0 0 0,0-1 0,0 0 0,1 0-1,0-1 1,0 0 0,15 7 0,-22-12-14,0 1 0,0-1 0,0 0 0,-1 0 0,1 0 0,0 0-1,0 0 1,-1 0 0,1 0 0,0-1 0,0 1 0,-1 0 0,1 0 0,0 0 0,0-1-1,-1 1 1,1 0 0,0-1 0,-1 1 0,1-1 0,0 1 0,-1-1 0,1 1-1,-1-1 1,1 1 0,-1-1 0,1 0 0,-1 1 0,1-1 0,-1 0 0,0 1 0,1-1-1,-1 0 1,0 1 0,1-1 0,-1 0 0,0 0 0,0 0 0,0 1 0,0-1 0,0-1-1,4-39 510,-4 34-446,0-16 77,0 18-154,0-1 0,0 1 1,1 0-1,-1-1 0,1 1 0,3-10 1,-3 13-43,0 1 0,0-1 0,0 1 0,0-1 0,0 1 0,0-1 0,0 1 0,1 0 0,-1 0 0,1 0 0,-1-1 1,1 1-1,-1 0 0,1 1 0,-1-1 0,1 0 0,0 0 0,-1 1 0,1-1 0,0 1 0,0-1 0,0 1 0,-1 0 0,4 0 0,5-1-544,-1 1 0,0 1-1,1-1 1,15 5-1,11 4-1678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167 105 13179,'0'1'8678,"0"7"-7518,-1-4-975,0 1 0,0-1 1,-1 0-1,1 0 0,-1 0 0,0 0 0,0 0 1,0 0-1,0-1 0,-1 1 0,1 0 0,-1-1 1,0 0-1,0 0 0,-5 4 0,6-5-111,-1 0 0,0 0 0,1 0-1,-1 0 1,0-1 0,0 1 0,-1-1 0,1 0-1,0 0 1,0 0 0,-1 0 0,1 0 0,0-1-1,-1 0 1,1 1 0,-1-1 0,1 0-1,0-1 1,-1 1 0,1-1 0,-1 1 0,1-1-1,0 0 1,0 0 0,-1-1 0,1 1 0,0-1-1,0 1 1,0-1 0,1 0 0,-1 0 0,0 0-1,1 0 1,-1-1 0,1 1 0,0-1 0,-1 0-1,1 1 1,1-1 0,-1 0 0,0 0 0,1 0-1,-1 0 1,0-6 0,1 3-117,1 0-1,0-1 1,0 1 0,0 0-1,1 0 1,0-1 0,0 1 0,1 0-1,0 0 1,0 0 0,0 0-1,1 0 1,0 1 0,0-1-1,6-8 1,-7 11-3,0 1 0,0-1 0,1 1 0,-1-1 0,0 1 1,1 0-1,-1 0 0,1 0 0,0 0 0,0 0 0,-1 1 0,1-1 0,0 1 0,1 0 0,-1 0 0,0 0 0,0 0 0,0 1 0,1-1 1,-1 1-1,0 0 0,0-1 0,1 2 0,-1-1 0,0 0 0,1 1 0,-1-1 0,0 1 0,0 0 0,0 0 0,0 0 0,4 3 0,1 1-183,0 0-1,-1 1 1,1 0-1,-1 1 1,-1-1-1,12 15 0,12 17-1858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 14123,'2'6'7205,"-11"10"-6480,6-10-121,-18 31-219,-2 0 1,-1-1-1,-53 60 1,83-102-515,1 0 0,0 1 0,0 1 0,0-1 0,0 1 1,1 0-1,0 0 0,0 1 0,8-2 0,-10 3 104,0 1 0,1-1-1,-1 1 1,0 1 0,0-1-1,0 1 1,1 0 0,-1 0-1,0 1 1,0 0 0,1 0-1,-1 1 1,0-1 0,0 1-1,5 3 1,-6-2 0,4 1-7,1 1 0,-1-1 0,0-1 0,16 5 0,-22-8 55,0 1 0,1-1-1,-1 0 1,1 0 0,-1 0-1,1-1 1,-1 1 0,0-1 0,1 1-1,-1-1 1,0 0 0,0-1-1,1 1 1,-1 0 0,0-1-1,0 0 1,3-2 0,2-2 130,-1 0 0,0-1 0,0 0 0,0 0 0,-1 0 0,0-1 0,7-11 0,27-63 1608,-10 20 594,-30 62-2331,0-1 0,0 1 0,0 0 0,0 0 0,0 0-1,0-1 1,1 1 0,-1 0 0,0 0 0,0 0 0,0-1 0,0 1 0,1 0 0,-1 0 0,0 0 0,0 0 0,1 0 0,-1-1 0,0 1 0,0 0 0,0 0 0,1 0 0,-1 0 0,0 0 0,0 0 0,1 0 0,-1 0 0,0 0 0,0 0 0,1 0 0,-1 0 0,0 0 0,0 0 0,1 0 0,-1 0 0,0 0 0,0 0 0,1 1-1,9 9 304,8 19-277,-17-26 16,84 169-3446,-69-134 447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5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13451,'-11'16'5065,"-18"24"-3721,-7 11-119,7 20 95,16 9-144,13 1-400,8-4-256,14-16-736,-5-9-360,1-11-1104,3-7-1097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9890,'16'-4'5505,"28"-5"-200,13 5-4000,18-1-1545,-1 0-497,1 6-1719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28 12051,'3'-6'5657,"-9"-1"-3704,-13-3-668,6 8-936,-1 0-1,0 1 1,0 1 0,0 1 0,1 0 0,-1 0-1,0 1 1,1 1 0,-1 1 0,1 0 0,0 0-1,0 1 1,0 1 0,-11 7 0,14-7-217,0 0 0,1 0-1,0 1 1,0 1 0,1-1 0,0 1 0,-13 17 0,17-18-81,-1-1 0,2 1 0,-1-1 0,1 1 0,0 0 0,0 0 0,1 1 0,0-1 0,1 1 0,-1-1 0,1 1 1,0 10-1,1-14-48,1-1 1,-1 1 0,0 0-1,1 0 1,0-1 0,0 1-1,0 0 1,1-1 0,-1 1-1,1-1 1,0 1 0,0-1-1,0 0 1,0 0 0,0 0-1,1 0 1,0 0 0,-1-1-1,1 1 1,0-1 0,0 1 0,0-1-1,1 0 1,-1 0 0,0-1-1,1 1 1,-1-1 0,1 1-1,0-1 1,7 1 0,2 1-160,0-1 0,1-1 0,0 0 0,-1-1 0,1 0 0,0-1 0,15-3 0,-11 0-600,0 0 0,-1-1 0,1-1 0,27-14 1,5-8-1977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4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13051,'15'43'5137,"-9"-53"-3593,1-8-400,6-6-607,-7-7-209,1-7-424,-3-2-376,-2-1-977,6 2-2560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57 13379,'-14'-39'5996,"14"39"-5833,0-1 1,0 1 0,0-1-1,0 1 1,0-1 0,0 1-1,0-1 1,0 1 0,0-1-1,0 1 1,0-1 0,0 1-1,1-1 1,-1 1 0,0-1-1,0 1 1,1-1 0,-1 1-1,0-1 1,1 1 0,-1-1-1,0 1 1,1 0 0,-1-1-1,0 1 1,1 0 0,-1-1-1,1 1 1,-1 0 0,1 0-1,-1-1 1,1 1 0,-1 0-1,1 0 1,-1 0 0,1 0-1,0 0 1,23-2 180,-20 2 30,25-1 173,0 1-1,34 5 1,-48-3-449,-1 1 0,0 0 0,0 1 0,0 1 0,0 0 0,15 8 0,-28-13-93,1 1 0,-1-1-1,0 1 1,0-1 0,0 1 0,0 0-1,0-1 1,0 1 0,-1 0 0,1-1-1,0 1 1,0 0 0,0 0 0,-1 0-1,1 0 1,0 0 0,-1 0 0,1 0-1,-1 0 1,1 0 0,-1 0-1,1 0 1,-1 0 0,0 1 0,0-1-1,0 0 1,1 0 0,-1 0 0,0 0-1,0 1 1,-1-1 0,1 0 0,0 0-1,0 0 1,0 0 0,-1 0 0,1 0-1,-1 1 1,0 0 0,-2 3 10,0-1 1,0 0 0,-1 0-1,0-1 1,1 1 0,-1-1-1,-6 4 1,-25 17 42,-1-2 1,-1-1-1,-1-2 1,-1-1-1,-45 12 1,67-26-449,13-4-584,11-3-768,11-2-883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7:55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45 9962,'-5'4'1543,"0"0"1,1 0-1,0 1 0,0-1 1,-6 9-1,-12 30 1179,17-30-2449,1 0 1,0 0 0,1 1-1,-2 22 1,5-32-194,0-1 0,0 1 1,0-1-1,0 1 0,0-1 1,1 1-1,-1-1 1,1 1-1,0-1 0,0 0 1,0 1-1,1-1 0,-1 0 1,1 0-1,2 3 1,-3-4-37,1 0 0,0-1 1,-1 0-1,1 1 1,0-1-1,0 0 1,0 0-1,0 0 1,0 0-1,0 0 1,0-1-1,0 1 1,0 0-1,0-1 1,0 0-1,1 1 1,-1-1-1,0 0 1,0 0-1,0 0 1,1-1-1,-1 1 1,0 0-1,4-2 0,0 0-6,1 0 0,-1 0-1,0-1 1,0 0 0,0 0-1,0 0 1,0-1-1,-1 1 1,1-2 0,-1 1-1,0 0 1,0-1-1,-1 0 1,1 0 0,-1-1-1,0 1 1,-1-1-1,1 0 1,-1 0 0,0 0-1,-1 0 1,1 0-1,-1-1 1,-1 1 0,1-1-1,-1 1 1,0-1 0,0 0-1,-1-7 1,0-35 49,-1 30-397,2 1-1,2-21 1,0 37-1211,0 7-603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69 161 10066,'0'0'5808,"10"2"-3575,1-1-2139,1 0 0,-1-1 1,0-1-1,1 0 0,-1 0 1,0-1-1,0 0 0,0-1 1,0-1-1,-1 1 0,1-2 1,-1 1-1,0-2 0,0 1 1,-1-1-1,1-1 0,-1 0 1,-1 0-1,1 0 0,-1-1 1,-1-1-1,13-17 0,-18 24-46,0 0-1,-1-1 1,0 1-1,0-1 0,1 0 1,-2 1-1,1-1 1,0 0-1,0 0 1,-1 1-1,1-4 1,-1 5-24,0 1 1,-1-1 0,1 0-1,0 1 1,0-1 0,0 0-1,0 1 1,0-1 0,-1 1-1,1-1 1,0 0 0,-1 1-1,1-1 1,0 1 0,-1-1-1,1 1 1,-1-1 0,1 1-1,-1-1 1,1 1 0,-1-1-1,0 1 20,-1-1-1,1 1 0,0-1 1,-1 1-1,1 0 0,-1-1 1,1 1-1,0 0 0,-1 0 0,1 0 1,-1 0-1,1 0 0,0 0 1,-2 1-1,-7 1 105,1 1 0,0 0 0,0 1 0,0-1 0,0 2 0,1-1 0,-13 10 0,-54 46 448,70-56-565,-11 10 67,0 1 0,1 0 0,1 1 0,0 1 0,2 0 0,-1 1 0,2 1 0,-13 28 0,23-44-92,0 0-1,0 0 1,0 0 0,0 0 0,0 0 0,1 0 0,0 0 0,-1 0 0,1 0 0,0 0 0,1 0 0,-1 0 0,0 0 0,1 0 0,1 4 0,-1-5-7,-1-1 0,1 0 0,0 1 0,0-1-1,0 0 1,0 1 0,0-1 0,1 0 0,-1 0 0,0 0 0,0 0 0,1 0 0,-1 0 0,1-1 0,-1 1 0,1 0 0,-1-1 0,1 1 0,-1-1 0,1 1 0,-1-1 0,1 0 0,0 0 0,-1 0 0,1 0 0,-1 0 0,4 0 0,13-2-300,-1-1-1,1 0 1,-1-2-1,0 0 1,-1 0-1,1-2 1,-1 0-1,0-1 1,-1 0-1,0-2 1,0 0-1,-1 0 1,17-17-1,-18 8-2006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56 265 12059,'28'20'1936,"52"26"0,-75-44-1833,1 0 0,-1 0-1,1-1 1,-1 0 0,1 0 0,-1-1-1,1 1 1,0-1 0,0 0-1,-1-1 1,1 1 0,0-1-1,-1-1 1,1 1 0,-1-1-1,0 0 1,1 0 0,-1 0-1,0-1 1,0 1 0,0-1 0,0-1-1,-1 1 1,0-1 0,1 1-1,3-6 1,-6 8-54,-1-1-1,1 0 1,0 0 0,-1 1 0,1-1-1,-1 0 1,0 0 0,1-1-1,-1 1 1,0 0 0,0 0 0,-1-1-1,1 1 1,0 0 0,-1-1 0,1 1-1,-1-1 1,0 1 0,0 0-1,0-1 1,0 1 0,0-1 0,-1 1-1,1-1 1,-1 1 0,1 0-1,-1-1 1,0 1 0,0 0 0,0 0-1,0-1 1,-1 1 0,1 0-1,0 0 1,-1 0 0,1 1 0,-4-4-1,-4-4 221,0 1-1,-1 0 0,0 0 0,0 1 0,0 0 1,-16-6-1,-61-22 754,68 30-872,1-2 0,-1-1 0,1 0 0,1-1 0,-20-13 0,36 22-149,0-1 0,0 1 0,1-1 0,-1 1 0,1-1 0,-1 1 0,0-1 1,1 1-1,-1-1 0,1 1 0,-1-1 0,1 0 0,-1 1 0,1-1 0,0 0 1,-1 0-1,1 1 0,0-1 0,0 0 0,-1 0 0,1 1 0,0-1 0,0 0 1,0 0-1,0 1 0,0-1 0,0 0 0,0 0 0,0 0 0,0 1 0,1-1 1,-1 0-1,0 0 0,0 1 0,1-1 0,-1 0 0,0 0 0,1 1 0,-1-1 1,1 0-1,-1 1 0,1-1 0,-1 1 0,1-1 0,-1 1 0,1-1 0,0 1 1,-1-1-1,2 0 0,2-2-34,1 1 0,-1 0 0,0 0 0,1 0 0,8-3 0,-1 3-240,-1 0 1,1 0-1,-1 1 0,1 0 0,0 1 0,-1 0 1,1 1-1,0 0 0,-1 1 0,15 4 1,11 11-1937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6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276 109 9778,'-45'33'4168,"-61"61"0,91-79-3820,0 0-1,2 2 1,0 0-1,1 0 0,0 1 1,2 1-1,-10 20 1,17-31-294,1-1-1,-1 0 1,1 1 0,1-1 0,-1 1-1,1 0 1,1-1 0,-1 1 0,1 0-1,1 0 1,-1-1 0,1 1 0,1 0-1,-1-1 1,1 1 0,1-1 0,-1 1-1,6 8 1,-2-6-46,0-1 0,0 0 0,1 0-1,0 0 1,1-1 0,0 0 0,0-1-1,1 0 1,0 0 0,0-1 0,19 10 0,15 5-56,1-2 1,2-2 0,-1-2-1,2-2 1,0-2-1,0-2 1,1-2 0,0-2-1,0-3 1,0-1-1,0-3 1,74-11 0,-100 9-39,-1-1 0,1-2 0,-1 0 0,0-1 1,-1-1-1,0 0 0,0-2 0,-1-1 0,0 0 0,-1-1 1,22-21-1,-29 23 108,-1 1 0,0-1 1,-1-1-1,-1 0 0,1 0 1,-2 0-1,0-1 0,0-1 1,-1 1-1,-1-1 0,0 0 1,-1 0-1,0 0 0,-2-1 1,1 1-1,-2-1 0,0-28 0,-2 30 111,0 0 0,-1 0 0,-1 0 0,0 0 0,-1 0-1,0 0 1,-1 1 0,0 0 0,-1 0 0,0 0 0,-1 1-1,-12-15 1,7 11 9,-1 2-1,-1 0 0,0 0 1,0 1-1,-1 1 0,-1 0 1,0 1-1,-19-8 0,6 5-58,-1 1 0,-1 1 0,1 2 0,-2 2 0,1 0-1,-1 2 1,0 1 0,0 2 0,-61 3 0,71 1-231,0 2-1,0 0 1,1 1-1,-1 1 1,1 0 0,0 2-1,-34 18 1,42-18-444,1 1 0,-23 21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16 313 9874,'0'1'183,"0"1"-1,0-1 1,0 0-1,0 1 1,0-1 0,0 1-1,0-1 1,0 0-1,1 1 1,-1-1 0,0 0-1,1 1 1,-1-1-1,1 0 1,0 1-1,-1-1 1,1 0 0,0 0-1,0 0 1,0 0-1,0 0 1,0 0 0,0 0-1,0 0 1,0 0-1,0 0 1,0 0-1,3 0 1,1 1 93,-1 0 1,1-1-1,0 0 0,0 0 1,0 0-1,0 0 1,0-1-1,9 0 0,11-2 377,0-1 0,42-11 0,-60 13-475,6-2 43,-1 0 1,0-1 0,22-10 0,-33 13-176,1 1 0,-1-1 0,1 0 0,-1 0 0,1 1 1,-1-1-1,0 0 0,1 0 0,-1-1 0,0 1 0,0 0 0,1 0 0,-1-1 0,0 1 0,0-1 0,-1 1 0,1-1 0,0 1 0,0-1 1,-1 1-1,1-1 0,-1 0 0,1 1 0,-1-1 0,0 0 0,0 1 0,0-1 0,0 0 0,0 1 0,0-1 0,0 0 0,0 1 0,-1-1 1,1 0-1,-1 1 0,0-3 0,-2-1 112,-1 0 1,0 0-1,-1 0 1,1 1 0,-1 0-1,0 0 1,0 0-1,0 0 1,0 1-1,0 0 1,-12-5-1,13 5-78,-69-30 862,56 27-820,1 0 0,0-2 0,0 0 0,0-1 0,1 0 0,1-1 1,-23-20-1,36 29-133,0 0 1,0 0 0,0 0-1,0 0 1,0 0-1,0 0 1,0-1 0,0 1-1,0 0 1,1-1 0,-1 1-1,0-1 1,1 1-1,-1-1 1,1 1 0,0-1-1,-1 1 1,1-1 0,0 1-1,0-1 1,0 1 0,0-1-1,0 0 1,0 1-1,1-1 1,-1 1 0,0-1-1,1 1 1,-1-1 0,1 1-1,0-1 1,-1 1 0,1 0-1,0-1 1,0 1-1,0 0 1,0 0 0,0 0-1,0-1 1,0 1 0,1 0-1,-1 0 1,0 1-1,3-3 1,2 0-200,1 0 0,-1 0 0,1 0 0,-1 1-1,1 0 1,0 0 0,0 0 0,12 0 0,47 2-2145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32 310 15371,'1'-9'6514,"-2"-15"-3730,-1-8-599,-8-14-873,-6-9-512,16 1-984,-3 5-608,8 22-1777,8 14-63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13459,'55'-16'5537,"-19"71"-3593,-8 5-279,-19 7-705,-2 0-272,-15-2-360,-2-3-80,-11-9-328,0-6-296,-8-4-1120,-6-13-585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7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4 221 12115,'-3'68'4349,"3"-68"-4300,0 0 1,0 0 0,0 0 0,0 0 0,0 0 0,0 0 0,0 0 0,0 0 0,1 0 0,-1 0 0,0 0 0,0 0 0,0 0 0,0 0 0,0 0 0,0 0 0,0 0 0,0 0 0,0 0 0,0 0 0,1 0 0,-1 0 0,0 0 0,0 0 0,0 0 0,0 0-1,0 0 1,0 0 0,0 0 0,0 0 0,0 0 0,0 0 0,0 0 0,1 0 0,-1 0 0,0 0 0,0 0 0,0 1 0,0-1 0,0 0 0,0 0 0,0 0 0,0 0 0,0 0 0,0 0 0,0 0 0,0 0 0,0 0 0,0 0 0,0 0 0,0 1 0,0-1-1,0 0 1,0 0 0,0 0 0,0 0 0,7-12 1321,4-17-139,61-210 1989,-67 228-2729,-2 26-285,-2 37-93,-1-45-62,0 11-28,-1-8-32,0-1-1,1 0 1,0 0 0,1 0-1,0 1 1,1-1-1,-1 0 1,2 0 0,-1-1-1,1 1 1,1 0-1,6 12 1,-9-19-11,1-1 0,-1 1 0,1-1 1,-1 1-1,1-1 0,0 0 0,0 0 0,-1 0 0,1 1 1,0-2-1,0 1 0,0 0 0,0 0 0,0-1 0,0 1 1,0-1-1,0 1 0,0-1 0,0 0 0,1 0 0,-1 0 1,0 0-1,0 0 0,0-1 0,0 1 0,0 0 0,0-1 1,0 0-1,0 1 0,0-1 0,0 0 0,0 0 0,0 0 1,0 0-1,2-3 0,6-3-39,0 0 0,-1-1 0,0 0 0,-1-1 0,9-10 0,-3 0 51,-1-1-1,0-1 1,-2 0-1,11-26 1,-24 87-697,-2-5-532,-3 0-503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11234,'58'-29'4777,"-46"53"-2936,-11 12-329,16 4-88,9 1-207,5-7-209,16-14-232,-3-9-56,-5-17-360,-9-9-80,-10-16-136,-10-1-88,-10-6-200,-2-1-88,-8 8-480,4 5-400,3 17-1001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12907,'0'-2'5481,"8"4"-1152,-6 22-3289,17 25-400,-9-25-592,2 0-392,-21 24-1336,9-5 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13211,'-19'65'7089,"-23"29"-5958,25-60-396,-16 31-180,16-32-407,0 1 1,-12 39-1,28-61-155,9-14-50,20-25-105,-13 12 94,-10 11 39,0 1 0,0-1 0,1 1 1,-1 1-1,1-1 0,-1 1 1,1 0-1,0 0 0,0 0 0,0 1 1,0 0-1,0 0 0,1 1 0,-1 0 1,0 0-1,0 0 0,0 1 1,0 0-1,1 0 0,-1 0 0,0 1 1,-1 0-1,1 0 0,0 0 1,-1 1-1,1 0 0,8 6 0,-9-6-16,0 0 0,0 0-1,0-1 1,1 0-1,-1 0 1,1 0-1,0 0 1,0-1 0,-1 0-1,1 0 1,0-1-1,0 1 1,0-1-1,0-1 1,9-1 0,-7 0 55,0 0 0,0-1 0,-1-1 0,1 1 0,-1-1 0,0 0 0,0-1 0,0 0 0,-1 0 0,0 0 0,7-7 0,5-9 378,1-2 0,-2 1 0,-1-2-1,22-45 1,27-37 1848,-64 104-2153,0 0 0,0 0 0,1 0 0,-1 1 0,0-1 1,1 1-1,-1-1 0,1 1 0,0 0 0,-1-1 0,1 1 0,0 0 0,0 0 0,0 0 0,0 0 0,0 1 0,3-2 0,-4 2-42,1 1 0,0-1 0,0 1 0,-1-1 1,1 1-1,-1 0 0,1 0 0,0 0 0,-1 0 0,0 0 0,1 0 0,-1 0 0,1 0 0,-1 0 0,0 1 0,0-1 0,0 0 0,0 1 0,0-1 0,0 1 0,0-1 0,1 3 0,70 137-112,-32-41-2844,-27-57 159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14859,'17'0'5641,"30"-3"-3984,8-2-793,10-3-360,0-1-632,2 6-1664,-4 0-385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10706,'33'-61'3392,"-32"61"-3208,-1-1 0,0 0 0,0 0 0,1 0 1,-1 0-1,0 0 0,1 1 0,-1-1 0,1 0 0,-1 0 1,1 0-1,0 1 0,-1-1 0,1 0 0,0 1 0,-1-1 1,1 1-1,0-1 0,0 1 0,1-1 0,-2 1-97,0 0-1,0 0 1,0 0-1,0 0 1,0 0-1,0 1 1,-1 0 1210,1-1-1211,0 0 1,0 0-1,-1 0 1,1 0-1,0 0 1,0 0-1,0 0 1,0 0-1,0 0 1,0 1-1,-1-1 1,1 0-1,0 0 1,0 0-1,0 0 1,0 0-1,0 0 0,0 0 1,-1-1-1,1 1 1,-1-1 1210,1 1-1210,0 0-1,0 0 1,0 0-1,0 0 0,0 0 1,-1 0-1,11-8 325,11 0-358,0 1-1,0 0 1,34-5 0,-46 11-41,-1 0 0,1 0 1,0 1-1,0 0 0,0 1 0,15 2 1,-22-3-11,0 1 1,0-1-1,0 0 1,0 1-1,0 0 1,0-1-1,0 1 1,0 0-1,-1 0 1,1 0-1,0 0 1,0 1-1,-1-1 1,1 0-1,-1 1 1,1-1 0,-1 1-1,0-1 1,1 1-1,-1 0 1,0-1-1,0 1 1,0 0-1,0 0 1,-1 0-1,1 0 1,0 0-1,-1 0 1,1 0-1,-1 4 1,0-2 9,-1 1 1,0 0-1,0 0 1,0 0-1,-1 0 1,1-1-1,-1 1 1,0-1-1,-1 1 1,1-1-1,-6 7 1,-39 44 95,39-47-93,-194 180 154,195-182-151,16-10-23,0-1 0,0 1 0,0 0 0,1 1 0,-1 0 0,1 0-1,0 1 1,0 1 0,0-1 0,0 2 0,0-1 0,0 1 0,0 1 0,20 3 0,22 21-287,4 3-308,-52-27 439,0 1 0,0-1 1,0 0-1,0 0 0,1 0 0,-1 0 1,0-1-1,1 0 0,-1 0 0,8-1 0,-10 0-54,1 1-1,-1-1 1,1 0-1,-1 0 1,0-1-1,0 1 0,1 0 1,-1-1-1,0 1 1,0-1-1,-1 1 1,1-1-1,3-4 0,7-10-2089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3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13715,'3'0'5593,"9"2"-2784,5-1-1249,18 3-584,7-1-112,8 0-840,9 4-528,4-4-1016,-1 0-688</inkml:trace>
  <inkml:trace contextRef="#ctx0" brushRef="#br0" timeOffset="1">545 220 15323,'-3'-13'6346,"-3"-18"-4026,1-2-79,-3-9-849,4 0-496,3 11-960,1 7-768,5 20-1761,3 9-871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126 118 12307,'77'-6'4706,"-77"6"-4648,1 0 0,-1 0-1,1 0 1,-1 0 0,0 0 0,1 0-1,-1 0 1,1 0 0,-1 0 0,1 0-1,-1 0 1,1 0 0,-1 0 0,0 0-1,1 1 1,-1-1 0,1 0 0,-1 0 0,0 0-1,1 1 1,-1-1 0,0 0 0,1 1-1,-1-1 1,0 0 0,1 1 0,-1-1-1,0 0 1,0 1 0,1-1 0,-1 0 0,0 1-1,0-1 1,0 1 0,1-1 0,-1 1-1,0-1 1,0 1 0,0-1 0,0 0-1,0 1 1,0-1 0,0 1 0,0-1 0,0 1-1,0-1 1,0 1 0,-1-1 0,1 1-1,-12 17 1928,7-13-1658,-1 0 1,0 0-1,0-1 0,0 0 1,-1 0-1,1-1 0,-1 0 1,0 0-1,0 0 0,0-1 1,0 0-1,-1-1 0,1 1 0,0-1 1,-11 0-1,15-1-294,0 0 0,-1 0 0,1 0 0,0 0 1,-1 0-1,1-1 0,0 1 0,0-1 0,0 0 0,-1 0 0,1 0 0,0-1 0,0 1 0,0-1 0,1 0 0,-1 1 0,0-1 1,0 0-1,1-1 0,0 1 0,-1 0 0,1-1 0,0 1 0,0-1 0,0 0 0,0 0 0,1 0 0,-1 0 0,1 0 1,0 0-1,0 0 0,0 0 0,0 0 0,0 0 0,0-5 0,1 3-99,0 0 0,0 1 0,0-1 0,1 1 0,0-1 1,-1 1-1,2-1 0,-1 1 0,0-1 0,1 1 0,0 0 0,0 0 0,0 0 0,0 0 0,1 0 0,0 0 0,0 1 1,0-1-1,0 1 0,0 0 0,1-1 0,-1 2 0,1-1 0,0 0 0,0 1 0,0 0 0,0 0 0,0 0 0,0 0 1,5-1-1,-2 1-214,0 0 0,0 0-1,0 1 1,0 0 0,0 0 0,0 1 0,0 0 0,0 0 0,0 0 0,0 1 0,0 0 0,0 0 0,0 1 0,0 0 0,0 0 0,-1 1 0,1 0 0,-1 0 0,7 5 0,14 13-1713,-4-3-761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7218,'19'14'1168,"-15"-11"-666,0 0 0,0 0 0,0 0 0,-1 1 0,1-1 0,14 13 13209,-17-35-12948,0-8-365,0 17-299,12-72 506,-11 75-577,0 0 0,0 1 0,0-1 1,1 1-1,-1-1 0,2 1 0,-1 0 0,1 0 0,0 0 0,5-7 0,-8 12-33,0 0 1,1 0-1,-1 0 0,0 0 1,0 0-1,0 1 0,1-1 1,-1 0-1,0 1 0,1-1 0,-1 0 1,0 1-1,1 0 0,-1-1 1,1 1-1,-1 0 0,1 0 1,-1 0-1,1-1 0,-1 2 0,1-1 1,-1 0-1,0 0 0,1 0 1,-1 1-1,1-1 0,-1 1 1,1-1-1,-1 1 0,0-1 0,0 1 1,1 0-1,-1 0 0,0 0 1,0 0-1,0 0 0,0 0 1,1 0-1,0 2 0,5 5-15,0 1 1,-1 0-1,0 1 0,7 14 0,-3-5 11,-2-6 9,0-1-1,1-1 1,1 1 0,0-1-1,0-1 1,1 0-1,0-1 1,1 0 0,0 0-1,0-1 1,1-1 0,0 0-1,22 8 1,-35-15 6,1 0 0,0 1 0,-1-1 0,1 0 0,0 1 0,-1-1 0,1 0 0,0 0 0,0 0 0,-1 0 0,1 0 0,0 0 0,0 0 0,-1 0 0,1 0 0,0 0 0,0 0 0,-1 0 0,1 0 0,0 0 0,-1-1 0,1 1 0,0 0 0,-1-1 0,1 1 0,0 0-1,-1-1 1,1 1 0,-1-1 0,1 1 0,-1-1 0,1 1 0,-1-1 0,1 0 0,-1 1 0,1-1 0,-1 1 0,0-1 0,1 0 0,-1 0 0,0 1 0,0-1 0,1 0 0,-1 1 0,0-1 0,0 0 0,0 0 0,0 1 0,0-1 0,0-1 0,-1-6 103,1-1 1,-1 1-1,-1 0 0,-2-9 0,-1-5 105,4 9-162,0 1-1,1 0 1,1-1-1,0 1 0,0 0 1,1-1-1,1 1 0,0 0 1,0 0-1,1 0 1,1 1-1,8-15 0,-12 25-162,0-1 0,0 0-1,0 1 1,0-1-1,1 1 1,-1 0-1,1-1 1,-1 1-1,1 0 1,0 0-1,-1 0 1,1 0-1,0 0 1,0 0-1,0 1 1,-1-1-1,1 0 1,0 1-1,3-1 1,-1 1-472,0 0 1,0 1-1,0-1 1,0 1-1,0 0 1,-1-1-1,1 2 1,7 2-1,8 5-2432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9402,'34'-3'4513,"-42"21"-536,-4 1-2249,11 9-360,-2 1 1,-1 4-593,9-4-240,7 0-264,10-6-80,22-5-136,-3 0-16,4-17-128,-2-4-184,-14-12-448,0-3-232,-13-1-497,-3 1-255,-9-1-3409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9:5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9802,'0'2'4969,"7"1"-504,4 4-2600,20 11-473,1 4 56,-2 16-224,-1 2-207,-8 14-457,-13 0-184,-1 6-280,-12-3-112,-15-12-240,2 1-192,-22-10-697,-1 1-447,2-5-1129,2-1-3280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1:4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 13099,'5'-1'5145,"6"-2"-3241,4 3-183,14 0-73,1 1-336,9 4-760,-2 0-191,-8 1-313,4 3-225,-12-3-687,-2 1-504,-4-1-985,-8-6-351</inkml:trace>
  <inkml:trace contextRef="#ctx0" brushRef="#br0" timeOffset="1">1 205 14019,'19'-3'5521,"20"0"-3768,-1-5-249,-2 0-312,-6 1-464,-2-1-744,-4 5-448,-2-1-1536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13867,'2'2'344,"0"-1"0,1 0-1,-1 0 1,1 0 0,-1 0 0,1-1 0,-1 1 0,6 0-1,-7-1-266,0 0 0,-1 0 0,1 0 0,0 0 0,-1 0 0,1-1 0,0 1 0,-1 0 0,1 0 0,0-1 0,-1 1 0,1 0 0,0-1 0,-1 1 0,1-1 0,-1 1 0,1-1 0,-1 1 0,1-1 0,-1 1 1,1-1-1,0 0-1,0-4 73,1 0-1,-1 1 0,1-1 0,-2 0 0,1 0 1,0 0-1,-1 0 0,0-6 0,2-25 330,4-13 518,-2 0-1,-4-61 0,0 107-807,-1-1-1,0 1 0,1-1 0,-1 1 0,-1-1 0,1 1 1,0 0-1,-1 0 0,-2-6 1096,20 25-690,81 60-118,-61-51-390,60 59-1,-93-82-77,0 1 0,0 0-1,0 0 1,-1 1-1,0-1 1,1 1 0,-1-1-1,-1 1 1,1-1 0,0 1-1,-1 0 1,0 0-1,0 0 1,0 0 0,0 0-1,-1 0 1,1 5 0,-2-6 13,0 1 0,0 0 0,0 0 0,0-1 0,0 1 0,-1-1 0,0 1 1,0-1-1,0 0 0,0 0 0,0 1 0,-1-2 0,1 1 0,-1 0 0,0 0 0,0-1 0,0 1 1,-4 2-1,-5 3 97,0-1 0,-1 0 1,0-1-1,0 0 0,-1-1 1,-19 6-1,25-9-86,-1 0 0,1-1 0,-1 0 1,1 0-1,-1 0 0,0-1 0,1-1 1,-1 1-1,1-1 0,-1-1 0,1 0 0,-10-3 1,17 5-60,0 0 1,0-1 0,1 1 0,-1 0 0,0-1 0,0 1-1,0-1 1,0 1 0,0-1 0,1 0 0,-1 1 0,0-1-1,1 0 1,-1 0 0,0 1 0,1-1 0,-1 0 0,1 0-1,-1 0 1,1 0 0,-1 0 0,1 1 0,0-1 0,0 0-1,-1 0 1,1 0 0,0 0 0,0 0 0,0 0 0,0 0-1,0 0 1,0 0 0,0 0 0,1-1 0,-1-1-96,1 1 1,0-1-1,1 1 0,-1 0 1,0-1-1,1 1 1,-1 0-1,1 0 0,0 0 1,0 0-1,0 0 1,0 1-1,3-3 0,7-5-591,1 1 0,1 1 0,0 0 0,0 1 0,0 0 0,1 1 0,28-6 0,4 3-2650,59-1 0,38-6-154,-113 8 5807,-12-3 3797,-16 10-4667,-1 7 3086,2 8-4296,-1 1-1,2-1 1,0-1 0,1 1-1,10 17 1,-13-26-181,0-1 0,1 0 1,0 1-1,0-2 1,1 1-1,-1 0 0,1-1 1,0 0-1,0 0 0,1-1 1,-1 1-1,1-1 1,0 0-1,-1-1 0,1 1 1,10 2-1,-11-4-33,0 0 0,-1 0 0,1 0 0,0 0 0,0-1 0,0 0 0,0 0 0,0 0 0,-1-1 0,1 1 0,0-1 0,0-1 0,-1 1 0,1 0 0,0-1 0,-1 0 0,1 0 0,-1-1 0,0 1 0,0-1 0,0 0 0,5-4 0,-5 3-281,0-1 0,-1 0 0,1 0 0,-1 0 0,0 0-1,-1-1 1,1 1 0,-1-1 0,0 1 0,0-1 0,-1 0 0,1 0 0,-1 0-1,-1 0 1,1 0 0,-1 0 0,-1-9 0,-1-12-1916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83 13979,'-19'-76'5929,"56"71"-3768,8 3-681,-6 2-120,-8 5-888,-3 2-288,-10 3-600,-4-2-504,-14 3-1288,-4 5-1113</inkml:trace>
  <inkml:trace contextRef="#ctx0" brushRef="#br0" timeOffset="1">0 226 13363,'33'-1'5097,"16"-6"-3889,12-3-760,4 4-440,0-5-1312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2 216 12507,'-1'21'865,"1"-12"136,0 0 1,0 1-1,3 16 0,-3-26-968,0 0 0,0 0-1,1 0 1,-1 1-1,0-1 1,0 0-1,0 0 1,0 0 0,0 0-1,0 0 1,1 0-1,-1 1 1,0-1-1,0 0 1,0 0 0,0 0-1,1 0 1,-1 0-1,0 0 1,0 0-1,0 0 1,1 0 0,-1 0-1,0 0 1,0 0-1,0 0 1,0 0-1,1 0 1,-1 0 0,0 0-1,0 0 1,0 0-1,0 0 1,1 0-1,-1 0 1,0 0 0,0-1-1,0 1 1,0 0-1,1 0 1,-1 0-1,0 0 1,0 0 0,0 0-1,0 0 1,0-1-1,0 1 1,1 0-1,-1 0 1,0 0 0,0 0-1,0-1 1,0 1-1,0 0 1,0 0-1,0 0 1,0-1 0,0 1-1,0 0 1,0 0-1,0 0 1,0 0-1,0-1 1,16-36 1730,54-198 1930,-65 219-3422,2 67 411,-6-41-651,1 0 0,0 0 1,0 0-1,1-1 0,0 1 0,1-1 1,0 1-1,8 11 0,-10-18-29,1 0 0,0 1 0,-1-1 0,1 0 0,1-1-1,-1 1 1,0-1 0,1 1 0,-1-1 0,1 0 0,0 0 0,-1 0 0,1-1 0,0 1 0,0-1-1,0 0 1,0 0 0,1-1 0,-1 1 0,0-1 0,0 0 0,0 0 0,6-1 0,-3 1-6,-1-1-1,1 0 1,-1-1 0,1 0 0,-1 0 0,1 0 0,-1-1 0,0 0 0,0 0 0,0 0-1,-1-1 1,7-4 0,-3 0-13,0-1 0,-1 0 1,0 0-1,0-1 0,12-19 0,-20 29 17,0-1 0,0 1-1,0-1 1,0 1 0,0-1 0,1 1 0,-1 0 0,0-1 0,0 1 0,0-1-1,1 1 1,-1 0 0,0-1 0,0 1 0,1-1 0,-1 1 0,0 0-1,1-1 1,-1 1 0,1 0 0,-1 0 0,0-1 0,1 1 0,-1 0-1,1 0 1,-1 0 0,1-1 0,-1 1 0,0 0 0,1 0 0,0 0-1,0 16-47,-1 3-75,0-14 12,1 0 0,0 1 0,0-1 1,0 0-1,1 1 0,-1-1 0,1 0 0,1 0 0,-1 0 1,1-1-1,-1 1 0,2 0 0,-1-1 0,0 0 0,6 5 1,-3-4-76,0 0 0,0 0 0,1-1 0,0 0 1,0 0-1,0-1 0,0 0 0,1 0 1,11 2-1,7 0-149,0-1 1,1-1-1,0-2 0,-1 0 1,32-5-1,-15 0 314,-29 2 122,0 0 0,0 1 1,0 1-1,0 0 1,0 1-1,0 1 0,16 3 1,-28-5-62,-1 1 0,1-1 0,-1 0 1,1 1-1,-1-1 0,0 1 0,1-1 0,-1 1 1,0 0-1,1-1 0,-1 1 0,0 0 1,0 0-1,0 0 0,1 0 0,-1 0 0,0 0 1,0 0-1,-1 1 0,1-1 0,0 0 0,0 0 1,0 1-1,-1-1 0,1 0 0,-1 1 0,1-1 1,-1 1-1,0-1 0,1 1 0,-1-1 0,0 1 1,0-1-1,0 1 0,-1 2 0,0 0 76,0-1 0,0 1-1,-1 0 1,0-1-1,0 1 1,0-1 0,0 0-1,0 1 1,-1-1-1,1 0 1,-1 0 0,0-1-1,-3 4 1,-2 0 98,0 0-1,0-1 1,0 0 0,-1-1 0,0 0 0,0 0 0,0-1-1,0 0 1,0 0 0,-1-1 0,1 0 0,-1-1-1,1 0 1,-1 0 0,0-1 0,-13-2 0,17 1-147,0 0 1,0 0 0,1 0-1,-1-1 1,0 0 0,1 0-1,-1-1 1,1 0 0,0 0-1,0 0 1,0 0-1,0-1 1,1 0 0,-1 0-1,1 0 1,0 0 0,0-1-1,0 1 1,1-1 0,0 0-1,0 0 1,0-1 0,0 1-1,1-1 1,0 1 0,0-1-1,-2-9 1,3 8-70,0 0-1,0 0 1,1 0 0,-1-1 0,1 1-1,1 0 1,0 0 0,0 0 0,0 0-1,1 0 1,2-8 0,-2 11-104,-1 1 1,1 0-1,0-1 1,0 1-1,0 0 1,0 0-1,0 0 1,1 0-1,-1 1 1,1-1-1,0 1 1,0-1-1,0 1 1,0 0-1,0 0 1,0 0-1,1 1 1,-1-1-1,1 1 1,-1 0-1,1 0 1,6-2-1,-4 3-194,0-1 1,-1 1-1,1 1 0,0-1 0,0 1 1,-1 0-1,8 1 0,44 20-1424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3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14651,'-16'5'6121,"-18"0"-3592,-5 18-873,-5 11-31,14 13-521,9 13-296,20-4-416,5-9-128,19-16-352,19-14-208,19-18-592,9-6-392,6-17-697,-6-2-415,-4-2-2985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63 424 12403,'-14'-7'8792,"3"-9"-6013,-3-18-1612,14 33-961,-6-19 210,1 0 0,0-1 1,2 0-1,0 0 1,2 0-1,1-33 0,0 44-603,1-1-1,1 0 1,0 1-1,0-1 1,1 1-1,1 0 1,-1 0-1,2 0 0,-1 0 1,1 1-1,1 0 1,0 0-1,0 0 1,14-14-1,-18 20-145,1 1 0,0-1 0,-1 1 0,1 0 0,0 0 0,1 0 0,-1 0 1,0 1-1,1-1 0,-1 1 0,0 0 0,5-1 0,-6 2 63,0 0 1,-1 0 0,1 0-1,0 0 1,-1 0 0,1 0-1,0 1 1,-1-1 0,1 0-1,0 1 1,-1 0-1,1-1 1,-1 1 0,1 0-1,-1 0 1,1 0 0,-1 0-1,0 0 1,1 0 0,-1 0-1,0 0 1,0 1-1,0-1 1,0 0 0,0 1-1,1 2 1,2 2-611,0 15 11417,-7-22-10706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 9714,'0'-11'14190,"0"10"-14150,1 1 0,-1 0-1,1 0 1,-1 0 0,1 0 0,-1 0 0,1 0 0,-1 0 0,1 0 0,-1 0-1,1 0 1,-1 1 0,1-1 0,-1 0 0,1 0 0,-1 0 0,1 1-1,-1-1 1,0 0 0,1 0 0,-1 1 0,1-1 0,-1 0 0,0 1 0,1-1-1,-1 0 1,0 1 0,1 0 0,5 9 8,-1 0 1,0 0-1,-1 0 1,0 0-1,3 13 1,-6-20-43,-1 0-1,0 0 1,0 0 0,0 0 0,0 0 0,-1 0 0,1 0-1,-1 0 1,0 0 0,1-1 0,-1 1 0,-1 0 0,1 0-1,0-1 1,-1 1 0,-2 4 0,-1 0 30,-1-1 0,1 0 0,-1 0 0,-7 7-1,5-7 67,1-1 0,-1 0 0,0 0 0,0-1-1,0 0 1,0 0 0,-1-1 0,0 0 0,0-1-1,1 0 1,-1 0 0,-1-1 0,1 0 0,0 0-1,0-1 1,0 0 0,-10-2 0,6-2 296,23 0-214,36 0-109,-34 3-39,43-1 37,-1 3 0,63 9 0,61 0-1428,-166-11 730,24 1-357,-36 0 846,1 0 1,0 0 0,-1 0-1,1 0 1,0 1-1,-1-1 1,1 0-1,0 0 1,-1 0 0,1 1-1,0-1 1,-1 0-1,1 0 1,0 1-1,-1-1 1,1 1 0,-1-1-1,1 1 1,-1-1-1,1 1 1,-1-1-1,1 1 1,-1-1 0,1 1-1,-1-1 1,0 1-1,1 0 1,-1-1-1,0 1 1,0 0 0,1-1-1,-1 1 1,0 0-1,0-1 1,0 2-1,-1 10-2596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4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8210,'0'1'255,"0"1"0,0-1 0,1 0 0,-1 0 0,0 0 0,0 1 0,1-1 0,-1 0 0,1 0 0,-1 0 0,1 0 0,-1 0 0,1 0 0,0 0 0,-1 0 0,1 0 0,0 0 0,0 0 0,0 0 0,1 1 0,0-4 235,0 1-1,0-1 1,-1 1-1,1-1 1,-1 0-1,1 1 1,-1-1-1,0 0 1,0 0-1,2-4 1,3-2-144,11-24 1162,-1 0 1,16-43-1,-18 38-433,32-56 0,-42 85-955,6-10 146,0 1-1,1 0 0,1 1 1,0 1-1,26-26 0,-37 41-256,-1-1-1,1 0 1,0 1-1,-1-1 1,1 1-1,0-1 0,-1 0 1,1 1-1,0-1 1,0 1-1,0 0 1,-1-1-1,1 1 1,0 0-1,0-1 1,0 1-1,0 0 0,0 0 1,-1 0-1,1 0 1,0 0-1,0 0 1,0 0-1,0 0 1,0 0-1,0 0 1,-1 0-1,1 1 0,0-1 1,0 0-1,0 1 1,0-1-1,-1 1 1,1-1-1,0 1 1,0-1-1,-1 1 1,1-1-1,0 1 1,-1-1-1,1 1 0,0 1 1,2 3 4,-1 0 0,0 0-1,0 0 1,0 0 0,2 11 0,-1-3 4,41 163-907,-31-116-102,-10-42-184,0 0 0,11 27 1,-3-17-1321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13147,'9'-3'5729,"18"1"-2392,10 2-1601,17 0-904,6 2-152,0-1-1416,-3 6-808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5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156 373 11322,'0'-2'8730,"9"-13"-7377,28-72-905,-29 43-496,-3 2-1497,-5 3-1351</inkml:trace>
  <inkml:trace contextRef="#ctx0" brushRef="#br0" timeOffset="1">0 1 14859,'18'3'5529,"26"3"-4536,5 2-233,17 1-304,6-3-512,13 5-1408,-6-2-265</inkml:trace>
  <inkml:trace contextRef="#ctx0" brushRef="#br0" timeOffset="2">628 326 11498,'6'-13'5642,"1"-23"-1129,-4-10-2297,5-4-944,-6-2-279,1 13-937,7 13-488,-5 15-1313,3 11-727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8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43 14627,'-107'-42'6081,"125"45"-3248,13 3-857,10-6-687,14 7-329,10 1-968,-7-3-576,-7 6-1425,-12-3-1279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0:52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922 1 12251,'31'55'7439,"-15"-18"-5566,19 73 0,-15-23-1213,-4 0 1,-3 2 0,-5 0 0,-3 0 0,-13 157 0,0-180-525,-2-1 1,-3-1 0,-36 104 0,10-65 68,-71 135 0,64-156-135,-4-1 0,-4-3-1,-123 140 1,51-89-2439,-157 126-1,191-184-612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4 15283,'-6'-1'888,"-1"0"0,1 0 0,0 0 0,0 1 0,0 0 0,0 0 0,-12 3 0,8-1-478,1 1 0,0-1 0,0 2 0,-15 6 0,12-3-315,0 1 1,1-1 0,0 2-1,0 0 1,0 0-1,1 1 1,-8 10-1,15-16-82,0-1 0,0 1 0,1 0 0,0 0-1,-1 0 1,2 0 0,-1 0 0,0 0-1,1 1 1,0-1 0,0 1 0,0-1 0,0 5-1,1-7-46,0 1 0,0-1 0,1 0 0,-1 0 0,1 0 0,-1 0 0,1 1 0,0-1 0,0 0 0,0 0 0,0 0 0,0 0 0,0-1 0,1 1 0,-1 0 0,0 0 0,1-1 0,0 1 0,-1-1 0,1 1 0,0-1-1,0 0 1,0 0 0,0 1 0,0-2 0,0 1 0,0 0 0,3 1 0,27 7-521,1-2 0,0-1 0,1-2 0,47 1 0,3 1-195,268 7-1035,-248-12 2378,-83-1-101,0 1 0,34 6 1,-54-7-430,1 0 1,-1 1 0,0-1 0,0 0-1,1 1 1,-1-1 0,0 1 0,0-1-1,1 1 1,-1 0 0,0-1 0,0 1-1,0 0 1,0 0 0,0 0 0,0 0 0,1 1-1,-2-2-25,0 1 1,0-1-1,0 1 0,0 0 0,0-1 0,0 1 0,0-1 1,0 1-1,0-1 0,0 1 0,0-1 0,0 1 0,0-1 1,-1 1-1,1-1 0,0 1 0,0-1 0,-1 1 0,1-1 1,0 1-1,-1-1 0,1 1 0,0-1 0,-1 0 0,1 1 1,-1-1-1,0 1 0,-2 1 113,-1 1 0,1-1 0,-1 1-1,0-1 1,0-1 0,0 1 0,0 0 0,-5 0 0,1 0-48,0-1 0,1-1 0,-1 0 0,0 0 0,1 0 0,-1-1 1,0 0-1,0 0 0,1-1 0,-1 0 0,1 0 0,0-1 0,0 0 0,0 0 1,0-1-1,0 0 0,1 0 0,-1 0 0,1-1 0,-6-6 0,8 7-90,0 0 0,1 0 0,0 0 0,-1 0 0,2-1 0,-1 1 0,0-1 0,1 0 0,0 1 0,0-1 0,0 0 0,1-1 0,0 1 0,0 0 0,0 0 0,0-1 0,1 1 0,0 0-1,0 0 1,0-1 0,1 1 0,0 0 0,0-1 0,0 1 0,1 0 0,-1 0 0,1 0 0,1 0 0,-1 1 0,4-6 0,-5 7-33,1 1 0,-1-1 0,1 1 0,0-1 0,0 1 0,0 0 0,0 0 0,1 0 0,-1 0 0,0 0 0,1 0 0,-1 1 1,1-1-1,0 1 0,0-1 0,-1 1 0,1 0 0,0 0 0,0 1 0,0-1 0,0 1 0,0-1 0,0 1 0,0 0 0,0 0 0,0 0 0,0 0 0,0 1 0,0-1 0,0 1 1,0 0-1,0 0 0,5 2 0,0 1-135,0 0 0,-1 0 0,0 0 0,0 1 0,-1 0 0,1 0 1,-1 1-1,0 0 0,0 0 0,-1 1 0,8 10 0,9 28-1896,-7-4-811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37 120 12379,'-11'7'1344,"-14"5"3212,25-12-4518,0 0 1,0 0-1,0 0 0,12-12 1441,14-10-329,-3 1-184,43-30 0,-60 47-905,0 0 0,1 0-1,0 1 1,-1 0-1,1 0 1,1 0 0,-1 1-1,0 0 1,0 1-1,1-1 1,-1 2-1,12-1 1,-16 1-42,0 1-1,0-1 1,1 1-1,-1 0 1,0 0-1,0 0 1,0 1-1,0-1 1,0 1-1,0 0 1,-1-1-1,1 1 1,0 1-1,-1-1 1,0 0-1,1 0 1,1 4-1,5 6 48,0 1-1,11 23 0,-16-26-40,2 0-1,-1 0 1,1-1-1,1 0 1,7 8-1,-9-12-19,1-1 0,0 0 0,-1-1 0,2 0 0,-1 0-1,0 0 1,0-1 0,1 1 0,-1-1 0,1-1 0,0 0 0,0 0 0,-1 0-1,1 0 1,0-1 0,0-1 0,0 1 0,0-1 0,-1 0 0,1 0 0,0-1-1,8-3 1,-5 2-38,-1 0 0,0-1 1,0 0-1,-1 0 0,1-1 0,-1 0 0,0-1 0,0 0 0,-1 0 0,1 0 0,-2-1 0,1 0 0,-1-1 0,0 1 0,7-12 0,-13 18-68,9-19-352,-9 20 342,1 0 1,-1-1-1,0 1 0,0-1 0,1 1 0,-1-1 0,0 1 0,0-1 0,0 1 0,0-1 0,0 1 1,0-1-1,0 1 0,0-1 0,0 1 0,0-1 0,0 1 0,0-1 0,0 1 0,0-1 0,0 1 1,-1-1-1,1 1 0,0-1 0,0 1 0,0-1 0,-1 1 0,1-1 0,0 1 0,-1 0 0,1-1 1,0 1-1,-1 0 0,0-1 0,-6 1-4517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19 10130,'-8'1'2375,"4"-1"-1901,1 0-1,-1 0 1,0 0 0,1 1 0,-1-1 0,1 1 0,-1 0 0,1 0-1,-1 0 1,1 1 0,0-1 0,-1 1 0,-3 2 0,7-3-444,0-1 0,0 0 0,0 0-1,0 0 1,0 0 0,0 1 0,0-1 0,0 0 0,0 0 0,0 0 0,0 0 0,0 1 0,0-1 0,0 0 0,0 0 0,0 0 0,0 0-1,0 1 1,0-1 0,0 0 0,0 0 0,0 0 0,0 0 0,0 1 0,0-1 0,0 0 0,1 0 0,-1 0 0,0 0 0,0 0 0,0 0-1,0 1 1,0-1 0,0 0 0,1 0 0,-1 0 0,0 0 0,0 0 0,0 0 0,0 0 0,1 0 0,-1 0 0,0 0 0,0 0 0,0 0-1,0 0 1,1 0 0,-1 0 0,0 0 0,0 0 0,1 0 0,9 3 437,0-2 1,1 1-1,-1-1 0,18-1 1,-19 0-292,174 0 1746,350-45 0,-515 44-2187,-15 5-686,-21 10-1559,1-7 196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86 12643,'-19'22'3237,"18"-20"-1917,5-3-180,40-32 1943,-4 3-1829,-32 24-1026,0 0 0,1 1 0,0 0-1,0 1 1,0 0 0,0 0 0,1 1 0,0 0 0,13-2 0,-17 5-138,-1 0 1,1 0-1,-1 0 1,1 0-1,-1 1 1,1 0-1,-1 0 1,1 1-1,-1-1 1,0 1-1,0 0 1,0 0-1,0 1 1,0 0-1,0 0 1,-1 0-1,1 0 1,6 7-1,16 18 219,-19-19-229,0-1 1,1 0 0,-1 0-1,2-1 1,13 10 0,-19-16-78,0 1-1,-1-1 1,1 1 0,0-1 0,0 0-1,0-1 1,0 1 0,0 0 0,0-1-1,0 0 1,0 0 0,0 0 0,0-1 0,0 0-1,0 1 1,0-1 0,0 0 0,-1-1-1,1 1 1,4-3 0,-1 1-61,-1 0 0,0 0 0,0-1 0,0 1 1,-1-1-1,1-1 0,-1 1 0,0-1 0,0 0 0,-1 0 1,1 0-1,-1-1 0,0 1 0,-1-1 0,5-9 0,-7 6-1273,-7 3-557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13267,'5'0'4897,"11"0"-3401,17 0-200,25-2 1,16 0 15,21 2-80,-7 0-79,-3 2-73,-10 3-136,-35 1-416,1 3-232,-22 0-200,-7 1-40,-3-5-208,-4 0-256,-3-5-736,1-5-561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3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44 342 14571,'-41'14'6321,"41"-59"-2200,5-20-3809,-6-10-232,-1 8-456,-3-1-448,5 32-1512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42 113 13467,'-41'-70'5545,"60"58"-2448,22-2-2145,5 1-64,9 10-72,-5 3-304,-14 14-472,-10 11-104,-24 1-56,-14 8 40,-22 6 48,-13-7 40,-8-4 16,1-6-16,18-17 16,10-2-296,21-4-1064,9-8-792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12099,'20'40'3194,"-17"-33"2332,-6-14-5186,-1-1 1,2 0-1,-1 0 0,1 0 1,0 0-1,1 0 0,0-1 1,0 1-1,1 0 0,0-1 1,0 1-1,3-13 0,-1 12-282,0 0 0,1 0 0,0 0 0,1 0 0,0 0 0,0 1 0,1 0 0,0 0 0,0 0 0,1 1 0,0 0 0,0 0 0,1 0 0,0 1 0,0 0 0,0 0 0,10-6 0,-9 7-143,0 0 1,0 0-1,1 0 1,-1 1-1,1 0 1,0 1-1,0 0 0,0 0 1,1 1-1,-1 0 1,15 0-1,-23 2 40,1 0 1,-1 0-1,0 1 0,1-1 0,-1 0 1,0 1-1,1-1 0,-1 1 0,0-1 1,0 1-1,0-1 0,1 1 0,-1 0 1,0 0-1,0 0 0,0 0 0,0 0 1,0 0-1,-1 0 0,1 0 0,0 0 1,0 0-1,-1 0 0,1 0 0,0 1 1,-1-1-1,0 0 0,1 0 0,-1 1 1,0-1-1,1 0 0,-1 1 0,0-1 1,0 0-1,0 1 0,0-1 1,0 0-1,0 1 0,-1 1 0,0 2-49,0 1 0,0-1 0,-1 0 0,0 0 0,0 0 0,0 0 0,0 0 0,-1 0 0,-4 6 0,-3 1 197,0-1 0,0 0 0,-2 0 0,1-1 0,-1 0 1,-1-1-1,1-1 0,-2 0 0,1 0 0,-1-1 0,0-1 0,0-1 0,-23 6 0,37-10-71,0-1 0,-1 0 0,1 0 0,-1 1 0,1-1 0,0 0 0,-1 0 0,1 0 0,-1 0 0,1 1 0,0-1 0,-1 0 0,1 0 0,-1 0 0,1 0 0,-1 0 0,1 0 0,0 0 0,-1 0 0,1 0 0,-1 0 0,1 0 0,0-1 0,-1 1 0,1 0 0,-1 0 0,1 0 0,0 0 0,-1-1 0,1 1 0,-1 0 0,1-1 0,0 1 0,0 0 1,-1 0-1,1-1 0,0 1 0,-1-1 0,2 0-6,-1 1 0,1-1 0,-1 0 1,1 0-1,-1 1 0,1-1 0,0 1 0,0-1 1,-1 1-1,1-1 0,0 1 0,0-1 1,0 1-1,-1 0 0,1-1 0,0 1 1,0 0-1,1-1 0,17-3-134,1 0-1,-1 0 1,1 2 0,0 1-1,0 0 1,0 2 0,0 0-1,-1 1 1,1 1-1,-1 0 1,1 2 0,-1 1-1,0 0 1,31 15-1,-35-13 15,58 26-157,-66-31 287,0-1-1,0 0 1,0 0 0,0 0 0,1-1-1,-1 0 1,0-1 0,13 0-1,-19 0 4,0 0-1,0 0 1,0 0-1,0-1 1,0 1-1,0 0 1,0-1-1,0 1 0,0 0 1,0-1-1,0 1 1,0-1-1,0 1 1,0-1-1,-1 0 1,1 1-1,0-1 0,0 0 1,-1 0-1,1 0 1,0 1-1,-1-1 1,1 0-1,-1 0 0,1 0 1,-1 0-1,1 0 1,-1 0-1,0 0 1,1 0-1,-1 0 1,0 0-1,0 0 0,0 0 1,0 0-1,0 0 1,0 0-1,0 0 1,0 0-1,0 0 0,-1-1 1,1 1-1,0 0 1,-1 0-1,1 1 1,-1-3-1,-3-6 341,0-1 1,-1 1-1,-10-17 0,9 17-151,-53-85 1016,34 60-3535,35 47-179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79 12611,'139'-15'5209,"-118"18"-3201,-16 7-832,0 8 9,-16 8-129,-10 2 48,-10 2 8,-11-7-79,-6-13-137,0-10-120,9-21-288,11-10-144,28-11-200,13-9-88,31 17-592,3 5-440,3 26-1161,2 11-671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20 327 10970,'19'22'2164,"-11"-13"753,-16-31 792,1 3-3169,0-1 0,1 0 0,1 0 0,0 0 0,2 0 0,0-1 0,2 0 0,0 0 0,4-36 0,-2 52-532,0 0-1,1 0 0,0 0 1,0 1-1,0-1 1,1 0-1,-1 1 1,1 0-1,0 0 1,0 0-1,1 0 1,-1 0-1,1 0 1,0 1-1,0 0 1,0 0-1,0 0 1,1 0-1,-1 1 0,1-1 1,-1 1-1,9-2 1,-7 2-46,0 0 0,0 1 0,0 0 0,-1 0 0,1 0 1,0 1-1,1 0 0,-1 0 0,0 0 0,0 1 0,-1 0 0,1 0 0,0 1 0,0-1 0,0 1 1,-1 0-1,1 1 0,9 5 0,-13-6 15,0-1 0,-1 0 0,1 0-1,0 1 1,-1-1 0,1 1 0,-1-1 0,1 1 0,-1-1 0,0 1 0,0 0 0,0 0 0,0 0-1,0 0 1,0-1 0,-1 1 0,1 0 0,0 1 0,-1-1 0,0 0 0,1 0 0,-1 3-1,-1-1 12,1-1 0,-1 1-1,0-1 1,0 0-1,-1 1 1,1-1 0,-1 0-1,1 0 1,-1 0-1,0 0 1,0 0 0,-3 3-1,-7 6 63,0 0 0,-1-1 0,0-1 0,-19 12 0,-63 31 2453,117-53-2714,0 2-1,0 0 0,-1 2 0,1 0 0,0 1 1,-1 2-1,20 8 0,11 2-838,216 72-3877,-265-88 5038,0 0 0,-1 0-1,1-1 1,0 1-1,0-1 1,0 1-1,0-1 1,-1 0-1,1 0 1,5 0 0,-7-1-20,0 1 1,-1-1-1,1 0 1,0 1-1,0-1 1,-1 1-1,1-1 1,0 0-1,-1 0 1,1 1-1,0-1 1,-1 0-1,1 0 1,-1 0-1,0 0 1,1 0-1,-1 1 1,0-1-1,1 0 1,-1 0-1,0 0 1,0 0-1,0 0 1,0 0-1,0 0 1,0 0-1,0 0 1,0 0-1,0 0 1,-1 0-1,1 0 1,0 0-1,0 0 1,-1 0-1,0-1 1,-9-34 1806,-21-52 1,19 57-2346,1 0 0,-10-46 0,20 65-2020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0:53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46 440 16267,'0'-4'6666,"-2"-5"-4178,-11-22-1423,0-15-313,5-19-544,3-14-408,5-1-984,0 8-737,-5 19-31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29 171 14811,'70'47'5745,"-76"-67"-4120,-2-4-401,-4-5-680,-2-5-296,-3-4-928,-2 2-640,-4-1-1273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80 14243,'-31'-40'5505,"82"38"-3576,9 4-649,8-7-280,4 2-376,-17 1-1632,-8-1-832</inkml:trace>
  <inkml:trace contextRef="#ctx0" brushRef="#br0" timeOffset="1">465 285 12979,'13'51'5241,"5"-82"-3369,3-15-479,2-1-17,5-10-256,4 5-224,-6 8-264,-6 8-63,-11 17-193,-4 16-32,-6 22-144,1 10-72,0 25-256,3 1-328,5 1-529,3-6-567,2-8-1024,-1-11-3170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14739,'12'0'5833,"5"1"-3680,19 3-1473,10-4-96,15 0-848,1 3-832</inkml:trace>
  <inkml:trace contextRef="#ctx0" brushRef="#br0" timeOffset="1">545 217 14547,'-5'-2'9274,"-3"-27"-8378,6-51-328,15 40-928,-2 9-480,-4 10-1136,-1 8-489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15579,'4'-8'722,"1"0"-1,-1 1 0,1 0 1,1 0-1,0 0 0,0 0 1,0 1-1,8-6 0,-11 10-615,0-1 0,0 1 0,0 1 0,1-1 0,-1 0-1,1 1 1,-1 0 0,1 0 0,0 0 0,-1 0 0,1 0-1,0 1 1,0 0 0,-1 0 0,1 0 0,0 0 0,0 0 0,-1 1-1,1-1 1,0 1 0,6 2 0,-8-2-72,1 0 0,0 0 0,-1 0 0,1 0 1,-1 0-1,1 0 0,-1 1 0,0-1 0,1 1 0,-1 0 0,0-1 0,0 1 1,0 0-1,0 0 0,-1 1 0,1-1 0,0 0 0,-1 0 0,0 1 0,1-1 1,-1 1-1,0-1 0,0 1 0,-1 0 0,1-1 0,0 1 0,-1 0 1,0 0-1,1-1 0,-1 1 0,0 0 0,0 0 0,-1-1 0,1 1 0,-1 0 1,1 0-1,-2 2 0,-1 4-30,0-1-1,-1 0 1,0 0 0,-1-1 0,0 1 0,0-1 0,0 0-1,-1 0 1,0 0 0,-9 7 0,7-6 65,0-1 1,0 0 0,-1-1-1,0 0 1,0 0-1,-1-1 1,1 0 0,-1 0-1,0-1 1,-15 3-1,25-6-59,0-1 0,0 0 0,-1 0-1,1 0 1,0 0 0,0 0 0,0 1-1,0-1 1,-1 0 0,1 0 0,0 0 0,0 0-1,0 0 1,0 0 0,-1 0 0,1 0-1,0 0 1,0 0 0,0 0 0,-1 0-1,1 0 1,0 0 0,0 0 0,0 0 0,-1 0-1,1 0 1,0 0 0,0 0 0,0 0-1,-1 0 1,1 0 0,0 0 0,0-1-1,0 1 1,0 0 0,-1 0 0,1 0 0,0 0-1,0 0 1,0-1 0,0 1 0,0 0-1,-1 0 1,1 0 0,0 0 0,0-1-1,0 1 1,0 0 0,0 0 0,0 0 0,0-1-1,0 1 1,0 0 0,0 0 0,0 0-1,0-1 1,0 1 0,0 0 0,0 0-1,0 0 1,0 0 0,0-1 0,0 1 0,13-10 410,-10 9-396,1 0 0,0 0 0,0 1 0,-1-1 0,1 1 0,0 0 0,0 0 0,0 1 0,0-1 0,-1 1-1,1 0 1,0 0 0,-1 0 0,1 0 0,4 3 0,9 4-161,31 21 0,-5-4-495,-20-15 9,1-1-1,0 0 1,0-2-1,1-1 1,0-1-1,0-2 1,35 2-1,-47-3 513,-9-1 171,0 0-1,1 0 1,-1 0-1,1-1 1,-1 0 0,0 0-1,8-1 1,-12 0 261,0 0 1,0-1 0,1 1-1,-1 0 1,-1 0-1,1-1 1,0 1-1,0 0 1,0-1 0,-1 1-1,1 0 1,0 0-1,-1 0 1,0-3 0,-6-17 466,4 6-712,-4-18-353,2 1-1,-2-41 0,7 67-2337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3:3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50 10250,'50'20'5807,"-34"-14"-4867,-1 0 0,1 1 0,-1 0 0,20 14-1,-33-20-826,0 0-1,-1 0 1,1 0-1,-1 0 0,0 1 1,1-1-1,-1 0 0,0 1 1,0-1-1,0 0 1,0 1-1,0 0 0,0-1 1,0 1-1,0-1 1,-1 1-1,1 0 0,-1 0 1,1-1-1,-1 1 0,0 0 1,1 3-1,-2-3-14,1 0 1,-1 1-1,0-1 0,0 0 1,0-1-1,0 1 0,0 0 0,0 0 1,-1 0-1,1-1 0,-1 1 1,1-1-1,-1 1 0,1-1 0,-1 1 1,-2 0-1,-7 5 248,0-1 0,0 0 0,0-1-1,-1 0 1,-15 3 0,15-5-60,0 0 0,-1-1 0,1 0 0,-1-1 0,1 0 0,-1-1 0,1-1 0,-1 0 0,1 0 0,-21-6 0,29 6-233,-1-1 0,1 1 0,0-1 0,0 0 0,0 0 0,0-1 0,0 1-1,0-1 1,1 0 0,-1 0 0,1 0 0,-1 0 0,1 0 0,1-1 0,-1 0 0,0 1 0,1-1 0,-1 0 0,1 0 0,1 0 0,-1-1-1,0 1 1,1 0 0,0-1 0,0 1 0,0-1 0,1 1 0,-1-1 0,1 0 0,0 1 0,1-10 0,0 10-50,-1-1 0,1 0 1,0 1-1,0-1 0,0 1 1,1-1-1,0 1 0,-1-1 0,2 1 1,-1 0-1,0 0 0,1 0 1,0 0-1,0 1 0,0-1 1,0 1-1,0-1 0,1 1 0,0 0 1,-1 1-1,1-1 0,0 0 1,1 1-1,-1 0 0,0 0 1,1 1-1,-1-1 0,9-1 0,-5 1-217,-1 1 0,1 1-1,-1-1 1,1 1 0,0 1-1,-1-1 1,1 1 0,-1 1 0,1-1-1,-1 1 1,0 0 0,0 1-1,0 0 1,0 0 0,0 1-1,0-1 1,9 8 0,21 23-2874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9:2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58 242 10850,'-18'53'4511,"8"-25"-3309,1 0-1,-8 41 0,16-59-1134,0 0 1,0 0-1,1 0 1,0 0-1,1 0 0,0 0 1,1 0-1,0 0 0,0 0 1,1-1-1,4 11 1,-1-6-31,1-1 0,1 1 1,0-2-1,0 1 1,1-1-1,1-1 0,0 0 1,1 0-1,0-1 1,0 0-1,1-1 1,20 13-1,-14-12-26,0-1-1,1-1 1,0-1-1,1 0 1,-1-2-1,1 0 1,0-1-1,36 2 1,-25-3 43,1-2 1,-1-1-1,0-2 0,0-1 1,0-1-1,53-15 0,-74 15-41,0-1 1,0 0-1,-1 0 1,0-1-1,0 0 0,-1-1 1,0 0-1,0 0 0,0 0 1,-1-1-1,11-15 0,2-7 16,-1-1-1,16-34 0,-28 51 72,-2 0 0,1 0-1,-2-1 1,0 1-1,0-1 1,-2 0 0,0 0-1,0 0 1,-2 0-1,0 0 1,0 0 0,-1 0-1,-1 0 1,-1 0-1,0 1 1,-1-1 0,-1 1-1,0-1 1,0 1-1,-2 1 1,0-1 0,0 1-1,-18-22 1,15 21-84,-1 1 1,0 0-1,-1 1 1,0 0 0,-1 1-1,-1 0 1,0 1-1,0 1 1,-1 0-1,0 1 1,0 1-1,-1 0 1,0 1 0,0 1-1,-1 0 1,1 1-1,-1 1 1,0 1-1,0 0 1,-26 1-1,26 3-57,0 0-1,0 1 1,0 1 0,1 1-1,0 0 1,0 1-1,0 1 1,1 0-1,0 1 1,0 1-1,-26 20 1,23-14-172,1 1 1,0 0-1,1 1 0,1 1 1,1 1-1,1 0 0,0 1 1,-11 24-1,-9 31-1226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9:2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32 255 6425,'-8'23'832,"2"0"0,0 0 0,2 0 0,1 1 0,0 0 0,2 0-1,1-1 1,3 27 0,-2-39-785,1 0 0,0 0 0,1 0-1,0 0 1,0 0 0,1-1 0,1 1 0,0-1-1,0-1 1,1 1 0,0-1 0,1 0 0,0 0 0,1 0-1,-1-1 1,1 0 0,1-1 0,0 0 0,11 7 0,2-2 151,0-2 0,1 0 0,-1-2 1,2 0-1,-1-2 0,1-1 1,47 5-1,-30-7 104,0-1 0,0-3 1,77-10-1,-104 8-246,0 0 1,0 0-1,0-1 1,-1-1-1,1 0 0,-1-1 1,0 0-1,-1-1 1,1-1-1,17-14 1,-21 14-36,0-1 0,-1 0 0,0-1 0,0 0 1,-1 0-1,0-1 0,-1 0 0,0 0 0,-1 0 0,0-1 1,-1 0-1,4-15 0,-2 1-3,-1 0 0,-1 0 0,-2 0 1,-1-1-1,0 1 0,-2-1 0,-8-48 0,6 60 89,-1-1-1,0 1 1,0 0-1,-2 0 1,0 1-1,0-1 1,-2 1-1,1 1 1,-2 0-1,0 0 1,-1 0-1,0 1 1,0 0-1,-18-14 1,19 20 10,0 0-1,-1 1 1,0 0-1,1 1 1,-2 0 0,1 0-1,0 1 1,-1 0-1,0 1 1,1 0 0,-1 1-1,-18 0 1,-8 1 12,0 3 0,-49 9 0,48-6-416,0 2 0,1 2 0,1 1 0,0 2 0,0 2 1,-49 27-1,1 16-1495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10514,'-14'-45'4092,"14"45"-4004,0 0-1,0-1 1,0 1 0,0 0 0,0 0 0,0-1-1,0 1 1,0 0 0,0 0 0,0-1 0,0 1-1,0 0 1,0 0 0,0-1 0,0 1 0,0 0-1,0 0 1,0-1 0,0 1 0,0 0 0,0 0-1,0 0 1,1-1 0,-1 1 0,0 0-1,0 0 1,0 0 0,0-1 0,1 1 0,-1 0-1,0 0 1,0 0 0,0 0 0,1-1 0,-1 1-1,0 0 1,0 0 0,1 0 0,-1 0 0,0 0-1,0 0 1,1 0 0,13 1 3464,-5 0-2316,1-2-1094,-1-1 0,1 0 0,-1-1 0,0 1 0,0-2 0,0 1-1,0-2 1,0 1 0,-1-1 0,15-11 0,-17 11-94,0 1 0,-1-2 0,1 1 0,-1-1 0,0 0 0,-1 0 0,1 0 0,-1 0 0,0-1 0,-1 0 0,0 0 0,0 0 0,0 0-1,2-12 1,-4 17-17,-1 0 1,1 1-1,-1-1 0,0 0 0,0 1 0,1-1 0,-1 0 0,0 0 0,0 1 0,-1-1 0,1 0 0,0 1 0,-1-1 0,1 0 0,0 1 0,-1-1 0,0 0 0,0 1 0,1-1 0,-1 1 0,0-1 0,0 1 0,-2-3 0,2 4 10,-1-1-1,0 0 0,1 1 0,-1-1 0,0 1 0,1 0 0,-1-1 0,0 1 1,0 0-1,1 0 0,-1 0 0,0 0 0,0 0 0,1 1 0,-1-1 1,0 0-1,0 1 0,-2 1 0,-5 1 91,-1 1 0,1 1 0,0 0 0,1 0 0,-1 1 0,-12 10 0,12-7-42,0 1-1,1-1 1,0 2 0,1-1-1,0 1 1,-11 21 0,15-24-64,0-1-1,0 1 1,1 0 0,0 0-1,0 0 1,1 0 0,0 0 0,0 0-1,1 1 1,0-1 0,2 15-1,-1-19-24,0-1-1,-1 0 0,1 0 0,1 1 0,-1-1 1,0 0-1,1 0 0,0 0 0,-1 0 0,1-1 1,0 1-1,0 0 0,1-1 0,-1 1 0,1-1 1,-1 0-1,1 0 0,0 0 0,3 2 0,0-1-11,0-1 0,-1 0 0,1 0 0,0 0 0,0-1 0,0 0-1,0 0 1,1-1 0,-1 0 0,7 0 0,-1-1-221,0 0 0,0-1 1,0 0-1,-1-1 0,1-1 0,-1 0 1,0 0-1,0-1 0,0 0 0,17-12 1,-1-12-1774,-8-2-433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4 226 9578,'3'14'914,"0"-1"0,1 0 1,11 24-1,-14-36-816,0 0 0,0 0 0,0 0 0,0 0-1,0 0 1,0 0 0,0 0 0,1 0 0,-1 0 0,0-1 0,1 1 0,-1 0 0,0-1 0,1 1 0,-1-1 0,1 1 0,-1-1-1,1 0 1,-1 0 0,3 0 0,29-3 916,-25 2-781,-5 1-137,0-1 0,0 1 0,1-1 0,-1 0 0,0 0 0,0 0 0,0 0 0,0 0-1,0-1 1,0 0 0,0 1 0,0-1 0,-1 0 0,1 0 0,-1 0 0,1-1 0,-1 1 0,0-1 0,0 1 0,2-4-1,-3 3 5,0 1 0,0-1 0,-1 0-1,1 1 1,-1-1 0,0 1 0,0-1 0,0 0-1,0 1 1,0-1 0,-1 0 0,1 1-1,-1-1 1,0 1 0,1-1 0,-1 1-1,-1-1 1,1 1 0,0 0 0,0-1-1,-1 1 1,1 0 0,-1 0 0,0 0-1,0 0 1,-2-2 0,-57-52 1932,42 39-1294,-30-31 1,48 47-728,0 0 1,0 0 0,0 0 0,0 0 0,0-1-1,1 1 1,-1 0 0,0 0 0,1-1 0,-1 1-1,0-1 1,1 1 0,0 0 0,-1-1-1,1 1 1,0-1 0,0 1 0,-1-1 0,1 1-1,0-1 1,1 1 0,-1-1 0,0 1 0,0-1-1,1 1 1,-1 0 0,1-1 0,-1 1 0,1-1-1,-1 1 1,1 0 0,0 0 0,0-1 0,0 1-1,-1 0 1,1 0 0,0 0 0,1 0-1,-1 0 1,0 0 0,0 0 0,0 0 0,1 0-1,-1 1 1,0-1 0,2 0 0,6-3-101,0 0-1,0 0 1,0 1 0,0 0 0,16-2-1,-18 4-88,1-1-219,-1 1-1,1 0 1,-1 0 0,1 0-1,0 1 1,-1 0 0,1 1-1,-1 0 1,14 3 0,-8 3-2021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245 294 10770,'-1'0'176,"0"-1"-1,1 1 0,-1 0 1,0-1-1,1 1 0,-1 0 1,0 0-1,0 0 0,0 0 1,1-1-1,-1 1 0,0 0 0,0 1 1,1-1-1,-1 0 0,0 0 1,0 0-1,0 0 0,1 0 1,-1 1-1,0-1 0,1 0 1,-1 1-1,0 0 0,-26 15-66,3 3 71,0 2 0,1 1 0,-28 35 0,42-46-162,1-1 0,0 1 0,1 0 0,0 0 0,1 1 0,0 0 0,1 1 0,0-1 0,1 1 0,0-1 0,1 1 0,-2 20-1,5-22 2,1 0 0,0 0 0,1 0 0,0 0 0,1 0 0,0 0 0,0 0 0,1-1 0,1 0 0,0 0 0,0 0 0,1 0 0,0-1 0,1 0 0,0 0 0,0-1 0,1 1 0,14 10 0,-7-7 81,0-1 1,1-1-1,0 0 1,0-2-1,1 1 1,0-2-1,1 0 1,0-2-1,0 1 1,27 3-1,-3-6 35,-1 0-1,1-3 1,-1-2-1,1-1 1,-1-2-1,0-2 1,-1-2 0,0-2-1,50-19 1,-74 24-104,1-1 1,-1-1 0,-1 0 0,0-1-1,0-1 1,0 0 0,-1-1-1,-1 0 1,0-1 0,-1-1-1,0 0 1,0-1 0,-2 0-1,0-1 1,0 0 0,7-17 0,-6 9 200,-1 0 0,0-1 0,-2-1 0,-1 1 0,7-46 0,-13 54-76,0 1 0,-1-1 0,0 0 0,-1 1 0,-1-1 0,-1 1 0,0-1 0,0 1 0,-2 0 0,-12-28 0,9 27-103,-1 0-1,0 1 1,-1 0-1,-1 1 1,-1 0 0,0 1-1,0 0 1,-1 1-1,-1 0 1,0 1-1,0 1 1,-1 0 0,-1 1-1,-18-9 1,14 10-55,-1 0 0,0 1 0,-1 1 0,1 1 0,-1 1 0,0 1-1,0 1 1,0 0 0,-1 2 0,1 1 0,-25 4 0,10 1-195,0 2 0,0 1-1,1 3 1,0 0-1,-36 19 1,-43 31-1125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0:53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89 14459,'-2'-86'5625,"31"84"-3896,23 5-745,5 2 88,3 13-376,2-3-216,-11 6-328,-12 1-64,-33-2 0,-9 12 48,-31-2 16,-5 2 9,-17-9-49,13-7-56,18-8-361,7-6-375,23-2-1160,7-2-729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13275,'5'5'614,"-1"0"1,1 0 0,0-1-1,0 1 1,0-1 0,1 0-1,0-1 1,-1 1 0,1-1-1,1 0 1,6 2 0,-3-2-271,0 0 0,0-1 0,0-1 0,1 0 0,-1 0 0,17-1 0,-1-3-121,0-1 0,0 0 0,0-3 0,43-15 1,-61 20-151,0-1 1,0-1-1,0 1 1,0-2-1,-1 1 1,13-10-1,-19 13-49,1 0 0,-1-1 0,0 1 0,0-1 0,0 0 0,0 1 0,0-1 0,0 0-1,0 1 1,0-1 0,-1 0 0,1 0 0,-1 0 0,1 0 0,-1 0 0,0 0 0,0 0-1,0 0 1,0 0 0,0 0 0,0 1 0,0-1 0,-1 0 0,1 0 0,-1 0 0,1 0-1,-1 0 1,0 0 0,0 1 0,0-1 0,0 0 0,0 1 0,0-1 0,0 1 0,-3-3-1,-10-12 234,0 1 0,-2 1 0,1 0-1,-2 1 1,0 1 0,0 0 0,-22-10-1,7 3 304,-31-24 0,60 41-513,0-1 0,0 0 0,0 1-1,0-1 1,1 0 0,-1-1 0,1 1-1,-4-6 1,6 8-45,0 0 0,-1 0 1,1 0-1,0 0 0,0 0 0,-1 0 0,1-1 0,0 1 1,0 0-1,0 0 0,1 0 0,-1 0 0,0 0 0,0 0 1,1 0-1,-1 0 0,0-1 0,1 1 0,-1 0 0,1 0 0,-1 0 1,1 1-1,0-1 0,-1 0 0,1 0 0,0 0 0,0 0 1,0 1-1,-1-1 0,1 0 0,0 1 0,0-1 0,0 0 1,0 1-1,0-1 0,0 1 0,1-1 0,6-1-213,-1-1 0,0 1 0,0 0 0,1 1 0,-1-1 0,1 1 0,-1 1 0,1 0 0,0 0-1,10 1 1,43 10-2728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43 317 16388,'-2'-10'7073,"-7"-19"-3944,-1-10-753,3-15-1016,-1-6-567,3 3-793,4 17-696,6 20-1945,1 12 1105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44 294 12619,'-15'13'1478,"-9"4"1481,24-17-2928,-1 0 0,1 0 0,0 0 0,0 0 1,0 0-1,0 0 0,-1 0 0,1 0 0,0 0 1,0 0-1,0 0 0,0 0 0,0 0 0,-1 0 1,1 0-1,0 0 0,0 0 0,0 0 0,0 0 1,0 0-1,0 0 0,-1-1 0,1 1 0,0 0 1,0 0-1,0 0 0,0 0 0,0 0 0,0 0 1,0-1-1,0 1 0,0 0 0,0 0 0,0 0 1,-1 0-1,1 0 0,0-1 0,0 1 0,0 0 1,0 0-1,0 0 0,0 0 0,0 0 0,0-1 1,4-17 1322,1-5-533,-1-1 1,-1 1-1,-1-1 1,-2-33 0,0 25 7,4-38 0,-4 69-798,0 0 1,0 1-1,1-1 1,-1 0-1,0 0 0,0 0 1,0 1-1,0-1 0,1 0 1,-1 0-1,0 1 1,1-1-1,-1 0 0,1 1 1,-1-1-1,1 0 0,-1 1 1,2-2-1,6 8 426,6 22-83,-2 9-179,-3-8-88,21 48-1,-29-75-117,1 1-1,-1-1 1,0 1-1,1-1 1,-1 0-1,1 0 1,0 0-1,-1 0 1,1 0-1,0 0 0,0-1 1,1 1-1,-1 0 1,0-1-1,0 0 1,1 1-1,4 0 1,-5-1-10,0-1-1,1 0 1,-1 0 0,0 0-1,0 0 1,1 0 0,-1-1 0,0 1-1,0 0 1,1-1 0,-1 0 0,0 0-1,0 0 1,0 0 0,0 0-1,3-2 1,2-2-29,0-1 0,0 0-1,-1-1 1,0 0 0,0 0-1,0 0 1,-1 0 0,7-14 0,-5 5 54,-1-1 1,0 1 0,-2-1-1,0 0 1,0 0-1,-2 0 1,1-25 0,-3 38 18,-2 44-91,7 80 1,-5-117-51,0 0 0,0 0 1,1 1-1,-1-1 0,1 0 1,0 0-1,0 0 0,0-1 0,0 1 1,0 0-1,1 0 0,-1 0 0,1-1 1,0 1-1,0-1 0,0 1 0,0-1 1,0 0-1,0 0 0,1 0 1,-1 0-1,1 0 0,-1-1 0,1 1 1,0-1-1,0 1 0,-1-1 0,1 0 1,6 1-1,-5-2-87,0 0-1,1 0 1,-1 0 0,0-1 0,0 0-1,1 0 1,-1 0 0,0 0-1,0-1 1,0 1 0,0-1 0,-1 0-1,1 0 1,0-1 0,-1 1-1,1-1 1,-1 0 0,0 0 0,0 0-1,4-5 1,-4 3 92,1 0 0,-1 0 1,0 0-1,0-1 0,-1 1 0,1-1 1,-1 0-1,0 0 0,-1 0 0,0 0 1,1-6-1,4-17 107,-6 29 35,0-1 0,0 0 0,1 0 1,-1 1-1,0-1 0,0 0 0,1 1 0,-1-1 0,0 0 1,1 1-1,-1-1 0,1 1 0,-1-1 0,1 1 0,-1-1 1,1 1-1,-1-1 0,1 1 0,0-1 0,-1 1 0,1 0 1,-1-1-1,1 1 0,0 0 0,-1-1 0,1 1 0,0 0 1,0 0-1,-1 0 0,1 0 0,0 0 0,0 0 0,-1 0 0,1 0 1,0 0-1,-1 0 0,1 0 0,0 0 0,0 0 0,-1 1 1,1-1-1,0 0 0,-1 1 0,1-1 0,0 0 0,-1 1 1,1-1-1,-1 1 0,1-1 0,-1 0 0,1 1 0,-1 0 1,1-1-1,-1 1 0,1-1 0,-1 1 0,0 0 0,1-1 1,-1 1-1,0 0 0,1-1 0,-1 1 0,0 0 0,0-1 0,0 1 1,0 1-1,3 18 512,0 13 782,16 59 1,-17-85-1071,0 0-1,0 0 1,1 0 0,0 0-1,0-1 1,0 1-1,1-1 1,0 0 0,0 0-1,1 0 1,0-1-1,0 1 1,0-1 0,9 6-1,-13-10-189,0 0-1,1 0 1,-1 0 0,1-1-1,0 1 1,-1 0-1,1-1 1,-1 1-1,1-1 1,0 0-1,-1 1 1,1-1 0,0 0-1,0 0 1,-1 0-1,1 0 1,0 0-1,-1-1 1,1 1 0,0-1-1,-1 1 1,1-1-1,0 1 1,-1-1-1,1 0 1,-1 1 0,1-1-1,-1 0 1,0 0-1,1 0 1,-1-1-1,0 1 1,0 0-1,0 0 1,1-1 0,-1 1-1,-1 0 1,1-1-1,0 1 1,1-4-1,1-2 15,0 1-1,0-1 0,-1 0 0,0 0 0,0 0 0,0-1 0,-1 1 0,0-8 0,-2-3-95,0-1 0,-6-27 0,1 8-1417,6 33-782,6 8-820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90 108 15939,'42'-95'5771,"-35"82"-3130,-4 15-1651,-5 14-272,2-15-510,-10 41 303,-1-1 1,-2 0-1,-30 64 1,-17 53-970,60-157 440,-1-1-1,1 1 1,0 0 0,-1-1-1,1 1 1,0 0-1,0-1 1,0 1 0,-1 0-1,1 0 1,0-1-1,0 1 1,0 0-1,0 0 1,0-1 0,1 1-1,-1 0 1,0 0-1,0-1 1,0 1 0,1 0-1,-1 0 1,13-5-403,22-30-175,-28 27 535,0 1-50,0-1 0,0 1 0,0 1 0,1 0 0,0 0 0,0 0 0,1 1 0,-1 0 0,17-4 1,-8 4-43,0 1 0,1 1 0,-1 0 0,23 1 0,-34 2 176,-1-1 1,1 0 0,-1-1-1,0 1 1,1-1-1,-1-1 1,0 1 0,1 0-1,-1-1 1,0 0-1,0-1 1,0 1-1,-1-1 1,1 0 0,0 0-1,-1 0 1,0 0-1,0-1 1,0 0-1,0 0 1,-1 0 0,1 0-1,-1-1 1,0 1-1,0-1 1,-1 0-1,3-5 1,13-28 600,-13 25-289,0 1 1,1 0-1,0 0 0,1 1 0,1 0 1,0 0-1,15-16 0,-23 27-315,1-1 0,-1 1 0,0 0 0,1-1 0,-1 1 0,0 0 0,1 0 0,-1-1 0,0 1 0,1 0 0,-1 0 0,0 0 0,1 0 0,-1 0 0,1-1 0,-1 1 0,0 0 0,1 0 0,-1 0 0,1 0 0,-1 0 0,0 0-1,1 0 1,-1 0 0,1 0 0,-1 1 0,0-1 0,1 0 0,-1 0 0,1 0 0,-1 0 0,0 1 0,1-1 0,-1 0 0,0 0 0,1 0 0,-1 1 0,0-1 0,0 0 0,1 1 0,-1-1 0,0 0 0,1 1 0,5 18 124,-4-14-103,4 19-155,2-1-1,1 0 0,12 23 0,-15-36-492,0 0 0,1 0 0,0-1-1,0 0 1,9 8 0,0-2-2684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15515,'22'-2'5730,"31"-3"-4498,1-6-624,6 1-472,-2 0-680,-2 5-1089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8250,'29'7'6377,"-9"6"-3402,-19-12-2909,0 0 1,0 1-1,-1 0 0,1-1 0,0 1 0,-1 0 0,1-1 0,-1 1 0,1 0 0,-1 0 0,0-1 0,0 1 0,0 0 1,0 0-1,0-1 0,0 1 0,0 0 0,0 0 0,-1-1 0,1 1 0,-1 0 0,1 0 0,-1-1 0,0 1 0,0-1 1,0 1-1,0-1 0,-1 3 0,-14 21 524,-1 0 0,-1-1-1,-2 0 1,0-2 0,-45 39 0,41-39 134,24-22-713,0 0 0,0 0-1,0 0 1,0 0 0,0 0-1,-1 1 1,1-1 0,0 0-1,0 0 1,0 0 0,0 0 0,0 1-1,0-1 1,0 0 0,0 0-1,0 0 1,0 1 0,0-1-1,0 0 1,0 0 0,0 0-1,0 0 1,0 1 0,0-1-1,0 0 1,0 0 0,0 0-1,0 1 1,0-1 0,0 0-1,0 0 1,0 0 0,0 0-1,0 1 1,0-1 0,1 0-1,-1 0 1,0 0 0,0 0-1,0 1 1,0-1 0,0 0-1,1 0 1,-1 0 0,0 0-1,0 0 1,15 7 156,27 2-211,-34-7 84,14 4-89,0 2 1,0 1 0,-1 0 0,-1 2 0,1 0-1,30 24 1,-8-7-376,-37-25 235,0 1 0,0-1 0,1 0 0,-1-1 1,1 0-1,-1 0 0,1 0 0,11 1 0,-16-3 78,-1 0 0,1 0 0,-1 1 0,1-2 0,0 1 0,-1 0 0,1 0 0,-1 0 0,1-1 0,-1 1 0,1-1 0,-1 1 0,1-1 0,-1 1 0,1-1 0,-1 0 0,0 0 0,0 0 0,1 0 0,-1 0 0,0 0 0,0 0 0,0 0 0,0 0 0,0-1 0,0 1 0,0 0 0,0-1 0,-1 1 0,1-1 0,0 1 0,-1-1 0,1 1-1,-1-1 1,0 1 0,0-1 0,1 1 0,-1-1 0,0 1 0,0-1 0,-1-2 0,0-9-2120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14219,'-62'3'5777,"91"-1"-3928,13-2-657,-1 1-168,-2 1-632,-3-1-264,-2 4-728,-8-5-528,-8-1-1273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24 223 16179,'-19'70'6490,"24"-114"-4330,-4-7-303,-2-7-753,-4 3-432,3 12-712,-1 13-456,6 18-1256,10 14-849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240 198 11306,'39'-29'4339,"-39"29"-4286,0 0 1,1 0 0,-1-1-1,0 1 1,0 0-1,1 0 1,-1 0 0,0 0-1,0 0 1,1 0 0,-1-1-1,0 1 1,1 0-1,-1 0 1,0 0 0,0 0-1,1 0 1,-1 0 0,0 0-1,1 0 1,-1 0-1,0 0 1,0 0 0,1 0-1,-1 1 1,0-1 0,0 0-1,1 0 1,-1 0-1,0 0 1,1 0 0,-1 0-1,0 1 1,0-1 0,0 0-1,1 0 1,-1 0-1,0 1 1,0-1 0,0 0-1,0 0 1,1 1 0,-1-1-1,0 0 1,0 0-1,0 1 1,0-1 0,0 0-1,0 1 1,0-1 0,0 0-1,0 0 1,0 1-1,0-1 1,0 1 0,-2 15 1797,-1-10-1398,-1 0-1,0-1 0,0 1 1,0-1-1,-1 0 1,0 0-1,0 0 1,0 0-1,-1-1 1,1 0-1,-11 6 0,7-5-105,-1 0 0,1-1 0,-1 0 0,0 0 0,0-1 0,-1 0 0,-10 1-1,17-3-292,-1 0 0,0-1 0,0 0-1,1 0 1,-1 0 0,0-1 0,0 1-1,1-1 1,-1 0 0,1-1 0,-1 1-1,1-1 1,-1 0 0,1 0-1,0 0 1,0 0 0,0-1 0,0 0-1,0 0 1,0 0 0,1 0 0,0-1-1,-1 1 1,1-1 0,1 0 0,-1 0-1,0 0 1,1 0 0,0 0 0,0 0-1,0-1 1,1 1 0,-1-1-1,1 0 1,0 1 0,0-7 0,-1 2-71,1 1 0,1-1 0,-1 0 0,1 0 0,1 1 0,0-1 0,0 0 0,1 1 0,0-1 0,0 1 0,1 0 1,0 0-1,1 0 0,0 0 0,0 0 0,0 1 0,1-1 0,0 1 0,7-7 0,-10 12-34,-1 0-1,1 1 1,0-1 0,0 1-1,0-1 1,0 1-1,0 0 1,0 0 0,0 0-1,0 0 1,1 0-1,-1 0 1,0 0 0,1 1-1,-1-1 1,0 1 0,1 0-1,-1 0 1,1 0-1,-1 0 1,0 0 0,1 0-1,-1 1 1,1-1-1,-1 1 1,0 0 0,1-1-1,-1 1 1,0 0-1,2 2 1,5 2-468,-2 1 0,1 0 0,-1 1 0,1 0 0,10 14 0,-12-14 68,35 37-2827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12371,'41'34'13687,"-40"-45"-10821,-3-23-4232,1 24 2361,-4-91-351,5 99-639,0 1 0,-1 0-1,1 0 1,0 0 0,0 0 0,0-1 0,1 1 0,-1 0-1,0 0 1,0 0 0,1 0 0,-1 0 0,0-1 0,1 1-1,-1 0 1,1 0 0,0 0 0,-1 0 0,1 0 0,0 1-1,0-1 1,-1 0 0,1 0 0,0 0 0,0 0 0,0 1-1,0-1 1,1 0 0,0 1-3,0-1 1,0 1-1,0 0 1,0 0-1,0 0 1,0 1-1,0-1 1,0 0-1,0 1 0,0-1 1,0 1-1,0 0 1,0-1-1,3 3 1,5 3-1,1 0 1,-1 1-1,0 1 1,10 9-1,5 7-8,38 34 25,-56-52-12,0-1 1,0 0-1,1 0 0,-1-1 0,1 0 0,0-1 1,10 4-1,-17-7-7,0 0 0,0 1 0,0-1 0,0 0 0,0 0 0,0 0 0,0 0 0,0 0 0,0 0 0,0 0 0,0 0 0,0 0 0,0 0 0,0 0 0,0-1 0,0 1 0,0 0 0,0-1 1,0 1-1,0-1 0,0 1 0,-1-1 0,1 0 0,1 0 0,-1-1 10,0 1-1,0-1 1,0 0 0,0 1 0,0-1 0,0 0 0,-1 0-1,1 0 1,-1 1 0,1-1 0,-1 0 0,0-3 0,1-7 69,-1-1 1,-1 0-1,-3-17 0,2 14-41,1 9-20,1-1 0,1 0 0,-1 0 0,1 0 0,1 1 0,-1-1 0,5-12 0,-5 18-54,-1 0 1,1 0-1,0-1 0,0 1 1,0 0-1,1 0 1,-1 0-1,0 0 1,1 0-1,-1 0 1,1 0-1,0 0 1,0 1-1,-1-1 0,1 1 1,0-1-1,0 1 1,0 0-1,1 0 1,-1 0-1,0 0 1,0 0-1,1 0 1,-1 1-1,0-1 0,5 0 1,13 3-365,-11-1-1107,0 0-4741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0:54.2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204 1 10490,'-6'0'866,"0"0"-1,-1 1 0,1 0 1,-1 0-1,1 1 1,0 0-1,0 0 0,0 0 1,0 1-1,-11 6 0,9-4-482,1 1-1,-1 0 0,1 1 0,0 0 0,0 0 0,-9 13 1,7-7-284,1-1 0,1 1 0,1 1 1,-1-1-1,2 1 0,0 0 0,1 0 1,0 0-1,-2 19 0,5-27-67,0-1 0,0 1 0,1-1 0,0 1 0,0 0 0,0-1 0,1 1 0,0-1 1,0 1-1,0-1 0,0 1 0,1-1 0,0 0 0,0 0 0,1 0 0,-1 0 0,1 0 0,0 0 0,1-1 0,-1 1 0,1-1 0,0 0 0,0 0 0,0 0 0,0-1 0,1 1 0,-1-1 0,1 0 1,6 2-1,-11-5-31,2 2 8,0-1 1,1 0-1,-1 0 1,1 0-1,-1 0 1,1 0-1,0 0 1,4 0-1,16 2 47,-1-1-1,1 0 1,0-2 0,0-1-1,34-5 1,-49 5-186,1-1 0,-1 0 0,0 0 0,1-1-1,-1 0 1,0 0 0,-1-1 0,1 0 0,-1 0 0,1-1 0,-1 0 0,-1 0 0,1-1 0,-1 0 0,0 0 0,0 0 0,0-1 0,6-11-1,-1-8-1852,-7 1-369</inkml:trace>
  <inkml:trace contextRef="#ctx0" brushRef="#br0" timeOffset="1">521 309 9546,'96'61'4977,"-106"-73"-160,1-22-3921,1-3-192,-17-9-247,17-3-121,-2 7-312,7 6-112,0 15-248,1 7-201,2 12-359,0 0-232,5 1-192,-5-1-73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11634,'1'-1'215,"0"1"-1,1-1 0,-1 1 0,0 0 1,0-1-1,0 1 0,0 0 0,1 0 1,-1 0-1,0 0 0,0 0 0,0 0 1,1 0-1,-1 1 0,0-1 0,0 0 1,0 1-1,0-1 0,0 1 0,0-1 1,0 1-1,2 1 0,-2-1 108,-1 1-1,1 0 1,-1-1 0,0 1-1,0 0 1,0-1-1,0 1 1,0 0 0,0 0-1,0-1 1,-1 1 0,0 2-1,-2 26 1093,2-18-712,1 1 1,0-1-1,1 0 1,5 24-1,-5-32-604,1 0-1,-1 1 1,1-2 0,0 1-1,0 0 1,1 0-1,-1-1 1,1 1-1,-1-1 1,1 1 0,0-1-1,0 0 1,1-1-1,-1 1 1,0 0 0,1-1-1,6 3 1,2 1-109,1-1 0,0 0 0,0-1 0,0 0 0,1-1 0,-1-1 0,1 0 1,0-1-1,-1-1 0,19-1 0,-17 0-511,0-1 1,0 0-1,-1-1 1,1-1 0,20-8-1,-33 11 295,1-1 0,-1 1 1,0 0-1,1-1 0,-1 1 0,0-1 0,0 0 0,0 0 0,-1 0 0,1 0 0,0 0 1,-1 0-1,1 0 0,-1 0 0,2-5 0,6-16-2156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11170,'10'0'5153,"12"4"-1256,-1-4-2008,17-2-577,-11 0-248,14-3-808,3 7-184,-13 0-664,5 4-664,-22 2-953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15331,'16'-1'5906,"20"-1"-4378,-5-4-440,6 1-528,-6 1-424,1 0-1192,-1-1-792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5:49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56 11634,'-53'-50'3933,"42"45"-1709,11 13-1141,9 11 163,-1-8-847,2-1 0,-1 0-1,1-1 1,1 0 0,-1-1-1,1 0 1,1 0 0,0-2-1,0 1 1,21 7 0,16 4 442,74 16 0,-83-24-538,29 5-78,0-3 0,1-2 0,0-4 0,0-3 0,90-8 0,-133 2-209,-1-1 1,0-1 0,0-1-1,0-1 1,-1-2 0,0 0-1,-1-2 1,0-1 0,44-28-1,-45 25 33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5:50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11386,'3'4'10767,"7"3"-9275,9-1-1041,-1 2 0,0 1-1,0 0 1,-1 1 0,25 19 0,38 15 788,-104-12 209,3-10-1397,13-14-44,-1 0 0,1 1 0,1 0-1,0 0 1,0 0 0,0 1-1,2 0 1,-1 1 0,-5 14 0,8-11-131,1-8-394,1 0 1,-1 1-1,0-1 0,0 0 0,-1 0 1,1 0-1,-1-1 0,-1 1 0,-4 6 0,-1-6-2764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7:00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67 228 13347,'-11'7'548,"-42"21"2983,51-30-2796,6-5-113,27-27 177,-10 15-453,1 1 1,1 1 0,1 0-1,0 2 1,1 1 0,1 1 0,46-16-1,-14 10-215,-1 2-1,101-14 0,-130 26-110,0 2 0,0 1 0,0 2 1,29 2-1,-45-1-162,-1 1 0,1 1 0,0 0 0,-1 0 0,0 1 0,0 0 0,0 1 0,0 1 0,-1 0 0,0 0-1,0 0 1,10 10 0,-12-12-1414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7:00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 9810,'-3'6'8193,"6"5"-4241,14 17-2603,8-1-1001,2-1 0,0-1 1,62 42-1,-76-59-328,-11-7-13,0 0 1,1 0-1,-1 1 0,0-1 0,0 1 0,0-1 0,0 1 1,0 0-1,0 0 0,0 0 0,0 0 0,-1 0 0,1 0 1,-1 0-1,2 5 0,-4-3 128,-1-1-1,-1 0 1,1 0 0,0 0-1,-1 0 1,0 0 0,1 0-1,-1-1 1,-4 3-1,-2 3 170,-50 40 569,46-39-921,1 0 0,1 0 0,0 1 0,0 1 0,-14 17 0,9-11-2578,14-14 390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7:08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796 30 8626,'32'-25'2760,"-32"25"-2724,0 0 0,0 0 0,0 0 0,0 0 0,0 0 0,0 0 0,1 0 0,-1 0-1,0 0 1,0 0 0,0 0 0,0-1 0,0 1 0,0 0 0,0 0 0,0 0 0,0 0-1,0 0 1,0 0 0,0 0 0,0 0 0,0 0 0,0 0 0,0-1 0,0 1 0,0 0-1,0 0 1,0 0 0,0 0 0,0 0 0,0 0 0,0 0 0,0 0 0,0 0 0,0 0-1,0-1 1,0 1 0,0 0 0,0 0 0,0 0 0,0 0 0,-1 0 0,1 0 0,0 0-1,0 0 1,0 0 0,0 0 0,0 0 0,0 0 0,0 0 0,0 0 0,0 0 0,0 0-1,0 0 1,0-1 0,-1 1 0,1 0 0,0 0 0,0 0 0,0 0 0,0 0 0,0 0-1,0 0 1,0 0 0,-12 0 3526,-12 1-712,2 2-2425,1-2 1,-23-1-1,33 0-403,3 0 113,-1 1 1,0 0 0,1 0 0,-1 1 0,-15 6 0,-11 1-55,26-6-83,0 0 0,1 1 1,0 0-1,0 0 0,0 1 1,0 0-1,1 1 0,0-1 0,0 1 1,-10 11-1,15-13 0,0-1 0,0 1 0,0-1 0,0 1 0,1 0 0,-1 0 0,1 0 0,0 0 0,0 4 0,-9 24-11,4-22 34,1 1 0,1-1 0,0 1 0,0 1 0,1-1 0,0 0 0,1 1 0,1-1 0,0 1 0,0 22-1,-3 21 247,0 15 119,2-28-209,1-34-152,0 0 1,1-1-1,0 1 1,0 0 0,1-1-1,2 11 1,4 13 175,-1 0 1,-1 1 0,1 49 0,0 44 322,-8-97-471,1-18-21,1 0-1,0 0 0,2 16 0,-2-22-17,0 1 0,0 0 0,-1 0 0,1-1 0,-1 1 0,0 0 0,-1-1 0,1 1 0,-1-1 0,0 1 0,0-1 0,0 0 0,0 0 0,-7 8 0,6-8-8,0 0 0,1 1 1,-1-1-1,1 1 1,0 0-1,0-1 1,0 1-1,1 0 1,-1 0-1,0 7 0,2-9 13,0-1-1,0 1 0,0 0 0,0-1 0,-1 1 0,1-1 0,-1 1 1,0-1-1,0 1 0,0-1 0,0 1 0,0-1 0,0 0 1,-1 1-1,-2 2 0,-1 0-7,0-1 0,0 0 1,0 0-1,-1-1 0,-6 4 1,4-2 21,-1 0-8,-10 7 22,-1-1 1,0-1-1,-38 14 0,-8 1 154,55-20-213,0 0 1,-1 0-1,0-1 0,0 0 1,0-2-1,0 1 0,-1-1 0,1-1 1,-20 0-1,16-1-137,45 4 186,4-2 14,36 3-18,-62-4-37,0 1-1,0-1 0,-1 1 1,1 0-1,-1 0 1,1 1-1,10 6 1,0 2 63,0-1 1,1-1 0,0-1-1,0 0 1,24 6-1,-38-13-60,-1 0 0,0 1 0,0-1 0,0 1 0,0-1 0,0 1 0,0 0 0,0 0 0,-1 1 0,1-1 0,-1 0 0,1 1 0,-1 0 0,0-1 0,3 6 0,0 2 27,0 1 0,0 0 0,4 14 0,-6-16-7,0 1 0,1-1-1,0 0 1,9 15 0,-5-12-13,0 0-1,-1 1 1,-1-1 0,0 2 0,0-1 0,-1 0 0,-1 1 0,4 24 0,-3-1-20,-2 1-1,-1 39 1,-1-62 43,0-1 0,1 1 0,8 27 0,-6-31-31,-2-1 1,1 1-1,-1-1 0,-1 1 0,0 0 1,0-1-1,-1 1 0,-3 21 0,-3 8 19,2 0-1,2 1 1,2-1-1,5 52 1,-5-89-21,2 21 55,0-1 0,1 0-1,10 35 1,-3-35-22,-7-20-15,-2 1-1,1 0 1,0-1 0,-1 1 0,1 0 0,-1 0-1,0 0 1,-1 0 0,1 0 0,-1 0 0,1 5-1,-1-7-4,0-1-1,0 0 0,0 1 1,0-1-1,1 0 0,-1 1 0,0-1 1,1 0-1,-1 0 0,1 1 1,-1-1-1,1 0 0,0 0 1,0 0-1,0 0 0,-1 0 0,1 0 1,2 2-1,-3-3-5,1 1 1,-1-1-1,1 0 1,-1 1-1,0-1 1,1 1-1,-1-1 1,1 0-1,-1 1 0,1-1 1,0 0-1,-1 0 1,1 1-1,-1-1 1,1 0-1,-1 0 1,1 0-1,0 0 1,-1 0-1,1 0 0,-1 0 1,1 0-1,0 0 1,-1 0-1,1 0 1,-1 0-1,1 0 1,0 0-1,-1-1 0,1 1 1,-1 0-1,1 0 1,-1-1-1,1 1 1,-1 0-1,1-1 1,-1 1-1,2-1 1,-1-1 24,0 0 0,1 0 0,-1 0 0,1 1 0,0-1 1,0 0-1,-1 1 0,1 0 0,0-1 0,0 1 0,0 0 1,1 0-1,-1 0 0,0 0 0,0 0 0,0 1 1,1-1-1,-1 1 0,0-1 0,1 1 0,3 0 0,2 1 77,-1 0 0,0 1 0,-1 0 0,1 0-1,11 5 1,-11-4-27,1 0-1,-1 0 1,1-1-1,10 2 1,-5-5 131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08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541 32 10658,'-41'-26'3145,"38"25"-3054,-1 0 1,1 0-1,-1 0 1,0 0-1,1 1 1,-1 0-1,1-1 0,-1 1 1,0 1-1,1-1 1,-1 0-1,1 1 1,-1 0-1,1 0 0,-1 0 1,1 0-1,-1 1 1,-4 2-1,-1-1 140,-52 24 646,2 2 0,-67 43-1,100-56-782,11-8-36,-3 2 122,1 1-1,-1 1 1,2 0-1,-22 20 1,35-28-145,1-1 1,-1 1 0,1-1-1,0 1 1,0 0 0,0 0-1,0 0 1,1 0 0,0 1-1,0-1 1,0 0 0,0 1-1,0-1 1,1 0 0,0 1-1,0-1 1,0 1 0,1-1-1,-1 0 1,1 1 0,0-1-1,0 0 1,1 0 0,-1 0-1,1 0 1,3 6 0,1-1 12,1 0 1,0-1 0,1 0 0,0 0-1,0 0 1,1-1 0,-1 0-1,2-1 1,-1 0 0,1 0 0,0-1-1,0 0 1,0-1 0,1 0-1,-1-1 1,16 3 0,25 0 375,-38-6-268,0 1 1,0 1 0,20 5 0,2 2 83,1-2 1,0-2 0,1-1-1,50-1 1,12 2-17,-48-3-203,1-3 1,0-1 0,-1-3-1,61-13 1,-107 17-19,0 0 1,1-1-1,-1 1 1,0-1 0,0 0-1,0-1 1,0 1-1,0-1 1,-1 0 0,1 0-1,-1-1 1,0 1-1,1-1 1,-2 0-1,1 0 1,0 0 0,-1 0-1,0-1 1,0 0-1,0 1 1,3-9-1,11-21-37,-14 31 38,-1 0 0,0 0 1,0 0-1,-1 0 0,1 0 0,-1-1 0,1 1 1,-1 0-1,0-1 0,0 1 0,-1-1 1,1 1-1,-1-1 0,1 1 0,-1-1 0,0 1 1,-1-1-1,1 0 0,0 1 0,-1-1 0,0 1 1,0-1-1,-3-5 0,-4-7 13,0 1 0,-2 0 0,0 0 0,0 1 0,-2 0 0,0 1 0,0 0 0,-1 1 0,0 1 0,-1 0-1,-1 1 1,0 0 0,0 1 0,-1 1 0,0 0 0,-17-5 0,-1 1 10,-1 1 1,1 2-1,-2 2 0,1 1 0,-1 1 1,-70 2-1,70 5-777,-1 1 0,1 2 1,1 2-1,-69 21 0,50-8-3301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0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74 12547,'-37'-8'4929,"68"-7"-3249,12 6-304,6-8-215,5 1-145,3 8-320,3 13-144,2 8-296,-1 10-96,-2 7-104,-12-7-112,-6 6-224,-6-6-144,0-5-640,-1 2-360,-5-12-433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0:56.0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12339,'1'0'4772,"12"-3"-3788,18-4 460,0 1 1,37-2 0,-18 6-811,-1 2 0,50 6 0,-92-6-610,1 1 1,-1 1 0,0-1-1,0 1 1,0 1 0,6 2 0,-11-5-20,-1 1 0,0 0 1,0-1-1,0 1 1,0-1-1,0 1 0,0 0 1,0 0-1,0 0 1,0 0-1,0 0 0,0 0 1,-1 0-1,1 0 1,0 0-1,0 0 0,-1 0 1,1 0-1,-1 0 1,1 1-1,-1-1 1,0 0-1,0 0 0,1 1 1,-1-1-1,0 0 1,0 0-1,0 1 0,0-1 1,0 0-1,0 0 1,-1 1-1,1-1 0,0 0 1,-1 0-1,1 1 1,-1-1-1,1 0 0,-1 0 1,1 0-1,-1 0 1,-1 2-1,-7 10 53,-1 0-1,-1-1 1,0 0-1,0-1 1,-1 0 0,-1-1-1,-24 16 1,-6 0 138,-55 25 0,94-47-210,15-3-21,26-5-54,38-8-18,61-7-105,-117 18 175,0 0-1,0 1 1,0 1-1,1 1 0,17 4 1,-31-5 33,0 1 1,-1 0 0,1 0-1,-1 0 1,0 0 0,10 7-1,-13-8 14,-1 0-1,0 0 1,1 0-1,-1 0 1,0 0-1,0 0 1,0 1-1,0-1 0,0 1 1,0-1-1,0 1 1,-1-1-1,1 1 1,0-1-1,-1 1 1,1-1-1,-1 1 0,0 0 1,1-1-1,-1 1 1,0 0-1,0-1 1,0 1-1,0 0 1,0-1-1,-1 1 0,1 0 1,0-1-1,-2 3 1,0 2 69,-1-1 0,0 1-1,0-1 1,0 0 0,-1 0 0,0 0 0,0 0 0,0 0 0,0-1 0,-1 0 0,0 0 0,-9 6-1,-9 4 476,-40 19-1,40-22-263,3-1-326,0-1 0,0 0 0,-1-2 0,0 0 0,0-1 1,-1-2-1,-22 3 0,34-10-2309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1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33 170 14347,'-14'-8'1958,"-4"-5"2771,32 16-2914,50 15 134,56 13-117,-106-26-1694,-2-2-116,-12-3 11,0 0 0,1 0 0,-1 0 0,0 0-1,0 0 1,0-1 0,1 1 0,-1 0 0,0 0 0,0 0-1,0 0 1,1-1 0,-1 1 0,0 0 0,0 0-1,0 0 1,0-1 0,0 1 0,0 0 0,0 0 0,1-1-1,-1 1 1,0 0 0,0 0 0,0-1 0,0 1-1,0 0 1,0 0 0,0-1 0,0 1 0,0 0 0,0 0-1,0-1 1,-1 1 0,1 0 0,0 0 0,0-1-1,0 1 1,0 0 0,0 0 0,-1-1 0,-11-62 289,-8-33-187,17 88-208,3 8-68,-1-1-1,0 0 1,1 0 0,-1 0-1,1 0 1,0 0 0,-1 0-1,1 0 1,0 0-1,-1 0 1,1 0 0,0 0-1,0 0 1,0 0 0,0 0-1,0-1 1,0 1-1,0 0 1,0 0 0,0 0-1,1 0 1,-1 0-1,0 0 1,1 0 0,-1 0-1,1 0 1,-1 0 0,1-1-1,12 0-3074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1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54 11602,'-10'-53'4850,"8"66"-2810,-3 10-352,-3 17-455,-5 2-241,8 4-312,2-5-64,8-9-152,3-3-128,8-14-160,5-2-88,7-8-320,6-5-224,5-8-816,0-9-368,-5-10-569,1 2-904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2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50 12755,'9'-10'5201,"16"-6"-3017,7 6-791,7 0-529,5 7-176,-5 3-416,-3 8-240,-8 2-800,-11 3-560,-12 2-2985</inkml:trace>
  <inkml:trace contextRef="#ctx0" brushRef="#br0" timeOffset="1">1 188 11707,'0'0'5305,"6"0"-2089,6 0-2007,11-2-849,4 2-96,11-1-296,2 1-440,4 6-1209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2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3 163 14507,'-3'34'5945,"6"-46"-3744,-3-6-1241,0-6-248,0-2-480,-1 0-112,1 0-584,3 2-608,-1 4-1129,1-1-1111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3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46 12867,'-9'-40'5041,"23"35"-3297,9 5-319,3 1-361,3-1-296,-3 2-560,-5-2-144,-8 0-512,0 2-424,-6 1-1409</inkml:trace>
  <inkml:trace contextRef="#ctx0" brushRef="#br0" timeOffset="1">92 92 9370,'-82'81'4729,"90"-83"-16,15-1-4281,-3-3-160,4-2 8,4 6-240,-6 2-944,3 0-720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3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7 261 13219,'16'39'5025,"-14"-54"-3729,-2 4-584,2-15-504,3 3-72,-4-6-272,4 0-360,-2 3-888,-6-2-969</inkml:trace>
  <inkml:trace contextRef="#ctx0" brushRef="#br0" timeOffset="1">7 68 12123,'-6'-47'4441,"38"35"-3457,2 6-64,0 4-80,4 4-168,-12 6-456,1 2-344,-10-2-720,-8 0-400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3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 10866,'3'0'4617,"4"0"-1744,6-1-2441,9-1-120,8 0-128,4 2-384,-2 2-1120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4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33 12067,'4'-4'544,"16"-20"2588,-20 19-1708,-13 12-135,0 1-893,1 1 0,0 0-1,0 1 1,1 0 0,1 1 0,0 0 0,0 0-1,1 1 1,-10 17 0,18-28-367,1 0 0,-1 0 0,0 0-1,1 1 1,-1-1 0,1 0 0,0 0 0,-1 0 0,1 0-1,0 1 1,0-1 0,-1 0 0,1 0 0,0 1-1,0-1 1,0 0 0,1 0 0,-1 0 0,0 1 0,0-1-1,1 0 1,-1 0 0,1 0 0,-1 1 0,1-1 0,0 1-1,1 0-4,0 0 0,0-1 0,0 1-1,0-1 1,0 0 0,0 1 0,0-1-1,0 0 1,1 0 0,-1 0-1,0-1 1,5 2 0,3 0-22,1-1 0,0 0 0,0-1 0,0 0 0,11-1 0,-8 0-488,0-1 1,1-1-1,-2 0 1,1-1-1,0 0 0,20-10 1,-25 10-1177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5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87 9394,'44'-86'4945,"-47"92"-304,3 15-3369,-7 2-271,-2 10-345,7 1-240,2-3-304,5 3-312,-5-8-1121,1 1-1047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5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26 210 13251,'-3'-4'8714,"-4"-9"-6954,-1-14-304,0-48-607,13 39-281,1 9-640,-2 6-392,2 14-1257,2 7-775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5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0 10482,'-6'1'1096,"-1"-1"0,0 1 0,1 0 0,-1 0-1,1 1 1,-8 2 0,4 0-289,1 1-1,0-1 1,-12 9-1,-2 4 21,-39 37-1,50-42-273,-2 1-356,1 0 0,0 1-1,0 0 1,1 1 0,-11 19 0,21-30-195,-1 1 0,1-1 0,0 1 0,0 0 1,1-1-1,-1 1 0,1 0 0,0 0 1,1 0-1,-1 0 0,1 0 0,0 0 1,0 0-1,0 0 0,1 0 0,-1 0 0,1 0 1,1 0-1,-1 0 0,1 0 0,0-1 1,0 1-1,0 0 0,5 7 0,-2-6-44,-1 0-1,1 0 1,0 0 0,0-1-1,1 0 1,0 0-1,0 0 1,0 0-1,1-1 1,-1 0-1,1-1 1,0 1 0,0-1-1,0-1 1,0 1-1,1-1 1,-1-1-1,1 1 1,-1-1-1,1 0 1,0-1 0,-1 0-1,1 0 1,8-2-1,9-2-199,1-1 0,-1-1 0,0-2 1,-1 0-1,45-23 0,-53 24 238,1 1 0,-1 0 0,1 2 0,0-1 0,1 2 0,-1 1 0,0 0 1,1 1-1,0 0 0,-1 2 0,1 0 0,-1 1 0,34 8 0,-50-10 63,0 1 0,0-1 0,0 0 0,0 0 0,0 1 0,0-1-1,0 1 1,0-1 0,0 1 0,-1-1 0,1 1 0,0-1 0,0 1 0,0 0 0,-1 0 0,1-1 0,0 1 0,-1 0-1,1 0 1,-1 0 0,1 1 0,-1-2 10,0 1-1,0 0 0,0 0 0,0-1 1,0 1-1,-1 0 0,1-1 1,0 1-1,0 0 0,-1-1 1,1 1-1,0 0 0,-1-1 1,1 1-1,-1-1 0,1 1 1,-1-1-1,1 1 0,-1-1 0,1 1 1,-1-1-1,0 1 0,-5 2 246,0 1-1,0-1 1,0-1-1,0 1 0,-7 1 1,7-2-274,1 0-1,0-1 1,0 0 0,-1 0 0,1 0 0,0-1 0,-1 0 0,1 0-1,-1 0 1,1-1 0,0 0 0,-1 0 0,1 0 0,0 0-1,0-1 1,0 0 0,0 0 0,0 0 0,0-1 0,0 0-1,1 0 1,-1 0 0,1 0 0,0-1 0,0 0 0,0 0 0,1 0-1,-1 0 1,1 0 0,0-1 0,0 1 0,1-1 0,-1 0-1,1 0 1,0 0 0,0 0 0,1 0 0,-1 0 0,1-1-1,0 1 1,1 0 0,-1-1 0,1 1 0,0-1 0,1 1 0,-1 0-1,3-10 1,-3 13-96,0 0 1,1 0-1,-1 0 0,1 0 0,-1 0 1,1 0-1,0 1 0,0-1 0,0 0 1,0 0-1,0 1 0,0-1 0,0 1 1,0-1-1,1 1 0,-1-1 0,1 1 1,-1 0-1,1 0 0,-1-1 0,1 1 1,2-1-1,-1 2-89,0-1 0,0 0 0,0 1 0,0-1 0,1 1 0,-1 0 0,0 0 0,0 0 0,0 0 0,0 1 0,0-1-1,5 2 1,4 2-660,0 1-1,0 0 0,0 0 1,-1 1-1,16 11 0,12 11-2422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5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 12219,'81'-38'4553,"-89"53"-3369,-10 9-432,-3 6-88,7 4 120,-3-5-40,14-5-71,16-7-289,7-1-136,6-11-104,5 0-40,-4-5-56,1-7-72,-2 2-432,-7 0-200,1 5-633,-6-1-351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6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13027,'13'0'5353,"13"0"-3513,6 0-719,4 4-161,0 2-616,-7 1-280,-8-4-808,-1 3-497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6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 14323,'5'-1'5345,"12"-3"-4065,9 3-775,6-1-377,1 4-128,1 4-953,-8 1-903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7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38 157 10338,'-20'18'1833,"3"-2"3944,48-74-1237,-5 8-2892,-25 48-1633,0 1 0,0 0 1,0 0-1,0 0 0,0 0 0,0 0 1,0 0-1,0 1 0,0-1 0,0 0 1,1 1-1,-1-1 0,0 0 0,1 1 1,-1 0-1,0-1 0,1 1 0,-1 0 1,1-1-1,-1 1 0,0 0 0,1 0 1,-1 0-1,1 1 0,-1-1 0,0 0 1,1 0-1,-1 1 0,0-1 0,1 1 1,-1-1-1,0 1 0,1-1 0,-1 1 0,0 0 1,0 0-1,2 1 0,6 5-10,0-1-1,0 1 0,12 14 1,-17-18 14,-2 0-14,8 8 30,0-2 1,0 1-1,1-1 1,0 0-1,1-1 1,19 10-1,-31-18-18,0 0-1,0 0 0,0 0 0,1 0 1,-1 0-1,0 0 0,0 0 0,0 0 1,0-1-1,0 1 0,1 0 0,-1 0 1,0 0-1,0 0 0,0 0 0,0 0 1,0 0-1,0 0 0,0-1 1,0 1-1,0 0 0,1 0 0,-1 0 1,0 0-1,0 0 0,0-1 0,0 1 1,0 0-1,0 0 0,0 0 0,0 0 1,0 0-1,0-1 0,0 1 0,0 0 1,0 0-1,0 0 0,0 0 0,0-1 1,0 1-1,0 0 0,0 0 0,-1 0 1,1 0-1,0 0 0,0 0 1,0-1-1,0 1 0,0 0 0,0 0 1,0 0-1,0 0 0,0 0 0,-1 0 1,1 0-1,0 0 0,0-1 0,0 1 1,0 0-1,-1 0 0,-6-15 383,4 11-193,1-2-114,-1 0 0,1 0-1,0 0 1,0 0 0,1 0 0,0-1 0,0 1 0,1 0 0,-1-1 0,1 1 0,1 0 0,-1-1 0,1 1-1,0 0 1,0-1 0,3-6 0,-2 9-183,-1 1 0,1-1 0,0 1-1,0 0 1,0-1 0,0 1 0,1 0 0,-1 0-1,1 1 1,0-1 0,0 0 0,0 1 0,0 0 0,0-1-1,1 1 1,-1 1 0,1-1 0,-1 0 0,1 1-1,-1 0 1,1 0 0,0 0 0,0 0 0,0 0-1,-1 1 1,1 0 0,5 0 0,16 1-2076,5 6-529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7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58 9938,'-5'-7'470,"2"5"-137,1-1 0,0 1-1,-1-1 1,1 0 0,1 0 0,-1 0 0,0 0-1,-2-6 1,4 8-283,0 1-1,0-1 1,0 1-1,0-1 1,0 1-1,0-1 1,1 1-1,-1-1 1,0 1-1,0-1 0,0 1 1,0-1-1,1 1 1,-1-1-1,0 1 1,0-1-1,1 1 1,-1 0-1,0-1 1,1 1-1,-1 0 1,0-1-1,1 1 1,-1 0-1,1-1 1,23-6 719,-23 7-730,1 0-1,-1-1 0,0 1 0,1 0 0,-1 0 0,1 0 1,-1 0-1,0 1 0,1-1 0,-1 0 0,0 0 1,1 1-1,-1-1 0,0 1 0,0-1 0,1 1 1,-1 0-1,0-1 0,0 1 0,0 0 0,0 0 1,0 0-1,2 2 0,-2-2 25,0 1 0,0 0 0,0 0 0,-1 0-1,1 1 1,-1-1 0,1 0 0,-1 0 0,1 0 0,-1 0 0,0 0 0,0 1 0,-1 2-1,0 5 47,-1 0 0,-1 0-1,1-1 1,-1 1-1,-8 15 1,4-14 22,0-1 1,0 0 0,-1 0-1,-16 17 1,-11 14 1438,34-41-1526,1 0 0,0 0 0,0 0 0,-1 0 0,1 1 0,0-1 0,0 0 0,-1 0-1,1 1 1,0-1 0,0 0 0,0 0 0,-1 1 0,1-1 0,0 0 0,0 1 0,0-1 0,0 0 0,0 0-1,0 1 1,0-1 0,0 0 0,0 1 0,-1-1 0,1 0 0,1 1 0,-1-1 0,0 0 0,0 1 0,0-1-1,0 0 1,0 1 0,0-1 0,0 0 0,0 1 0,0-1 0,1 0 0,-1 0 0,0 1 0,0-1-1,0 0 1,1 0 0,-1 1 0,0-1 0,0 0 0,1 0 0,-1 0 0,1 1 0,19 0 360,-6-1-438,14 2-117,45 11 1,-67-12-7,-1 0-1,0 0 1,1-1 0,-1 0 0,1 0 0,-1 0 0,9-2 0,-12 2-19,0 0 0,0-1 0,-1 1 0,1-1 0,0 1 0,0-1 1,-1 0-1,1 0 0,-1 0 0,1 1 0,-1-2 0,1 1 1,-1 0-1,1 0 0,-1 0 0,0-1 0,0 1 0,0 0 0,1-1 1,-1 1-1,-1-1 0,1 0 0,0 1 0,0-1 0,0-2 1,0-8-2774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8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12419,'3'3'5121,"2"-3"-2857,3 2-95,20 2-2129,43 14-536,-35-10-1993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18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28 203 9602,'-10'23'4815,"31"-49"-998,-2 2-2967,29-44 1672,-38 52-1913,1 0 0,0 0-1,1 2 1,1-1 0,14-12 0,-26 27-588,-1-1 0,0 1 0,1-1 0,-1 1 0,1 0 0,-1 0 0,1-1 0,-1 1-1,1 0 1,-1 0 0,1 0 0,-1-1 0,1 1 0,0 0 0,-1 0 0,1 0 0,-1 0 0,1 0 0,-1 0 0,1 0 0,-1 0 0,1 0 0,0 0 0,-1 1 0,1-1 0,-1 0 0,1 0 0,-1 0 0,1 1 0,-1-1 0,1 0 0,-1 1 0,1-1 0,-1 0 0,0 1 0,1-1 0,-1 0 0,1 1 0,-1-1 0,0 1 0,0-1 0,1 1 0,-1-1 0,0 1 0,0-1 0,1 1 0,-1-1-1,0 1 1,0 0 0,10 35-40,-8-25 42,4 11-901,1 0 1,16 36-1,-6-25-1139</inkml:trace>
  <inkml:trace contextRef="#ctx0" brushRef="#br0" timeOffset="1">1 162 15187,'10'3'5593,"11"2"-4208,5 2-449,11-1-232,4 2-152,4-4-928,2-1-648,-11-1-1721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2.1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40 10834,'-40'-39'4097,"51"42"-2745,4-2-223,8-1-137,3 0-96,3 4-464,-3 4-176,1 0-392,-4 0-384,-3 0-1032,-6-3-2785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2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1 13131,'-91'42'5305,"101"-40"-3393,18-1-567,-1-1-25,7 0-336,5-6-232,-3 1-352,-2 0-160,-13 3-248,-4 1-136,-6 1-312,-6 0-240,-2 0-488,0 6-280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4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123 287 12027,'0'5'574,"1"0"0,-1 0 0,1-1 1,0 1-1,1 0 0,1 5 0,-2-10-534,-1 1-1,0-1 1,0 0-1,0 0 1,0 0-1,0 0 1,1 0-1,-1 0 1,0 1-1,0-1 1,0 0-1,0 0 1,1 0-1,-1 0 1,0 0-1,0 0 1,0 0-1,1 0 0,-1 0 1,0 0-1,0 0 1,0 0-1,1 0 1,-1 0-1,0 0 1,0 0-1,0 0 1,1 0-1,-1 0 1,0 0-1,0 0 1,0 0-1,1 0 1,-1 0-1,0-1 1,0 1-1,0 0 1,0 0-1,1 0 0,-1 0 1,0 0-1,0-1 1,0 1-1,0 0 1,0 0-1,0 0 1,1-1-1,11-23 1208,22-69 455,-16 41-1128,40-81-1,-40 111-469,-17 21 59,-11 10 124,-6 2-263,0 0 0,-2-1-1,1-1 1,-1-1-1,0 0 1,-1-1-1,1-1 1,-1-1 0,-1-1-1,1 0 1,-37 1-1,46-5-1854,4-2-1920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6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0 271 11907,'65'32'4586,"-65"-32"-4534,1 0 0,-1 0 0,0 1 0,1-1 0,-1 0 1,0 0-1,0 0 0,1 0 0,-1 0 0,0 1 0,1-1 0,-1 0 0,0 0 1,1 0-1,-1 0 0,0 0 0,1 0 0,-1 0 0,0 0 0,1 0 0,-1 0 1,0-1-1,1 1 0,-1 0 0,0 0 0,1 0 0,-1 0 0,0 0 0,0-1 1,1 1-1,-1 0 0,0 0 0,0 0 0,1-1 0,-1 1 0,0 0 0,0 0 0,0-1 1,1 1-1,-1 0 0,0-1 0,0 1 0,0 0 0,0 0 0,0-1 0,1 1 1,-1 0-1,0-1 0,0 1 0,0 0 0,0-1 0,0 1 0,0-1 0,-5-19 1277,3 15-843,-54-221 6021,52 214-6261,4 10-196,-1 0 0,0 0 1,1 1-1,-1-1 0,1 0 0,-1 0 1,1 0-1,0 0 0,0 1 0,0-1 1,0-3-1,1 4-44,0 0 0,-1 1 0,1-1 1,0 0-1,0 1 0,0-1 0,0 1 0,0 0 1,-1-1-1,1 1 0,0 0 0,0-1 0,0 1 1,0 0-1,0 0 0,0 0 0,0 0 0,0 0 1,0 0-1,0 0 0,0 0 0,0 0 0,0 0 1,0 1-1,0-1 0,0 0 0,2 2 0,26 6-40,0 1-1,0 2 0,-1 1 0,-1 2 0,46 28 0,-66-38 10,0 1-1,-1 0 0,1 0 1,-1 0-1,8 9 1,-12-12 18,-1 0 1,1 1-1,-1-1 1,1 0-1,-1 0 1,0 1-1,0-1 0,0 1 1,0-1-1,0 1 1,-1-1-1,1 1 1,-1 0-1,1-1 1,-1 1-1,0 0 1,0-1-1,0 1 0,-1 0 1,0 4-1,-2 0 19,0 0-1,0 0 1,-1 0-1,1 0 0,-2-1 1,1 1-1,-1-1 1,0 0-1,-8 7 0,0-1 99,-1 0-1,-28 19 0,38-28-81,-1 0 1,1-1-1,-1 1 0,0-1 1,0 0-1,0 0 1,0-1-1,0 1 1,0-1-1,-1 0 0,1-1 1,0 1-1,-1-1 1,1 0-1,-9-2 1,13 2-35,1 0 1,0 0 0,-1 0-1,1 0 1,-1 0 0,1 0-1,0 0 1,-1 0 0,1 0 0,-1-1-1,1 1 1,0 0 0,-1 0-1,1 0 1,0-1 0,-1 1-1,1 0 1,0 0 0,0-1 0,-1 1-1,1 0 1,0-1 0,0 1-1,-1 0 1,1-1 0,0 1-1,0-1 1,0 1 0,0 0 0,0-1-1,-1 1 1,1 0 0,0-1-1,0 1 1,0-1 0,0 1-1,0 0 1,0-1 0,0 1 0,1-1-1,11-19-378,25-14-471,-25 26 523,-1 0 1,2 1-1,-1 0 0,1 1 0,0 0 1,1 1-1,-1 1 0,29-6 0,-13 6 98,0 2 0,0 0-1,39 4 1,-50-2 408,0 0 1,1-1-1,-1-1 0,0-1 1,0 0-1,35-12 1,-26 4-924,-1 0 0,0-2 0,40-26 0,-39 17-1756,-9-2-2560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4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13947,'17'62'5345,"10"-62"-3993,9 0-391,-7-7-585,0 7-168,-4 0-464,-7-1-488,-9-1-1001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8.1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91 9994,'-30'-39'3873,"29"38"-3778,1 0 0,0 0 0,-1 1 0,1-1 0,0 0 0,0 0 0,0 0 0,-1 1 0,1-1 0,0 0 0,0 0 0,0 0-1,0 1 1,1-1 0,-1 0 0,0 0 0,0 0 0,0 1 0,1-1 0,-1 0 0,0 0 0,1 1 0,-1-1 0,1 0 0,-1 1 0,1-1 0,-1 0 0,1 1 0,-1-1 0,1 1 0,-1-1 0,1 1 0,1-1 0,23-13 727,-22 12-515,0 0-186,1 1 0,-1-1 1,0 1-1,1 0 0,-1 0 0,1 0 0,-1 1 0,1-1 0,0 1 1,-1-1-1,1 1 0,0 1 0,-1-1 0,1 0 0,-1 1 0,7 1 0,-8-1-87,-1 0 0,0-1 0,0 1 0,0 0-1,0 0 1,0-1 0,0 1 0,0 0 0,0 0-1,0 0 1,0 0 0,0 0 0,-1 1 0,1-1-1,0 0 1,-1 0 0,1 0 0,0 3 0,-1-1-15,1-1 0,-1 1 0,0 0 0,0 0 1,0-1-1,0 1 0,-1 0 0,1 0 1,-1 0-1,1-1 0,-1 1 0,-1 3 1,-11 20 108,0 0 0,-2-1 0,-1 0 1,-33 40-1,47-63-83,-29 33 585,29-34-558,0 1-1,0-1 0,1 0 0,-1 1 0,0-1 0,0 0 0,-1 0 0,1 0 0,0 0 1,0-1-1,0 1 0,-1-1 0,1 1 0,0-1 0,0 0 0,-3 0 0,5 0-54,-1 0 0,1 0-1,0 0 1,-1 0 0,1 0-1,0 0 1,-1 0 0,1 0-1,0 0 1,0 0-1,-1 0 1,1 0 0,0 0-1,-1-1 1,1 1 0,0 0-1,0 0 1,0 0 0,-1 0-1,1-1 1,0 1 0,0 0-1,-1 0 1,1-1 0,0 1-1,0 0 1,0 0-1,0-1 1,0 1 0,-1 0-1,1 0 1,0-1 0,0 1-1,0 0 1,0-1 0,0 1-1,5-14 163,10-9-131,-13 20-40,1 0 0,0 0 1,0 1-1,-1-1 0,2 1 0,-1-1 0,0 1 0,0 0 0,1 0 0,5-2 1,-7 3-5,1 1 1,-1 0-1,0 0 1,0 0-1,1 0 1,-1 0 0,0 0-1,0 0 1,0 1-1,1-1 1,-1 1-1,0 0 1,0 0 0,0-1-1,0 1 1,0 0-1,0 1 1,0-1-1,-1 0 1,4 4 0,34 32 11,-30-27-77,0 0 0,0-1 1,1-1-1,15 10 0,-22-16-51,0 0 0,0 0 0,1-1 0,-1 1-1,1-1 1,-1 0 0,1 0 0,-1-1 0,1 1-1,-1-1 1,1 1 0,0-1 0,-1 0 0,1 0 0,-1-1-1,1 1 1,0-1 0,-1 0 0,1 0 0,3-2-1,35-18-4828,-31 20 1550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28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265 145 9762,'34'-13'5825,"-16"12"-5273,-18 1-509,0 0 1,1 0-1,-1 0 1,0 0-1,1 0 0,-1 0 1,0 0-1,0 0 1,1 1-1,-1-1 0,0 0 1,0 0-1,1 0 1,-1 1-1,0-1 0,0 0 1,1 0-1,-1 0 1,0 1-1,0-1 0,0 0 1,0 1-1,1-1 1,-1 0-1,0 0 0,0 1 1,0-1-1,0 0 1,0 1-1,0-1 0,0 0 1,0 1-1,0-1 1,0 0-1,0 1 0,0-1 1,0 0-1,0 0 1,0 1-1,0-1 0,-1 2 77,0-1-1,0 1 1,0-1-1,1 0 1,-1 1-1,-1-1 1,1 0-1,0 0 1,0 0-1,0 0 1,-1 0 0,1 0-1,0 0 1,-1 0-1,-1 0 0,-30 14 894,24-11-603,-10 4 223,0-1 1,-1-1 0,-36 8 0,49-13-472,0 0 0,0 0 0,0-1 0,0 0 1,0 0-1,0 0 0,-1-1 0,1 0 0,0-1 0,0 1 0,1-1 0,-1-1 0,0 1 0,-9-6 0,14 7-120,-1-1-1,1 0 1,0 0 0,-1 0-1,1 0 1,0 0 0,0-1-1,1 1 1,-1-1 0,0 1-1,1-1 1,-1 1 0,1-1-1,0 0 1,0 0 0,0 0-1,0 0 1,1 1 0,-1-1-1,1 0 1,0 0 0,-1 0-1,1 0 1,1 0 0,-1 0-1,0 0 1,1 0 0,-1 0-1,1 0 1,0 0 0,0 0 0,0 0-1,1 1 1,2-6 0,0 1-28,0 0 0,1 0 1,0 0-1,0 1 1,0 0-1,1 0 1,0 1-1,0-1 1,0 1-1,1 0 1,13-7-1,-11 8-27,0 1-1,-1 0 1,1 0-1,0 1 0,1 0 1,-1 1-1,0 0 1,0 0-1,1 1 1,-1 0-1,17 3 1,-18-1-153,-1-1 0,0 1 1,0 0-1,-1 1 0,1 0 1,0 0-1,-1 0 1,0 1-1,0-1 0,0 2 1,0-1-1,0 1 1,-1 0-1,0 0 0,7 9 1,10 19-1893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3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176 286 11194,'6'36'3956,"-5"-64"1311,9-20-3894,5-29-1146,-2-92 1452,-25 197-1559,5-13-104,-1 0 0,-1 0 0,0-1 1,0 0-1,-19 19 0,23-27-116,-1 0-1,0 0 0,0-1 1,-1 1-1,0-1 1,0-1-1,0 1 1,0-1-1,-1 0 1,1-1-1,-1 0 0,0 0 1,0-1-1,-15 3 1,4-5-1204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8:34.5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0 603 12283,'4'-1'4593,"13"-1"-3137,11-12-96,29-14 49,16-6 15,23-15-416,5-5-296,-5 2-392,-7-1-144,-11-6-104,-2 6 0,1 1-112,-2 3-168,-7 11-544,-6 11-368,-20 4-953,-13 8-215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9:1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503 42 9882,'-24'-11'719,"11"5"-171,-1 0 0,0 1 1,-24-5-1,32 9-410,0 0 0,0 1 0,0-1 0,0 1 0,0 1 0,1-1 1,-1 1-1,0 0 0,0 1 0,0-1 0,1 1 0,-1 1 0,-5 2 0,-14 7 254,0 2 0,1 1 0,0 1 0,2 1 0,0 1 0,-26 26 1,35-29-176,1 0 1,0 1 0,1 0-1,0 1 1,1 0 0,1 0-1,1 1 1,1 0 0,-11 38-1,14-38-100,1 0-1,1 0 1,1 0-1,0 1 1,1-1-1,1 0 0,1 1 1,0-1-1,1 0 1,11 33-1,-9-36-10,1-2 0,0 1 0,1 0-1,1-1 1,0-1 0,0 1 0,1-1-1,1-1 1,0 1 0,1-2 0,0 1 0,0-2-1,22 15 1,-19-17 31,0 1 0,0-2-1,1 0 1,0-1 0,0-1-1,0 0 1,1-1 0,19 2 0,19-2 379,58-3 0,-72-1-244,21 1 227,69-11 0,-111 8-475,1-1 0,-1-1 0,-1 0 0,1-1-1,-1-2 1,0 1 0,28-18 0,-41 21-29,100-69-35,-94 65 52,0-2 0,0 0 0,-1 0 0,-1 0 0,0-2 0,15-21 1,-20 24-2,-1-1 0,0 0 0,0 1 1,0-1-1,-2 0 0,1 0 0,-1 0 1,0 0-1,-1 0 0,-1-1 0,1 1 1,-1 0-1,-1 0 0,-5-18 0,0 3-8,-2 0-1,0 0 1,-2 1-1,-21-37 1,19 43-9,0-1-1,-1 2 1,0 0-1,-2 0 1,0 2-1,-1 0 1,0 0-1,-1 2 1,-1 0-1,0 2 1,0 0-1,-1 0 1,-1 2 0,0 1-1,0 1 1,0 0-1,-24-3 1,-1 2-248,1 2 1,-1 2 0,0 2-1,0 2 1,0 3 0,0 1-1,-61 14 1,36 2-1281,14 3-436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5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10274,'-1'-1'5280,"1"1"-5177,0 0 0,-1 0-1,1 0 1,0 0 0,0 0-1,-1 0 1,1 0 0,0 0-1,0 0 1,0 0 0,-1 0-1,1 0 1,0 0 0,0 0-1,0 0 1,-1 0 0,1 0 0,0 1-1,0-1 1,0 0 0,0 0-1,-1 0 1,1 0 0,0 1-1,0-1 1,0 0 0,0 0-1,0 0 1,0 0 0,0 1-1,-1-1 1,1 0 0,0 0-1,0 0 1,0 1 0,0-1 0,0 0-1,0 0 1,0 1 0,0-1-1,0 0 1,0 0 0,0 0-1,0 1 1,-8 88 1514,4 0 0,8 105 0,0-62-1010,-1 32-492,1-56-5091,-3-86 2048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5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8474,'-4'5'9162,"3"-5"-7802,-1 18-272,-1 65-136,1-23-231,2 0-113,2 3-160,0-1-160,1-7-112,2-3-24,0-13-120,-1-8-160,3-11-792,-1-11-465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2:0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9962,'-37'49'9845,"47"-50"-7585,8-2-1804,12 1 15,14-2 675,1 2 0,63 5 0,-62 4-686,-28-3-315,0-2 0,0 1 0,0-2 0,0-1 0,0 0 0,22-3 0,-20 0-80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2:0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11907,'11'11'7753,"14"-7"-4993,-11-3-2650,36 0 785,54-7 0,11 1 142,-104 5-955,-1 1-1,1 1 0,0 0 0,-1 0 0,0 1 1,20 8-1,-3-1-99,-11-6-300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6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61 14243,'8'-9'6598,"20"0"-5536,-20 6-176,110-27 1482,-100 26-2721,1 1 0,0 2 1,1 0-1,23 1 0,-43 0 292,0 0 0,1 0 0,-1 0 0,1 0 0,-1 0 0,0 0 0,1 0 0,-1 0 1,1 0-1,-1 0 0,0 0 0,1 0 0,-1 0 0,1 1 0,-1-1 0,0 0 0,1 0 0,-1 0 0,0 1 0,1-1 0,-1 0 0,0 0 0,1 1 0,-1-1 1,0 0-1,1 0 0,-1 1 0,0-1 0,0 0 0,1 1 0,-1-1 0,0 1 0,0-1 0,0 0 0,0 1 0,0-1 0,0 0 0,1 1 0,-1-1 0,0 1 0,0-1 1,0 1-1,0-1 0,0 0 0,0 1 0,0-1 0,-1 1 0,1-1 0,0 0 0,0 1 0,0-1 0,0 0 0,0 1 0,-1-1 0,1 1 0,0-1 0,0 0 0,-1 1 1,1-1-1,0 0 0,-1 0 0,1 1 0,0-1 0,0 0 0,-1 0 0,1 1 0,-1-1 0,-21 19-2158,-15 4-85,-1-1 0,-46 19 0,-50 29 5941,133-70-3517,0 1 1,0-1 0,0 1-1,0-1 1,1 1-1,-1-1 1,0 1-1,1 0 1,-1-1-1,0 1 1,1 0-1,-1-1 1,1 1-1,-1 0 1,1 0 0,-1 0-1,0 1 1,1-1-31,0-1 0,1 0 0,-1 1 1,0-1-1,0 1 0,0-1 0,0 0 0,1 1 1,-1-1-1,0 0 0,0 1 0,1-1 1,-1 0-1,0 1 0,1-1 0,-1 0 1,0 1-1,1-1 0,-1 0 0,0 0 0,1 1 1,-1-1-1,1 0 0,-1 0 0,0 0 1,1 0-1,5 2 323,-1-1 0,0 0 1,1 0-1,-1-1 0,8 1 0,38-4 276,81-15-1,-73 9-1212,23-4-613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2:0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 9850,'-4'-4'8598,"-1"13"-5517,-1 32-2413,2-1 1,2 1-1,2 44 1,-1 40 759,-5-22-438,-3 22-679,12 192 0,4-298-1466,-4-12-2952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15 248 10514,'-14'-45'4092,"14"45"-4004,0 0-1,0-1 1,0 1 0,0 0 0,0 0 0,0-1-1,0 1 1,0 0 0,0 0 0,0-1 0,0 1-1,0 0 1,0 0 0,0-1 0,0 1 0,0 0-1,0 0 1,0-1 0,0 1 0,0 0 0,0 0-1,0 0 1,1-1 0,-1 1 0,0 0-1,0 0 1,0 0 0,0-1 0,1 1 0,-1 0-1,0 0 1,0 0 0,0 0 0,1-1 0,-1 1-1,0 0 1,0 0 0,1 0 0,-1 0 0,0 0-1,0 0 1,1 0 0,13 1 3464,-5 0-2316,1-2-1094,-1-1 0,1 0 0,-1-1 0,0 1 0,0-2 0,0 1-1,0-2 1,0 1 0,-1-1 0,15-11 0,-17 11-94,0 1 0,-1-2 0,1 1 0,-1-1 0,0 0 0,-1 0 0,1 0 0,-1 0 0,0-1 0,-1 0 0,0 0 0,0 0 0,0 0-1,2-12 1,-4 17-17,-1 0 1,1 1-1,-1-1 0,0 0 0,0 1 0,1-1 0,-1 0 0,0 0 0,0 1 0,-1-1 0,1 0 0,0 1 0,-1-1 0,1 0 0,0 1 0,-1-1 0,0 0 0,0 1 0,1-1 0,-1 1 0,0-1 0,0 1 0,-2-3 0,2 4 10,-1-1-1,0 0 0,1 1 0,-1-1 0,0 1 0,1 0 0,-1-1 0,0 1 1,0 0-1,1 0 0,-1 0 0,0 0 0,0 0 0,1 1 0,-1-1 1,0 0-1,0 1 0,-2 1 0,-5 1 91,-1 1 0,1 1 0,0 0 0,1 0 0,-1 1 0,-12 10 0,12-7-42,0 1-1,1-1 1,0 2 0,1-1-1,0 1 1,-11 21 0,15-24-64,0-1-1,0 1 1,1 0 0,0 0-1,0 0 1,1 0 0,0 0 0,0 0-1,1 1 1,0-1 0,2 15-1,-1-19-24,0-1-1,-1 0 0,1 0 0,1 1 0,-1-1 1,0 0-1,1 0 0,0 0 0,-1 0 0,1-1 1,0 1-1,0 0 0,1-1 0,-1 1 0,1-1 1,-1 0-1,1 0 0,0 0 0,3 2 0,0-1-11,0-1 0,-1 0 0,1 0 0,0 0 0,0-1 0,0 0-1,0 0 1,1-1 0,-1 0 0,7 0 0,-1-1-221,0 0 0,0-1 1,0 0-1,-1-1 0,1-1 0,-1 0 1,0 0-1,0-1 0,0 0 0,17-12 1,-1-12-1774,-8-2-433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4 226 9578,'3'14'914,"0"-1"0,1 0 1,11 24-1,-14-36-816,0 0 0,0 0 0,0 0 0,0 0-1,0 0 1,0 0 0,0 0 0,1 0 0,-1 0 0,0-1 0,1 1 0,-1 0 0,0-1 0,1 1 0,-1-1 0,1 1 0,-1-1-1,1 0 1,-1 0 0,3 0 0,29-3 916,-25 2-781,-5 1-137,0-1 0,0 1 0,1-1 0,-1 0 0,0 0 0,0 0 0,0 0 0,0 0-1,0-1 1,0 0 0,0 1 0,0-1 0,-1 0 0,1 0 0,-1 0 0,1-1 0,-1 1 0,0-1 0,0 1 0,2-4-1,-3 3 5,0 1 0,0-1 0,-1 0-1,1 1 1,-1-1 0,0 1 0,0-1 0,0 0-1,0 1 1,0-1 0,-1 0 0,1 1-1,-1-1 1,0 1 0,1-1 0,-1 1-1,-1-1 1,1 1 0,0 0 0,0-1-1,-1 1 1,1 0 0,-1 0 0,0 0-1,0 0 1,-2-2 0,-57-52 1932,42 39-1294,-30-31 1,48 47-728,0 0 1,0 0 0,0 0 0,0 0 0,0-1-1,1 1 1,-1 0 0,0 0 0,1-1 0,-1 1-1,0-1 1,1 1 0,0 0 0,-1-1-1,1 1 1,0-1 0,0 1 0,-1-1 0,1 1-1,0-1 1,1 1 0,-1-1 0,0 1 0,0-1-1,1 1 1,-1 0 0,1-1 0,-1 1 0,1-1-1,-1 1 1,1 0 0,0 0 0,0-1 0,0 1-1,-1 0 1,1 0 0,0 0 0,1 0-1,-1 0 1,0 0 0,0 0 0,0 0 0,1 0-1,-1 1 1,0-1 0,2 0 0,6-3-101,0 0-1,0 0 1,0 1 0,0 0 0,16-2-1,-18 4-88,1-1-219,-1 1-1,1 0 1,-1 0 0,1 0-1,0 1 1,-1 0 0,1 1-1,-1 0 1,14 3 0,-8 3-2021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18:3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245 294 10770,'-1'0'176,"0"-1"-1,1 1 0,-1 0 1,0-1-1,1 1 0,-1 0 1,0 0-1,0 0 0,0 0 1,1-1-1,-1 1 0,0 0 0,0 1 1,1-1-1,-1 0 0,0 0 1,0 0-1,0 0 0,1 0 1,-1 1-1,0-1 0,1 0 1,-1 1-1,0 0 0,-26 15-66,3 3 71,0 2 0,1 1 0,-28 35 0,42-46-162,1-1 0,0 1 0,1 0 0,0 0 0,1 1 0,0 0 0,1 1 0,0-1 0,1 1 0,0-1 0,1 1 0,-2 20-1,5-22 2,1 0 0,0 0 0,1 0 0,0 0 0,1 0 0,0 0 0,0 0 0,1-1 0,1 0 0,0 0 0,0 0 0,1 0 0,0-1 0,1 0 0,0 0 0,0-1 0,1 1 0,14 10 0,-7-7 81,0-1 1,1-1-1,0 0 1,0-2-1,1 1 1,0-2-1,1 0 1,0-2-1,0 1 1,27 3-1,-3-6 35,-1 0-1,1-3 1,-1-2-1,1-1 1,-1-2-1,0-2 1,-1-2 0,0-2-1,50-19 1,-74 24-104,1-1 1,-1-1 0,-1 0 0,0-1-1,0-1 1,0 0 0,-1-1-1,-1 0 1,0-1 0,-1-1-1,0 0 1,0-1 0,-2 0-1,0-1 1,0 0 0,7-17 0,-6 9 200,-1 0 0,0-1 0,-2-1 0,-1 1 0,7-46 0,-13 54-76,0 1 0,-1-1 0,0 0 0,-1 1 0,-1-1 0,-1 1 0,0-1 0,0 1 0,-2 0 0,-12-28 0,9 27-103,-1 0-1,0 1 1,-1 0-1,-1 1 1,-1 0 0,0 1-1,0 0 1,-1 1-1,-1 0 1,0 1-1,0 1 1,-1 0 0,-1 1-1,-18-9 1,14 10-55,-1 0 0,0 1 0,-1 1 0,1 1 0,-1 1 0,0 1-1,0 1 1,0 0 0,-1 2 0,1 1 0,-25 4 0,10 1-195,0 2 0,0 1-1,1 3 1,0 0-1,-36 19 1,-43 31-1125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13275,'5'5'614,"-1"0"1,1 0 0,0-1-1,0 1 1,0-1 0,1 0-1,0-1 1,-1 1 0,1-1-1,1 0 1,6 2 0,-3-2-271,0 0 0,0-1 0,0-1 0,1 0 0,-1 0 0,17-1 0,-1-3-121,0-1 0,0 0 0,0-3 0,43-15 1,-61 20-151,0-1 1,0-1-1,0 1 1,0-2-1,-1 1 1,13-10-1,-19 13-49,1 0 0,-1-1 0,0 1 0,0-1 0,0 0 0,0 1 0,0-1 0,0 0-1,0 1 1,0-1 0,-1 0 0,1 0 0,-1 0 0,1 0 0,-1 0 0,0 0 0,0 0-1,0 0 1,0 0 0,0 0 0,0 1 0,0-1 0,-1 0 0,1 0 0,-1 0 0,1 0-1,-1 0 1,0 0 0,0 1 0,0-1 0,0 0 0,0 1 0,0-1 0,0 1 0,-3-3-1,-10-12 234,0 1 0,-2 1 0,1 0-1,-2 1 1,0 1 0,0 0 0,-22-10-1,7 3 304,-31-24 0,60 41-513,0-1 0,0 0 0,0 1-1,0-1 1,1 0 0,-1-1 0,1 1-1,-4-6 1,6 8-45,0 0 0,-1 0 1,1 0-1,0 0 0,0 0 0,-1 0 0,1-1 0,0 1 1,0 0-1,0 0 0,1 0 0,-1 0 0,0 0 0,0 0 1,1 0-1,-1 0 0,0-1 0,1 1 0,-1 0 0,1 0 0,-1 0 1,1 1-1,0-1 0,-1 0 0,1 0 0,0 0 0,0 0 1,0 1-1,-1-1 0,1 0 0,0 1 0,0-1 0,0 0 1,0 1-1,0-1 0,0 1 0,1-1 0,6-1-213,-1-1 0,0 1 0,0 0 0,1 1 0,-1-1 0,1 1 0,-1 1 0,1 0 0,0 0-1,10 1 1,43 10-2728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43 317 16388,'-2'-10'7073,"-7"-19"-3944,-1-10-753,3-15-1016,-1-6-567,3 3-793,4 17-696,6 20-1945,1 12 1105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4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44 294 12619,'-15'13'1478,"-9"4"1481,24-17-2928,-1 0 0,1 0 0,0 0 0,0 0 1,0 0-1,0 0 0,-1 0 0,1 0 0,0 0 1,0 0-1,0 0 0,0 0 0,0 0 0,-1 0 1,1 0-1,0 0 0,0 0 0,0 0 0,0 0 1,0 0-1,0 0 0,-1-1 0,1 1 0,0 0 1,0 0-1,0 0 0,0 0 0,0 0 0,0 0 1,0-1-1,0 1 0,0 0 0,0 0 0,0 0 1,-1 0-1,1 0 0,0-1 0,0 1 0,0 0 1,0 0-1,0 0 0,0 0 0,0 0 0,0-1 1,4-17 1322,1-5-533,-1-1 1,-1 1-1,-1-1 1,-2-33 0,0 25 7,4-38 0,-4 69-798,0 0 1,0 1-1,1-1 1,-1 0-1,0 0 0,0 0 1,0 1-1,0-1 0,1 0 1,-1 0-1,0 1 1,1-1-1,-1 0 0,1 1 1,-1-1-1,1 0 0,-1 1 1,2-2-1,6 8 426,6 22-83,-2 9-179,-3-8-88,21 48-1,-29-75-117,1 1-1,-1-1 1,0 1-1,1-1 1,-1 0-1,1 0 1,0 0-1,-1 0 1,1 0-1,0 0 0,0-1 1,1 1-1,-1 0 1,0-1-1,0 0 1,1 1-1,4 0 1,-5-1-10,0-1-1,1 0 1,-1 0 0,0 0-1,0 0 1,1 0 0,-1-1 0,0 1-1,0 0 1,1-1 0,-1 0 0,0 0-1,0 0 1,0 0 0,0 0-1,3-2 1,2-2-29,0-1 0,0 0-1,-1-1 1,0 0 0,0 0-1,0 0 1,-1 0 0,7-14 0,-5 5 54,-1-1 1,0 1 0,-2-1-1,0 0 1,0 0-1,-2 0 1,1-25 0,-3 38 18,-2 44-91,7 80 1,-5-117-51,0 0 0,0 0 1,1 1-1,-1-1 0,1 0 1,0 0-1,0 0 0,0-1 0,0 1 1,0 0-1,1 0 0,-1 0 0,1-1 1,0 1-1,0-1 0,0 1 0,0-1 1,0 0-1,0 0 0,1 0 1,-1 0-1,1 0 0,-1-1 0,1 1 1,0-1-1,0 1 0,-1-1 0,1 0 1,6 1-1,-5-2-87,0 0-1,1 0 1,-1 0 0,0-1 0,0 0-1,1 0 1,-1 0 0,0 0-1,0-1 1,0 1 0,0-1 0,-1 0-1,1 0 1,0-1 0,-1 1-1,1-1 1,-1 0 0,0 0 0,0 0-1,4-5 1,-4 3 92,1 0 0,-1 0 1,0 0-1,0-1 0,-1 1 0,1-1 1,-1 0-1,0 0 0,-1 0 0,0 0 1,1-6-1,4-17 107,-6 29 35,0-1 0,0 0 0,1 0 1,-1 1-1,0-1 0,0 0 0,1 1 0,-1-1 0,0 0 1,1 1-1,-1-1 0,1 1 0,-1-1 0,1 1 0,-1-1 1,1 1-1,-1-1 0,1 1 0,0-1 0,-1 1 0,1 0 1,-1-1-1,1 1 0,0 0 0,-1-1 0,1 1 0,0 0 1,0 0-1,-1 0 0,1 0 0,0 0 0,0 0 0,-1 0 0,1 0 1,0 0-1,-1 0 0,1 0 0,0 0 0,0 0 0,-1 1 1,1-1-1,0 0 0,-1 1 0,1-1 0,0 0 0,-1 1 1,1-1-1,-1 1 0,1-1 0,-1 0 0,1 1 0,-1 0 1,1-1-1,-1 1 0,1-1 0,-1 1 0,0 0 0,1-1 1,-1 1-1,0 0 0,1-1 0,-1 1 0,0 0 0,0-1 0,0 1 1,0 1-1,3 18 512,0 13 782,16 59 1,-17-85-1071,0 0-1,0 0 1,1 0 0,0 0-1,0-1 1,0 1-1,1-1 1,0 0 0,0 0-1,1 0 1,0-1-1,0 1 1,0-1 0,9 6-1,-13-10-189,0 0-1,1 0 1,-1 0 0,1-1-1,0 1 1,-1 0-1,1-1 1,-1 1-1,1-1 1,0 0-1,-1 1 1,1-1 0,0 0-1,0 0 1,-1 0-1,1 0 1,0 0-1,-1-1 1,1 1 0,0-1-1,-1 1 1,1-1-1,0 1 1,-1-1-1,1 0 1,-1 1 0,1-1-1,-1 0 1,0 0-1,1 0 1,-1-1-1,0 1 1,0 0-1,0 0 1,1-1 0,-1 1-1,-1 0 1,1-1-1,0 1 1,1-4-1,1-2 15,0 1-1,0-1 0,-1 0 0,0 0 0,0 0 0,0-1 0,-1 1 0,0-8 0,-2-3-95,0-1 0,-6-27 0,1 8-1417,6 33-782,6 8-820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90 108 15939,'42'-95'5771,"-35"82"-3130,-4 15-1651,-5 14-272,2-15-510,-10 41 303,-1-1 1,-2 0-1,-30 64 1,-17 53-970,60-157 440,-1-1-1,1 1 1,0 0 0,-1-1-1,1 1 1,0 0-1,0-1 1,0 1 0,-1 0-1,1 0 1,0-1-1,0 1 1,0 0-1,0 0 1,0-1 0,1 1-1,-1 0 1,0 0-1,0-1 1,0 1 0,1 0-1,-1 0 1,13-5-403,22-30-175,-28 27 535,0 1-50,0-1 0,0 1 0,0 1 0,1 0 0,0 0 0,0 0 0,1 1 0,-1 0 0,17-4 1,-8 4-43,0 1 0,1 1 0,-1 0 0,23 1 0,-34 2 176,-1-1 1,1 0 0,-1-1-1,0 1 1,1-1-1,-1-1 1,0 1 0,1 0-1,-1-1 1,0 0-1,0-1 1,0 1-1,-1-1 1,1 0 0,0 0-1,-1 0 1,0 0-1,0-1 1,0 0-1,0 0 1,-1 0 0,1 0-1,-1-1 1,0 1-1,0-1 1,-1 0-1,3-5 1,13-28 600,-13 25-289,0 1 1,1 0-1,0 0 0,1 1 0,1 0 1,0 0-1,15-16 0,-23 27-315,1-1 0,-1 1 0,0 0 0,1-1 0,-1 1 0,0 0 0,1 0 0,-1-1 0,0 1 0,1 0 0,-1 0 0,0 0 0,1 0 0,-1 0 0,1-1 0,-1 1 0,0 0 0,1 0 0,-1 0 0,1 0 0,-1 0 0,0 0-1,1 0 1,-1 0 0,1 0 0,-1 1 0,0-1 0,1 0 0,-1 0 0,1 0 0,-1 0 0,0 1 0,1-1 0,-1 0 0,0 0 0,1 0 0,-1 1 0,0-1 0,0 0 0,1 1 0,-1-1 0,0 0 0,1 1 0,5 18 124,-4-14-103,4 19-155,2-1-1,1 0 0,12 23 0,-15-36-492,0 0 0,1 0 0,0-1-1,0 0 1,9 8 0,0-2-2684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15515,'22'-2'5730,"31"-3"-4498,1-6-624,6 1-472,-2 0-680,-2 5-1089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8250,'29'7'6377,"-9"6"-3402,-19-12-2909,0 0 1,0 1-1,-1 0 0,1-1 0,0 1 0,-1 0 0,1-1 0,-1 1 0,1 0 0,-1 0 0,0-1 0,0 1 0,0 0 1,0 0-1,0-1 0,0 1 0,0 0 0,0 0 0,-1-1 0,1 1 0,-1 0 0,1 0 0,-1-1 0,0 1 0,0-1 1,0 1-1,0-1 0,-1 3 0,-14 21 524,-1 0 0,-1-1-1,-2 0 1,0-2 0,-45 39 0,41-39 134,24-22-713,0 0 0,0 0-1,0 0 1,0 0 0,0 0-1,-1 1 1,1-1 0,0 0-1,0 0 1,0 0 0,0 0 0,0 1-1,0-1 1,0 0 0,0 0-1,0 0 1,0 1 0,0-1-1,0 0 1,0 0 0,0 0-1,0 0 1,0 1 0,0-1-1,0 0 1,0 0 0,0 0-1,0 1 1,0-1 0,0 0-1,0 0 1,0 0 0,0 0-1,0 1 1,0-1 0,1 0-1,-1 0 1,0 0 0,0 0-1,0 1 1,0-1 0,0 0-1,1 0 1,-1 0 0,0 0-1,0 0 1,15 7 156,27 2-211,-34-7 84,14 4-89,0 2 1,0 1 0,-1 0 0,-1 2 0,1 0-1,30 24 1,-8-7-376,-37-25 235,0 1 0,0-1 0,1 0 0,-1-1 1,1 0-1,-1 0 0,1 0 0,11 1 0,-16-3 78,-1 0 0,1 0 0,-1 1 0,1-2 0,0 1 0,-1 0 0,1 0 0,-1 0 0,1-1 0,-1 1 0,1-1 0,-1 1 0,1-1 0,-1 1 0,1-1 0,-1 0 0,0 0 0,0 0 0,1 0 0,-1 0 0,0 0 0,0 0 0,0 0 0,0 0 0,0-1 0,0 1 0,0 0 0,0-1 0,-1 1 0,1-1 0,0 1 0,-1-1 0,1 1-1,-1-1 1,0 1 0,0-1 0,1 1 0,-1-1 0,0 1 0,0-1 0,-1-2 0,0-9-2120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7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70 287 11859,'2'-46'5302,"-4"-1"-4299,2 43-731,-2-5 45,1 0-1,-1 1 1,-1-1 0,1 1-1,-2 0 1,1 0 0,-1 0 0,0 0-1,-8-10 1,8 11 87,-1-1 1,1 1-1,0-1 0,0 0 0,1 0 1,0 0-1,-2-14 0,5 22-373,-1-1 1,1 0-1,0 1 0,0-1 0,0 1 0,0-1 0,0 0 1,1 1-1,-1-1 0,0 1 0,0-1 0,0 0 0,0 1 0,1-1 1,-1 1-1,0-1 0,1 1 0,-1-1 0,0 1 0,1-1 0,-1 1 1,1-1-1,-1 1 0,0-1 0,1 1 0,-1 0 0,1-1 1,-1 1-1,2-1 0,21-3 384,27 10-191,-38-4-282,0 2 0,-1 0 0,0 0 0,1 1-1,-1 0 1,-1 1 0,1 1 0,-1-1 0,0 2 0,-1-1 0,0 1 0,0 1 0,8 10-1,-15-17 30,0 1-1,0-1 0,0 1 1,0 0-1,-1 0 0,1 0 0,-1 0 1,0 0-1,0 0 0,0 0 0,-1 0 1,1 1-1,-1-1 0,1 0 0,-1 0 1,0 1-1,0-1 0,-1 0 0,0 4 1,0-2 12,-1 0 1,0 0-1,0-1 0,0 1 1,-1 0-1,0-1 1,0 0-1,0 1 1,0-1-1,-7 6 0,-7 5 91,-1-1 0,0-1 1,0-1-1,-27 13 0,34-20-124,11-8-503,19-12-758,-6 9 405,0 1 0,0 0 0,1 0 0,-1 1 0,1 1 1,0 0-1,0 1 0,26 0 0,12 2-1607,53 8 0,-59-4 3812,-45-4-1144,-1 0 0,1 0 1,-1 0-1,1 0 0,-1 0 0,1 0 0,-1 0 1,0-1-1,1 1 0,-1 0 0,1 0 0,-1 0 1,1 0-1,-1-1 0,0 1 0,1 0 0,-1 0 1,1-1-1,-1 1 0,0 0 0,1 0 0,-1-1 1,0 1-1,0-1 0,1 1 0,-1 0 0,0-1 1,0 1-1,1-1 0,-1 1 0,0 0 0,0-1 1,0 1-1,0-1 0,0 1 0,0-1 0,1 1 1,-1-1-1,0 1 0,0 0 0,-1-1 0,1 1 1,0-1-1,0 1 0,0-1 0,-7-26 3262,5 21-2652,-4-10 390,-1 0 0,0 1 0,-17-26 0,15 27-1256,1-1 0,0 0 0,-10-27 0,19 39-1580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14219,'-62'3'5777,"91"-1"-3928,13-2-657,-1 1-168,-2 1-632,-3-1-264,-2 4-728,-8-5-528,-8-1-1273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24 223 16179,'-19'70'6490,"24"-114"-4330,-4-7-303,-2-7-753,-4 3-432,3 12-712,-1 13-456,6 18-1256,10 14-849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240 198 11306,'39'-29'4339,"-39"29"-4286,0 0 1,1 0 0,-1-1-1,0 1 1,0 0-1,1 0 1,-1 0 0,0 0-1,0 0 1,1 0 0,-1-1-1,0 1 1,1 0-1,-1 0 1,0 0 0,0 0-1,1 0 1,-1 0 0,0 0-1,1 0 1,-1 0-1,0 0 1,0 0 0,1 0-1,-1 1 1,0-1 0,0 0-1,1 0 1,-1 0-1,0 0 1,1 0 0,-1 0-1,0 1 1,0-1 0,0 0-1,1 0 1,-1 0-1,0 1 1,0-1 0,0 0-1,0 0 1,1 1 0,-1-1-1,0 0 1,0 0-1,0 1 1,0-1 0,0 0-1,0 1 1,0-1 0,0 0-1,0 0 1,0 1-1,0-1 1,0 1 0,-2 15 1797,-1-10-1398,-1 0-1,0-1 0,0 1 1,0-1-1,-1 0 1,0 0-1,0 0 1,0 0-1,-1-1 1,1 0-1,-11 6 0,7-5-105,-1 0 0,1-1 0,-1 0 0,0 0 0,0-1 0,-1 0 0,-10 1-1,17-3-292,-1 0 0,0-1 0,0 0-1,1 0 1,-1 0 0,0-1 0,0 1-1,1-1 1,-1 0 0,1-1 0,-1 1-1,1-1 1,-1 0 0,1 0-1,0 0 1,0 0 0,0-1 0,0 0-1,0 0 1,0 0 0,1 0 0,0-1-1,-1 1 1,1-1 0,1 0 0,-1 0-1,0 0 1,1 0 0,0 0 0,0 0-1,0-1 1,1 1 0,-1-1-1,1 0 1,0 1 0,0-7 0,-1 2-71,1 1 0,1-1 0,-1 0 0,1 0 0,1 1 0,0-1 0,0 0 0,1 1 0,0-1 0,0 1 0,1 0 1,0 0-1,1 0 0,0 0 0,0 0 0,0 1 0,1-1 0,0 1 0,7-7 0,-10 12-34,-1 0-1,1 1 1,0-1 0,0 1-1,0-1 1,0 1-1,0 0 1,0 0 0,0 0-1,0 0 1,1 0-1,-1 0 1,0 0 0,1 1-1,-1-1 1,0 1 0,1 0-1,-1 0 1,1 0-1,-1 0 1,0 0 0,1 0-1,-1 1 1,1-1-1,-1 1 1,0 0 0,1-1-1,-1 1 1,0 0-1,2 2 1,5 2-468,-2 1 0,1 0 0,-1 1 0,1 0 0,10 14 0,-12-14 68,35 37-2827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12371,'41'34'13687,"-40"-45"-10821,-3-23-4232,1 24 2361,-4-91-351,5 99-639,0 1 0,-1 0-1,1 0 1,0 0 0,0 0 0,0-1 0,1 1 0,-1 0-1,0 0 1,0 0 0,1 0 0,-1 0 0,0-1 0,1 1-1,-1 0 1,1 0 0,0 0 0,-1 0 0,1 0 0,0 1-1,0-1 1,-1 0 0,1 0 0,0 0 0,0 0 0,0 1-1,0-1 1,1 0 0,0 1-3,0-1 1,0 1-1,0 0 1,0 0-1,0 0 1,0 1-1,0-1 1,0 0-1,0 1 0,0-1 1,0 1-1,0 0 1,0-1-1,3 3 1,5 3-1,1 0 1,-1 1-1,0 1 1,10 9-1,5 7-8,38 34 25,-56-52-12,0-1 1,0 0-1,1 0 0,-1-1 0,1 0 0,0-1 1,10 4-1,-17-7-7,0 0 0,0 1 0,0-1 0,0 0 0,0 0 0,0 0 0,0 0 0,0 0 0,0 0 0,0 0 0,0 0 0,0 0 0,0 0 0,0 0 0,0-1 0,0 1 0,0 0 0,0-1 1,0 1-1,0-1 0,0 1 0,-1-1 0,1 0 0,1 0 0,-1-1 10,0 1-1,0-1 1,0 0 0,0 1 0,0-1 0,0 0 0,-1 0-1,1 0 1,-1 1 0,1-1 0,-1 0 0,0-3 0,1-7 69,-1-1 1,-1 0-1,-3-17 0,2 14-41,1 9-20,1-1 0,1 0 0,-1 0 0,1 0 0,1 1 0,-1-1 0,5-12 0,-5 18-54,-1 0 1,1 0-1,0-1 0,0 1 1,0 0-1,1 0 1,-1 0-1,0 0 1,1 0-1,-1 0 1,1 0-1,0 0 1,0 1-1,-1-1 0,1 1 1,0-1-1,0 1 1,0 0-1,1 0 1,-1 0-1,0 0 1,0 0-1,1 0 1,-1 1-1,0-1 0,5 0 1,13 3-365,-11-1-1107,0 0-4741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11634,'1'-1'215,"0"1"-1,1-1 0,-1 1 0,0 0 1,0-1-1,0 1 0,0 0 0,1 0 1,-1 0-1,0 0 0,0 0 0,0 0 1,1 0-1,-1 1 0,0-1 0,0 0 1,0 1-1,0-1 0,0 1 0,0-1 1,0 1-1,2 1 0,-2-1 108,-1 1-1,1 0 1,-1-1 0,0 1-1,0 0 1,0-1-1,0 1 1,0 0 0,0 0-1,0-1 1,-1 1 0,0 2-1,-2 26 1093,2-18-712,1 1 1,0-1-1,1 0 1,5 24-1,-5-32-604,1 0-1,-1 1 1,1-2 0,0 1-1,0 0 1,1 0-1,-1-1 1,1 1-1,-1-1 1,1 1 0,0-1-1,0 0 1,1-1-1,-1 1 1,0 0 0,1-1-1,6 3 1,2 1-109,1-1 0,0 0 0,0-1 0,0 0 0,1-1 0,-1-1 0,1 0 1,0-1-1,-1-1 0,19-1 0,-17 0-511,0-1 1,0 0-1,-1-1 1,1-1 0,20-8-1,-33 11 295,1-1 0,-1 1 1,0 0-1,1-1 0,-1 1 0,0-1 0,0 0 0,0 0 0,-1 0 0,1 0 0,0 0 1,-1 0-1,1 0 0,-1 0 0,2-5 0,6-16-2156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11170,'10'0'5153,"12"4"-1256,-1-4-2008,17-2-577,-11 0-248,14-3-808,3 7-184,-13 0-664,5 4-664,-22 2-953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0:5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15331,'16'-1'5906,"20"-1"-4378,-5-4-440,6 1-528,-6 1-424,1 0-1192,-1-1-792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29:1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347 115 9738,'-4'0'699,"1"0"0,-1 1 0,0 0 0,1-1 0,-1 1 1,1 0-1,-1 1 0,-4 1 0,-27 21 1658,17-7-2362,-25 30 0,23-25 703,-5 6-463,0 1 0,2 2 0,1 0 1,1 1-1,-27 57 0,43-77-202,0 0 1,1 0-1,0 0 0,0 1 0,2-1 0,-1 1 1,2 0-1,0 0 0,0 0 0,1 0 0,1 0 0,0 0 1,1 0-1,0-1 0,1 1 0,0 0 0,1-1 1,1 0-1,0 0 0,10 17 0,-5-15 5,0-1 0,1 0-1,0-1 1,1 0 0,0-1-1,1 0 1,0-1 0,1 0-1,22 11 1,-1-3 120,1-1 0,71 22 0,-81-31-57,1-1 1,-1-2-1,1-1 0,0 0 1,30-2-1,-41-2-71,1-1 0,-1-1 0,0 0 0,1-1-1,-1-1 1,-1-1 0,1 0 0,-1-1 0,25-13 0,-17 6-31,0-1 1,-1-1-1,-1-1 1,-1-1-1,0-1 1,-1-1-1,-1 0 1,-1-1-1,-1-1 1,-1-1-1,-1 0 0,0-1 1,-2-1-1,15-38 1,-11 13 2,-1-1 0,8-58 1,-20 86 58,0 0 0,-2 0 1,0-1-1,-2 1 0,0 0 1,-2-1-1,-8-35 0,8 49 18,0 0 0,0 0 0,-1 1 0,0-1-1,-1 1 1,0 0 0,0 0 0,-1 0 0,0 1-1,0 0 1,-10-9 0,6 8 15,-1 0 1,0 0-1,0 1 0,-1 1 0,0 0 0,0 1 1,-17-6-1,1 3 10,-1 2-1,0 1 1,1 1 0,-2 2 0,1 0-1,-46 5 1,42 0-167,1 2-1,0 2 1,0 0-1,0 3 1,-33 14-1,17-4-738,1 3 0,-63 43 0,4 8-1775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34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437 91 7690,'49'-50'3827,"-49"50"-3779,1 0 1,-1 0-1,0-1 0,0 1 0,0 0 0,0 0 1,0 0-1,0-1 0,0 1 0,0 0 0,0 0 1,0-1-1,1 1 0,-1 0 0,0 0 0,0-1 1,-1 1-1,1 0 0,0 0 0,0-1 0,0 1 1,0 0-1,0 0 0,0-1 0,0 1 0,0 0 1,0 0-1,0 0 0,-1-1 0,1 1 0,0 0 1,0 0-1,0 0 0,0 0 0,-1-1 0,1 1 1,0 0-1,0 0 0,0 0 0,-1 0 0,1 0 1,0 0-1,0-1 0,0 1 0,-1 0 0,1 0 1,0 0-1,0 0 0,-1 0 0,1 0 1,0 0-1,0 0 0,-1 0 0,1 0 0,0 0 1,0 0-1,-1 0 0,1 0 0,0 1 0,0-1 1,0 0-1,-1 0 0,1 0 0,0 0 0,0 0 1,-1 1-1,-25 2 711,18-2-570,-27 5 346,0 0-1,0 2 1,-65 25-1,81-25-473,0 1 1,1 0-1,0 1 0,0 2 1,1-1-1,1 2 1,0 0-1,-19 21 0,28-26-6,1 1 0,-1-1-1,1 1 1,1 1 0,0-1-1,0 1 1,1 0 0,0 0 0,0 0-1,1 1 1,-3 20 0,6-26-8,-1 0 0,1 0 0,0 0 0,0 0 0,1 0 0,0 0 0,0 0 0,0 0 0,0 0 0,1-1 0,-1 1 0,1 0 0,1-1 0,-1 1 0,1-1 0,-1 0 0,1 0 1,0 0-1,1 0 0,-1-1 0,1 1 0,-1-1 0,1 0 0,0 0 0,0 0 0,1 0 0,5 2 0,2 1 76,1-1 1,-1-1-1,1 0 1,0 0-1,0-1 1,0-1-1,20 1 1,6-3 448,47-5 1,-53 2-432,0 2 0,48 3 1,-56 0-105,0 2 0,0 1 1,0 1-1,43 16 0,-53-18-30,1 0-1,0-1 1,0-1 0,0 0-1,0-1 1,0-1-1,16-2 1,4 1 18,80-5 15,18 0-7,-96 6-31,42-4 0,-66 2 1,0 0 0,-1-1 0,1 0 0,0-1 0,-1-1 0,17-8 0,-11 5 27,-16 7-30,0 1 0,-1-1 0,1 0 0,-1 0 1,1 0-1,-1 0 0,0 0 0,1 0 1,-1-1-1,0 1 0,0-1 0,0 0 1,0 1-1,0-1 0,0 0 0,0 0 1,-1 0-1,1-1 0,-1 1 0,0 0 1,1-1-1,0-2 0,0-5 8,-1 0-1,0 0 1,0 0 0,-1 0-1,-1-1 1,1 1 0,-2 0 0,-2-12-1,2 15-2,-1 1 0,1-1 0,-1 1 0,-1 0-1,1 0 1,-1 0 0,0 0 0,0 1 0,-1-1 0,0 1-1,0 0 1,-10-8 0,-13-6-12,-1 2 0,-1 0-1,0 2 1,-58-20 0,0 0 54,27 8 1,0 3 1,-93-24-1,121 41-267,-1 1 0,0 2 0,0 1 0,0 1 0,0 2 0,-52 7-1,22 3-1600,20-1-2047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38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78 8866,'-22'5'3900,"35"-8"-319,44-8-352,18-8-928,91-20 230,-136 34-2400,-1 2 1,1 1 0,53 3 0,-11 9-86,-1 4-1,0 3 1,87 32 0,-140-43-33,33 14 24,-36-14-324,0 0 1,0-1-1,21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7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41 369 17196,'-3'-1'8994,"1"-1"-7618,-12-35-640,-8-68-392,22 32-1208,5 5-424,-6 23-1241,1 7-544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38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0 13099,'3'3'7370,"2"5"-3355,16 19-2121,81 74-911,-97-95-965,3 0 2,-2 1 0,1 1 0,-1-1 0,8 12 1,-14-17-15,1-1 0,0 0 0,0 0 0,-1 1 1,1-1-1,-1 0 0,1 1 0,-1-1 0,1 0 1,-1 1-1,0-1 0,0 0 0,0 1 0,0-1 1,0 1-1,0-1 0,0 1 0,0-1 0,0 0 1,-1 1-1,1-1 0,0 1 0,-1-1 0,1 0 1,-1 0-1,0 1 0,0-1 0,1 0 0,-1 0 1,0 0-1,0 0 0,0 1 0,0-1 0,0-1 1,0 1-1,0 0 0,-2 1 0,-60 33 530,42-25-272,0 2-1,-23 16 0,13-8-157,25-17-422,0 1 0,1-1 0,0 1 0,-1 0-1,1 0 1,1 0 0,-1 1 0,1-1 0,-5 7 0,4 5-2273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39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294 274 12763,'-6'19'971,"-5"10"3772,16-52-1242,15-60-2085,-12 47-1196,1 0 0,2 1 0,26-59 1,-37 94-221,0-1 1,1 1 0,-1 0 0,0-1 0,1 1 0,-1 0 0,0-1 0,0 1 0,1-1 0,-1 1 0,0 0 0,0-1 0,0 1-1,0-1 1,0 1 0,0-1 0,0 1 0,0-1 0,0 1 0,0-1 0,0 1 0,0 0 0,0-1 0,0 1 0,0-1-1,0 1 1,0-1 0,0 1 0,-1-1 0,1 1 0,0 0 0,-1-1 0,-14 3 53,-21 18 59,35-20-109,-37 23-266,0-2-1,-1-2 1,-2-1 0,0-2 0,-64 15-1,91-30-1747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0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17 9682,'-124'26'4929,"116"-25"-912,13 1-2345,18-2-487,3-2-97,11-4-264,2-2-160,3 0-488,-8-4-424,-4 7-912,-11 1-504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0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1 491 12339,'21'-5'4537,"20"-10"-3273,25-20-24,14-11 88,21-22-103,1 0-225,15-6-496,3 8-144,-27 20-544,-20 7-480,-42 21-880,-21 7-513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1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250 268 13763,'-2'4'612,"-1"-1"1,0 1 0,-1-1-1,1 0 1,0 0-1,-1-1 1,-7 5-1,11-7-557,0 0-1,-1 0 1,1 0 0,0 0-1,0 0 1,-1 0-1,1 0 1,0 0 0,0 0-1,0 0 1,-1-1-1,1 1 1,0 0 0,0 0-1,-1 0 1,1 0-1,0-1 1,0 1 0,0 0-1,0 0 1,-1 0-1,1-1 1,0 1 0,0 0-1,0 0 1,0-1-1,0 1 1,0 0 0,0 0-1,0-1 1,0 1-1,-1 0 1,1 0 0,0-1-1,0 1 1,0 0-1,0 0 1,1-1 0,-1 1-1,0-1 1,4-29 936,4 1-737,2 1 1,0 0-1,2 1 1,1 0-1,2 0 1,0 2 0,34-43-1,-99 102-65,-220 165-700,251-184 184,17-13-31,-5 3-62,20-6-7903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1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3 12083,'-54'-3'2341,"30"5"436,38 3-2419,0-1 1,1-1-1,-1 0 0,1 0 1,0-2-1,-1 0 0,1 0 1,0-1-1,0-1 0,0-1 1,-1 0-1,27-8 0,-41 10-353,0 0 0,1 0 0,-1 0 0,0 0-1,1-1 1,-1 1 0,0 0 0,1 0 0,-1 0 0,0 0-1,1 0 1,-1 0 0,0 0 0,1 0 0,-1 0 0,0 0-1,1 0 1,-1 0 0,0 0 0,1 0 0,-1 0 0,0 0-1,1 0 1,-1 0 0,0 0 0,0 1 0,1-1-1,-1 0 1,0 0 0,1 0 0,-1 1 0,0-1 0,0 0-1,1 0 1,-1 1 0,0-1 0,0 0 0,0 0 0,0 1-1,1-1 1,-1 0 0,0 1 0,0-1 0,-6 19 153,-24 23 73,10-15-96,2 1 1,0 1 0,2 0-1,1 1 1,-15 46-1,27-62-768,3-14 585,0 1 1,0-1-1,0 0 0,0 0 0,1 1 0,-1-1 0,0 0 1,0 0-1,0 1 0,0-1 0,0 0 0,1 0 0,-1 0 1,0 1-1,0-1 0,0 0 0,1 0 0,-1 0 1,0 0-1,0 1 0,0-1 0,1 0 0,-1 0 0,0 0 1,0 0-1,1 0 0,-1 0 0,0 0 0,0 0 1,1 0-1,-1 0 0,0 0 0,1 0 0,-1 0 0,0 0 1,0 0-1,1 0 0,-1 0 0,0 0 0,0 0 0,1 0 1,-1 0-1,0-1 0,0 1 0,0 0 0,1 0 1,-1 0-1,12-6-1910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2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75 13115,'-37'-41'4905,"50"40"-3505,11-4-352,10 1-215,4-4-137,-6 2-672,-1 3-512,-18-4-1081,-3 7-1319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9:31:42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174 261 12563,'0'46'4630,"0"-53"-410,5-56-561,-1 40-3446,0 0 0,2 0 0,0 1 0,2 0-1,0 0 1,2 1 0,22-38 0,-13 41-180,-12 14-16,-8 10 29,-12 10-39,-1 0 0,-1-1-1,0 0 1,-1-2 0,-25 18 0,36-28-4,5-2-5,-22 16-449,0-1 0,-1-1 0,-1-1-1,-28 12 1,32-20-1889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8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 13083,'21'69'8404,"-14"-50"-7794,1-1-1,1-1 0,0 0 0,1 0 1,1-1-1,23 27 0,-33-42-577,-1 0-1,1 0 1,-1-1 0,1 1-1,0 0 1,-1-1-1,1 1 1,0-1 0,0 1-1,-1-1 1,1 1-1,0-1 1,0 1 0,0-1-1,0 0 1,-1 1-1,1-1 1,0 0 0,0 0-1,0 0 1,0 0 0,0 0-1,0 0 1,0 0-1,0 0 1,0 0 0,-1 0-1,1 0 1,0 0-1,0-1 1,0 1 0,0 0-1,0-1 1,-1 1-1,1-1 1,0 1 0,0-1-1,0 1 1,-1-1-1,2 0 1,2-4 90,0-1 0,0 1-1,0 0 1,-1-1 0,4-7 0,1-1-6,96-176 363,-102 186-608,0 0 1,0 0-1,0 1 0,0-1 1,1 1-1,0 0 0,5-5 1,-8 7 54,1 1 1,-1 0 0,1-1 0,-1 1 0,1 0 0,-1 0 0,1 0 0,0-1 0,-1 1 0,1 0 0,-1 0 0,1 0 0,-1 0 0,1 0 0,0 0 0,-1 0 0,1 0 0,-1 0 0,1 0 0,-1 0 0,1 0 0,0 1 0,0 0-104,0-1 0,1 1 0,-1 0 0,0 0 0,0 0 0,0 0 0,0 0 0,-1 0 0,1 0 0,0 0 0,0 0 1,-1 1-1,2 0 0,8 22-2887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7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90 15947,'-7'-14'1719,"1"0"0,-5-22-1,11 36-1656,0-1 1,-1 0-1,1 0 0,0 1 0,0-1 1,0 0-1,0 0 0,1 0 0,-1 1 1,0-1-1,0 0 0,0 1 0,1-1 1,-1 0-1,0 0 0,1 1 0,-1-1 1,0 1-1,1-1 0,-1 0 0,1 1 0,-1-1 1,1 1-1,-1-1 0,1 1 0,0-1 1,-1 1-1,1-1 0,-1 1 0,1 0 1,0-1-1,0 1 0,0 0 0,28-4 686,-23 4-507,22-1 154,1 1 0,0 1 0,31 6 0,-47-4-367,1-1 1,-1 2 0,0 0 0,1 0 0,-2 1-1,1 1 1,-1 0 0,20 13 0,-30-17-25,1 0 1,-1 0-1,0 1 0,0-1 1,0 1-1,0-1 1,0 1-1,0 0 0,0-1 1,-1 1-1,0 0 0,1 0 1,-1 0-1,0 0 1,-1 0-1,1 0 0,0 1 1,-1-1-1,0 0 0,0 0 1,0 0-1,0 1 1,0-1-1,0 0 0,-1 0 1,0 0-1,0 0 1,-2 6-1,1-2 20,-1-1 0,-1 1 0,1-1 0,-1 1 0,0-1 0,-1-1 1,1 1-1,-1 0 0,0-1 0,-1 0 0,-8 7 0,4-6-44,0-1-1,0 0 1,0 0 0,-1-1 0,0-1 0,0 1-1,0-2 1,0 1 0,0-2 0,-14 2-1,10-4-538,15 1 522,0 0 0,0 0 0,0 0 0,1 0 0,-1 0 1,0 0-1,0 0 0,0 0 0,1 0 0,-1 0 0,0 0 0,0-1 0,0 1 1,0 0-1,1 0 0,-1 0 0,0 0 0,0 0 0,0 0 0,0 0 0,0 0 1,0-1-1,1 1 0,-1 0 0,0 0 0,0 0 0,0 0 0,0-1 0,0 1 1,0 0-1,0 0 0,0 0 0,0 0 0,0-1 0,0 1 0,1 0 0,-1 0 1,0 0-1,0 0 0,0-1 0,0 1 0,0 0 0,-1 0 0,1 0 0,0 0 1,0-1-1,0 1 0,0 0 0,0 0 0,0 0 0,0 0 0,0-1 0,0 1 1,0 0-1,0 0 0,-1 0 0,1 0 0,0 0 0,0-1 0,0 1 0,0 0 1,0 0-1,-1 0 0,1 0 0,0 0 0,0 0 0,0 0 0,0 0 0,-1 0 1,20-10-3100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8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0 467 13011,'9'-51'7050,"-3"1"-4183,14-75-1058,-12 95-1536,0 1 1,2 0-1,14-29 0,-22 52-262,1 0 0,0 0-1,1 0 1,-1 1 0,1-1 0,0 1 0,0 0 0,1 0 0,0 0 0,0 0 0,0 1 0,0 0 0,1 0 0,-1 1-1,1-1 1,0 1 0,0 0 0,0 1 0,1-1 0,7-1 0,-13 4-28,0 0-1,1-1 1,-1 1 0,1 0-1,-1 0 1,1 0 0,-1 0-1,1 0 1,-1 1 0,1-1-1,-1 0 1,0 0 0,1 1-1,-1-1 1,0 1 0,1 0-1,-1-1 1,0 1 0,1 0-1,-1 0 1,0 0 0,0 0-1,0 0 1,0 0 0,0 0-1,0 0 1,0 0 0,0 0-1,0 0 1,-1 1 0,1-1-1,0 0 1,-1 1 0,1-1-1,-1 0 1,0 1-1,1-1 1,-1 1 0,0-1-1,0 1 1,0-1 0,0 1-1,0-1 1,0 3 0,-1 4-52,1-1-1,-2 1 1,1-1 0,-1 0 0,0 1 0,0-1-1,-4 8 1,-4 2 44,-1 0 0,0-1 0,-1-1 0,-1 0 0,0 0 0,-20 15 0,-10 13 30,43-43-8,-1 0 0,1 0 0,0 1 0,-1-1 0,1 0 0,0 1 0,-1-1 0,1 0 0,0 1 0,0-1 0,-1 0 0,1 1 0,0-1 0,0 0 0,0 1 1,0-1-1,-1 1 0,1-1 0,0 0 0,0 1 0,0-1 0,0 1 0,0-1 0,0 0 0,0 1 0,0-1 0,0 1 0,0-1 0,0 1 0,1-1 0,-1 0 1,0 1-1,0-1 0,0 1 0,0-1 0,1 0 0,-1 1 0,0-1 0,0 0 0,1 1 0,-1-1 0,0 0 0,0 1 0,1-1 0,-1 0 0,0 0 0,1 1 0,-1-1 1,1 0-1,-1 0 0,0 0 0,1 0 0,-1 1 0,1-1 0,-1 0 0,1 0 0,21 4-224,-4-4-269,0-1 0,0-1 0,-1-1 1,19-4-1,-15 2-657,41-3 0,-35 8 838,0 0-1,-1 2 1,1 1 0,34 9 0,-44-7 451,0 0 0,-1 1 0,0 0 1,0 1-1,0 1 0,-1 1 0,25 18 0,-19-14 355,-17-12-326,0 1 0,0 0-1,0 0 1,-1 1 0,1-1 0,-1 1-1,0-1 1,0 1 0,0 0-1,3 4 1,-6-6-126,0-1 0,1 0 1,-1 1-1,0-1 0,0 0 0,0 1 0,0-1 0,0 0 0,0 1 0,0-1 0,0 0 1,0 1-1,0-1 0,0 0 0,0 1 0,0-1 0,0 0 0,0 1 0,0-1 1,0 0-1,0 1 0,-1-1 0,1 0 0,0 0 0,0 1 0,0-1 0,0 0 0,-1 1 1,1-1-1,0 0 0,0 0 0,-1 1 0,1-1 0,0 0 0,-15 5 861,-13-5 220,19-2-917,0 0 0,1-1 0,0 0 0,-1 0 0,1-1 0,0 0 0,1-1 0,-1 1 0,1-1-1,0-1 1,0 1 0,1-1 0,-1 0 0,1-1 0,1 0 0,-8-10 0,7 9-202,1 0 0,0 0 1,0-1-1,1 1 0,0-1 0,1 0 0,0 0 0,0-1 0,1 1 1,0 0-1,0-1 0,1 0 0,1 1 0,0-13 0,0 19-85,1 1 0,-1 0-1,1 0 1,-1 0 0,1 0-1,0 0 1,0 0 0,0 0-1,0 0 1,0 0 0,0 0-1,1 0 1,-1 1 0,0-1-1,1 0 1,0 1 0,-1-1-1,1 1 1,0 0 0,0-1-1,0 1 1,0 0 0,0 0-1,0 0 1,0 1 0,0-1-1,0 0 1,0 1 0,0-1-1,0 1 1,1 0 0,-1 0-1,0 0 1,0 0 0,1 0-1,-1 0 1,0 1-1,0-1 1,0 1 0,0-1-1,0 1 1,1 0 0,-1 0-1,0 0 1,2 1 0,26 18-2287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8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71 107 13203,'73'-81'4792,"-59"58"-2382,-14 23-2361,0 0 0,-1-1 0,1 1 0,0 0 0,0 0 0,0 0-1,0 0 1,-1-1 0,1 1 0,0 0 0,0 0 0,0 0 0,0 0 0,-1 0 0,1 0 0,0 0 0,0 0 0,-1 0 0,1 0 0,0-1-1,0 1 1,0 0 0,-1 0 0,1 0 0,0 0 0,0 1 0,-1-1 0,1 0 0,0 0 0,0 0 0,0 0 0,-1 0 0,1 0 0,0 0-1,0 0 1,0 0 0,-1 0 0,1 1 0,0-1 0,-5 3 190,1 0 0,0 0 0,0 1-1,0 0 1,1 0 0,-1 0 0,1 0 0,0 0-1,0 1 1,-5 8 0,-6 9-37,-3 2-86,1 1 0,1 1 1,-17 40-1,30-62-127,0 1 0,1 0 0,-1 0 0,1 0 0,0 0 0,1 0 0,-1 0 0,1 0 0,0 0 0,1 9 0,-1-11-19,1-1 0,0 0 1,-1 0-1,1 1 0,0-1 0,0 0 0,0 0 1,0 0-1,0 0 0,1 0 0,-1 0 0,1 0 0,-1-1 1,1 1-1,0 0 0,-1-1 0,1 1 0,0-1 1,0 0-1,0 0 0,0 0 0,0 0 0,1 0 1,-1 0-1,4 1 0,5 0-87,0-1 1,0 0-1,0-1 0,1 0 1,-1 0-1,0-1 0,0-1 1,0 0-1,0 0 0,0-1 1,0-1-1,-1 0 0,13-6 1,-4 1 30,0-1 0,-1-1 1,0-1-1,-1 0 1,0-1-1,19-20 0,-33 31 111,0-1 0,0 0 0,0 0-1,0-1 1,-1 1 0,1-1-1,-1 1 1,0-1 0,0 0 0,0 1-1,0-1 1,-1 0 0,0 0-1,1 0 1,-2-1 0,1 1-1,0 0 1,-1-7 0,0 11-1,0 1 0,0-1 0,0 0 0,0 1 0,0-1 0,-1 0 0,1 1 0,0-1-1,0 0 1,0 0 0,-1 1 0,1-1 0,0 0 0,0 0 0,-1 1 0,1-1 0,0 0 0,-1 0 0,1 0 0,0 0 0,-1 1 0,1-1 0,0 0 0,-1 0 0,1 0 0,0 0 0,-1 0 0,1 0-1,0 0 1,-1 0 0,1 0 0,0 0 0,-1 0 0,1 0 0,0 0 0,-1 0 0,1 0 0,0-1 0,-1 1 0,1 0 0,0 0 0,0 0 0,-1 0 0,1-1 0,0 1 0,-1 0 0,1 0 0,0 0-1,0-1 1,0 1 0,-1 0 0,1-1 0,0 1 0,0 0 0,0 0 0,-1-1 0,1 1 0,0 0 0,0-1 0,0 1 0,0 0 0,0-1 0,0 1 0,0 0 0,0-1 0,0 1 0,0-1 0,-16 27 689,14-21-713,1 0 0,0 1 0,0-1 1,0 0-1,0 0 0,1 1 0,0-1 1,0 0-1,0 1 0,1-1 0,0 0 0,0 1 1,0-1-1,1 0 0,0 0 0,-1 0 1,2 0-1,-1 0 0,1-1 0,-1 1 1,1-1-1,1 0 0,-1 1 0,0-1 0,1-1 1,0 1-1,0 0 0,0-1 0,1 0 1,-1 0-1,1 0 0,-1-1 0,1 1 1,0-1-1,0 0 0,0-1 0,0 1 0,0-1 1,1 0-1,7 1 0,1-1-71,-1 0 0,1-1 0,0-1 0,0 0 0,25-5 0,-32 4-103,0 1-1,0-1 0,0-1 0,0 1 0,0-1 0,-1-1 0,1 1 0,-1-1 0,0 0 1,0-1-1,-1 1 0,11-11 0,-5-6-1582,-9-3-963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9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14747,'75'3'7639,"36"9"-5371,10 0-2673,-113-12 97,-1 0 0,1 1 0,0 0 0,0 1 0,0-1 0,0 2 0,10 3 0,-18-6 219,1 1 1,-1-1-1,1 0 1,-1 1 0,0-1-1,1 1 1,-1-1 0,0 1-1,1-1 1,-1 1-1,0-1 1,0 0 0,1 1-1,-1 0 1,0-1-1,0 1 1,0-1 0,0 1-1,0-1 1,0 1-1,0-1 1,0 1 0,0-1-1,0 1 1,0-1-1,0 1 1,0-1 0,0 1-1,0 0 1,-1-1 0,1 1-1,0 0 1,-11 14-2136,1-7 1293,0-2 1,0 1-1,0-1 0,-1-1 1,0 0-1,0 0 1,-23 5-1,5 0 63,-59 20 1242,-15 5 6355,89-26-3902,25-5-1118,38-2-591,-44-2-1116,119-3-925,-49 2-1048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9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1 334 9898,'11'2'1622,"1"-1"0,0 0-1,17-1 1,-15 0-1222,-1-2-1,0 0 1,15-4 0,-20 4-353,0 0 0,0-1-1,0 0 1,-1-1 0,1 1 0,-1-1 0,0-1 0,0 1 0,0-1 0,-1-1-1,1 1 1,-1-1 0,8-11 0,-12 14 44,0 0 0,0 0-1,-1 0 1,0 0 0,1 0 0,-1 0-1,-1-1 1,1 1 0,0 0 0,-1-1-1,1 1 1,-1 0 0,0-1 0,0 1-1,-1-1 1,1 1 0,-1 0 0,1-1 0,-1 1-1,0 0 1,0-1 0,-1 1 0,1 0-1,-1 0 1,1 0 0,-1 0 0,-2-2-1,-7-9 390,0 0 0,-1 1-1,0 1 1,-15-12 0,6 4 54,13 12-349,-29-32 492,37 40-687,0-1-1,-1 1 1,1-1 0,0 1-1,0-1 1,0 1 0,-1-1-1,1 1 1,0-1 0,0 1-1,0-1 1,0 1 0,0-1-1,0 1 1,0-1 0,0 0-1,0 1 1,0-1 0,1 1-1,-1-1 1,0 1 0,0-1-1,0 1 1,1-1 0,-1 1-1,0-1 1,0 1 0,1 0-1,-1-1 1,0 1 0,1-1-1,-1 1 1,1 0 0,-1-1-1,1 1 1,-1 0 0,0-1-1,1 1 1,-1 0 0,1 0-1,-1 0 1,1-1 0,-1 1-1,1 0 1,0 0 0,-1 0-1,1 0 1,0 0 0,28-3-943,15 8-547,14 8-769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39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1 293 10738,'23'5'4169,"25"0"-2632,9-5-545,-5-10-32,-5-1 64,-24-5-32,-3 3 25,-25-5 247,-20-6 80,-9-7-40,-11 0-119,-1-3-561,9 6-160,16 7-392,13 1-360,32 17-808,18 5-521,22 14-1135</inkml:trace>
  <inkml:trace contextRef="#ctx0" brushRef="#br0" timeOffset="1">514 293 15283,'-3'-3'6498,"-8"-16"-3354,-5-11-615,-9-17-689,9-1-479,1-1-953,9 5-200,7 20-800,1 2-825,11 16-2015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1:58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2833 12395,'-4'-5'7680,"2"-1"-3795,1-20-4091,1 3 911,-4-168 318,12-383 325,53 162-1163,-38 308-269,72-193 0,-73 248-4,1 2 0,3 0 0,1 2 0,55-68 0,152-149-702,-166 191 485,-39 39 132,173-176-932,-148 158 197,117-83 0,-31 38-1724,-80 52 738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3:06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2341 13051,'-1'-130'6969,"15"3"-4823,38-122-1179,-32 166-765,4 2 0,3 0 1,4 2-1,3 1 0,3 2 0,4 2 0,53-73 1,-8 37-137,5 3 0,4 5 0,144-120 0,357-223-400,-440 339-1734,-95 62 179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4:24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1271 0 12219,'2'12'4521,"0"19"-3137,-6 4-128,-5 34 144,-16 2-39,-17 22-265,-7 21-176,-24 14-256,0 5-88,-26 2-248,-13-10-159,-9-3-81,-15-10-24,14-16-56,10-6 72,9-37-585,3-9-543,5-21-3481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4:26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 11835,'4'29'1256,"54"322"8495,-7 1-7094,8 354-1460,-57-509-971,-8-1 0,-9 0-1,-8-2 1,-59 236 0,61-353-2213,-47 111 1,45-135-629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9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2 202 11490,'0'3'192,"-1"1"233,0 1-1,1-1 0,0 0 0,0 1 1,0-1-1,1 1 0,0-1 0,1 7 1,-1-10-323,0 1 1,0-1 0,0 1 0,0-1 0,0 0 0,0 1-1,1-1 1,-1 0 0,1 0 0,-1 0 0,1 0 0,-1 0 0,1 0-1,-1 0 1,1 0 0,0-1 0,-1 1 0,1-1 0,0 1-1,0-1 1,0 0 0,-1 1 0,1-1 0,0 0 0,3-1 0,7 2 126,1-2 0,-1 0 0,1 0 0,-1-2 0,0 1 0,0-1 1,0-1-1,0 0 0,-1-1 0,16-8 0,-25 12-167,0 1 1,0-1-1,0 0 0,-1 0 1,1-1-1,0 1 1,0 0-1,-1-1 0,1 1 1,-1 0-1,1-1 0,-1 0 1,0 1-1,1-1 0,-1 0 1,0 0-1,0 0 0,0 0 1,0 0-1,-1 0 0,1 0 1,-1 0-1,1 0 0,-1 0 1,0 0-1,1 0 0,-1 0 1,0-1-1,0 1 1,-1 0-1,1 0 0,0 0 1,-1 0-1,1 0 0,-1 0 1,-1-4-1,-4-4 480,0 1 0,0-1 0,-1 1 0,0 0 0,-15-14 0,-3-4 154,24 26-685,0-1 1,0 1-1,0 0 1,0 0-1,1-1 1,-1 1-1,0 0 1,1-1-1,-1 1 0,1 0 1,-1-1-1,1 1 1,0-1-1,0 1 1,-1-1-1,1 1 1,0-1-1,0 1 1,1-1-1,-1 1 1,0-1-1,0 1 1,1-1-1,0-2 1,0 2-31,1 0 1,-1 0 0,1 0 0,-1 1-1,1-1 1,0 0 0,0 1 0,0-1-1,0 1 1,0 0 0,0-1 0,0 1-1,0 0 1,3-1 0,-1 1-251,0-1 0,0 1-1,0 0 1,0 0 0,0 0 0,0 0 0,0 1 0,0 0-1,0 0 1,0 0 0,0 0 0,0 1 0,0-1 0,0 1-1,0 0 1,0 0 0,0 1 0,6 2 0,6 10-2728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5:34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3239 47 11106,'74'-45'3648,"-74"45"-3620,0 0 1,0-1 0,1 1-1,-1 0 1,0 0 0,0 0-1,0 0 1,1 0-1,-1-1 1,0 1 0,0 0-1,0 0 1,1 0 0,-1 0-1,0 0 1,0 0-1,1 0 1,-1 0 0,0 0-1,0 0 1,1 0-1,-1 0 1,0 0 0,0 0-1,1 0 1,-1 0 0,0 0-1,0 1 1,0-1-1,1 0 1,-1 0 0,0 0-1,0 0 1,0 0 0,1 0-1,-1 1 1,0-1-1,0 0 1,-2 11 658,-14 17 288,-1-5-383,0-1 1,-2-1-1,0 0 0,-34 27 1,-100 62 766,80-66-826,-147 63 0,-90 10-23,74-41-127,-288 54 1,-256-16-53,628-99-958,-1-7 1,-237-18 0,204-16-2434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5:40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3373 1619 8946,'0'3'346,"-1"1"0,1-1 0,-1 1-1,0-1 1,0 0 0,0 1 0,0-1 0,0 0 0,-1 0 0,1 0 0,-1 0 0,-4 5-1,2-5-7,0 0 0,0 0-1,-1 0 1,1 0-1,-1-1 1,1 0 0,-1 0-1,-8 2 1,-21 6 384,0-2 0,0-1 1,0-1-1,-1-2 0,-48-1 1,-173-20 805,140 1-830,2-4-1,-211-68 0,-206-125 292,332 114-884,5-8-1,5-9 1,-280-223 0,344 235-638,4-6 1,-105-126-1,121 100-1179,22 8-545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1:05:50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1217 0 11194,'-31'4'4361,"-41"13"-2768,-16 16-449,-24 16-264,-8 12-64,-18 31-120,-5 15 65,5 37 23,6 16-56,33 4-256,16-6-416,44-17-1048,18-14-729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7:3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24575,'0'0'0,"-19"12"0,-7 4-8191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0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11402,'243'2'5845,"-1"2"-3336,538-2-1865,-711-4-633,374 4-38,-433-4-652,-21-5 290,-26-8-232,-29-7-1233,38 15-432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0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35 12539,'-100'-32'4442,"86"29"-883,18 6-2476,13 5-408,36 11 111,-1 2-1,57 32 1,-103-50-771,0 0-1,0 1 1,-1 0 0,1 0 0,-1 0 0,7 8 0,-11-11-7,0 0 1,0 0-1,0 1 1,0-1 0,0 0-1,-1 0 1,1 0-1,0 1 1,-1-1-1,1 0 1,-1 1-1,0-1 1,1 1-1,-1-1 1,0 0-1,0 1 1,0-1-1,0 1 1,0-1-1,0 0 1,0 1-1,-1-1 1,1 1-1,0-1 1,-1 0-1,1 1 1,-1-1-1,1 0 1,-1 0 0,0 1-1,1-1 1,-1 0-1,0 0 1,0 0-1,0 0 1,0 0-1,-2 1 1,-1 2 36,-1-1 0,0 0 0,0 0 0,0 0 0,0-1 0,-12 4 0,-3 2 60,-29 11 98,24-9-357,-37 19-1,50-20-869,10-1-1032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 15955,'-5'-5'10227,"4"5"-9051,-1 0-384,0 0-872,1-2-392,-1 0-856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13787,'18'-80'7197,"-20"85"-6945,-1 0-1,1 0 1,0 0-1,1 1 1,-1-1-1,1 1 1,0-1 0,1 0-1,-1 1 1,1 0-1,0-1 1,1 8-1,0-9-217,-1 1 0,1 0 1,0 0-1,1-1 0,-1 1 0,1-1 0,0 1 0,0-1 1,0 0-1,1 0 0,0 0 0,0 0 0,0 0 0,0 0 1,0-1-1,1 1 0,-1-1 0,1 0 0,0 0 1,0-1-1,0 1 0,7 2 0,2 0-9,0-1 1,0 0-1,0-1 0,21 1 1,-27-3-210,-1 0 1,0-1-1,0 0 1,0-1-1,0 1 0,0-1 1,0 0-1,0-1 1,0 1-1,0-1 1,0 0-1,9-6 1,-13 7-157,0-1 1,0 1-1,0-1 1,-1 0-1,1 0 0,0 0 1,-1 0-1,0 0 1,1 0-1,1-4 0,5-11-3358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12187,'10'-3'5209,"5"-2"-3041,11 4-744,-2-6-119,2 7-729,-1 2-280,1 1-640,-4 3-360,-2 1-929,-2-2-671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11594,'2'0'4986,"12"0"-1994,7-5-1423,25 2-505,7-4-176,4 7-560,-10 0-328,-8 5-816,-8-2-528</inkml:trace>
  <inkml:trace contextRef="#ctx0" brushRef="#br0" timeOffset="1">461 38 14219,'16'-37'5409,"-8"48"-3960,5 2-217,8 8-376,4 0-304,4 5-440,0-3-176,2-7-464,3-1-160,0-7-560,-4-1-449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9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10 302 12619,'-10'24'5545,"23"-45"-2681,-8-15-1695,-2-5-193,-4-9-592,-6-12-496,4 4-1224,-2 1-681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5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14051,'3'-6'5473,"10"-5"-3744,5-12-217,15-8-208,4-7-352,7-9-496,0 7-191,-10 4-233,-5 7-345,-12 14-927,-4 10-528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13603,'43'-34'4812,"-43"34"-4751,1 0 1,-1 0-1,0 0 0,0-1 1,0 1-1,0 0 1,1 0-1,-1 0 1,0 0-1,0 0 1,0 0-1,1 0 1,-1 0-1,0 0 1,0 0-1,1 0 1,-1 0-1,0 0 1,0 0-1,0 0 1,1 0-1,-1 0 0,0 1 1,0-1-1,0 0 1,0 0-1,1 0 1,-1 0-1,0 0 1,0 0-1,0 0 1,0 1-1,1-1 1,-1 0-1,0 0 1,0 0-1,0 0 1,0 1-1,0-1 1,0 0-1,0 0 0,0 0 1,0 1-1,1-1 1,-1 0-1,0 0 1,0 0-1,0 1 1,0-1-1,0 0 1,0 0-1,0 0 1,0 1-1,0-1 1,-1 0-1,1 0 1,0 0-1,0 1 0,0-1 1,0 0-1,0 0 1,0 0-1,0 1 1,0-1-1,-1 0 1,-2 21 399,3-18-154,-12 126 664,11-123-964,1 1 0,-1-1 1,1 1-1,1-1 1,-1 0-1,1 1 1,0-1-1,0 1 1,1-1-1,0 0 1,0 0-1,6 11 1,-6-14-10,0 0 1,1 0 0,-1-1-1,1 1 1,0 0 0,0-1-1,0 0 1,0 0-1,0 0 1,0 0 0,1 0-1,-1-1 1,1 1-1,-1-1 1,1 0 0,-1 0-1,1 0 1,0-1-1,-1 1 1,1-1 0,0 0-1,7 0 1,-2 0-241,0-1-1,0 0 1,0-1 0,0 0 0,-1 0-1,1 0 1,0-1 0,-1-1 0,0 1-1,0-2 1,0 1 0,0-1 0,9-7-1,-4 2-1685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12227,'15'2'5233,"9"-1"-2825,7 3-1536,2-3-199,4 4-721,2-3-449,-8 4-743,-2 1-368</inkml:trace>
  <inkml:trace contextRef="#ctx0" brushRef="#br0" timeOffset="1">1 236 10698,'18'-2'5706,"19"2"-1025,-3-5-2625,5 0-184,2 2-887,-9-3-401,-1 6-400,-8 1-208,-13 1-752,-5 1-529,-7 2-1447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12531,'26'-3'4649,"39"-5"-3273,15 1 152,64-1 113,22-2-153,32-1-608,14 1-248,-12 7-352,-15 3-168,-27 11-336,-22-1-200,-38-4-536,-11-1-368,-23-6-641,-14-3-495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12763,'37'2'10101,"-4"2"-6049,-1 3-4728,34 12-1,-41-11 1864,4 1-1117,31 14 0,-59-23-72,1 1 1,-1-1-1,1 1 1,-1 0-1,1 0 1,-1 0-1,0 0 0,1 0 1,-1 0-1,0 0 1,0 0-1,0 1 1,0-1-1,0 0 1,0 1-1,0-1 1,0 0-1,0 1 0,-1-1 1,1 1-1,-1 0 1,1-1-1,-1 1 1,1-1-1,-1 1 1,0 0-1,0-1 1,0 1-1,0 0 1,0-1-1,0 1 0,-1 0 1,1-1-1,0 1 1,-1-1-1,1 1 1,-1 0-1,0-1 1,1 0-1,-1 1 1,0-1-1,0 1 0,0-1 1,0 0-1,-2 2 1,-6 8 3,0-1 1,0 0 0,-1-1-1,-14 11 1,17-14 13,-99 66 169,79-56-240,1 2-1,1 0 1,-40 37-1,64-53-66,0-1-1,0-1 0,0 1 0,0 0 0,1 0 0,-1 0 0,0 0 1,0 0-1,1 0 0,-1 0 0,1 0 0,-1 0 0,1 0 0,-1 0 0,1 0 0,0 0 0,-1 1 0,1 1 0,2 2-2204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47 222 13099,'-42'58'10858,"42"-63"-9090,-2 4-687,1-8-369,-1-34-552,5-47-104,6 50-296,-6 2-208,7 14-576,-2 3-457,1 13-1079,3 8-1273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41 107 10042,'-10'-18'8689,"9"-4"-6670,11-11-1694,-9 31-239,1 0 0,0-1 0,0 1 0,0 0-1,0 0 1,0 0 0,0 1 0,1-1 0,-1 0 0,1 1-1,-1 0 1,1-1 0,-1 1 0,1 0 0,0 0 0,-1 0 0,6 0-1,0-1 62,0 1 0,1 0 0,-1 1 0,13 0-1,-19 0-124,1 0 0,-1 0-1,1 1 1,-1-1 0,1 1-1,-1-1 1,1 1 0,-1 0 0,0 0-1,1 0 1,-1 0 0,0 0-1,0 0 1,0 1 0,0-1-1,0 1 1,3 2 0,-4-2-12,0-1 0,0 1 0,-1 0 0,1-1 0,0 1 1,-1 0-1,0 0 0,1-1 0,-1 1 0,0 0 0,0 0 0,0-1 0,0 1 1,0 0-1,0 0 0,0 0 0,-1-1 0,0 4 0,-2 3-1,0-1 0,0 1-1,-1-1 1,0 0 0,-1-1-1,1 1 1,-1-1-1,-1 1 1,-6 5 0,1-1 33,-1-2-1,0 1 1,-14 7 0,21-14 80,0 0 0,-1 0 0,0 0 0,0-1 0,0 0 1,0 0-1,0-1 0,0 1 0,-12 0 0,10-4 390,14-2-293,18-3-103,-18 8-104,-1-1 0,0 1 0,1 0 1,-1 0-1,0 1 0,1 0 0,-1 0 0,0 0 0,0 0 1,6 5-1,49 37-195,-49-34 106,0-1 0,1-1 0,0 0 0,0 0 0,19 7 0,-27-13 68,0-1 0,0 0 1,0 0-1,1 0 1,-1-1-1,0 0 0,0 1 1,1-1-1,-1-1 0,0 1 1,0-1-1,1 0 1,-1 1-1,0-2 0,0 1 1,0 0-1,0-1 1,0 0-1,0 0 0,-1 0 1,1-1-1,4-3 0,-3 2 25,0-1 0,0 0-1,-1 1 1,0-2-1,0 1 1,0 0-1,-1-1 1,5-9 0,18-51 544,-26 65-507,0 0 1,0 0 0,1 1-1,-1-1 1,0 0 0,0 0 0,0 0-1,0 1 1,0-1 0,0 0 0,0 0-1,0 0 1,-1 0 0,1 1-1,0-1 1,0 0 0,-1 0 0,0 0-1,-2 0 629,1 8-97,2-3-547,-1 0 1,2-1-1,-1 1 1,0 0-1,1 0 1,0 0-1,0-1 0,0 1 1,0 0-1,1-1 1,-1 1-1,1-1 1,0 0-1,0 1 1,0-1-1,0 0 1,5 4-1,-5-5-35,-1-1-1,1 1 1,0-1-1,-1 0 1,1 0-1,0 0 1,0 0-1,0 0 1,0 0-1,0-1 1,0 1 0,0-1-1,0 1 1,1-1-1,-1 0 1,0 0-1,0 0 1,0 0-1,0 0 1,0 0-1,1-1 1,-1 1 0,0-1-1,0 1 1,0-1-1,0 0 1,0 0-1,0 0 1,-1 0-1,1 0 1,0 0-1,2-3 1,-1 2 5,0-1 1,0 1-1,-1-1 1,1 0-1,-1 0 1,0 0-1,0 0 1,0-1-1,0 1 1,0-1-1,-1 1 1,1-1-1,-1 1 1,0-1-1,0 0 1,0-5-1,0 2-302,-1 0-1,0 0 0,0 0 0,-1 0 0,1 0 1,-2 0-1,1 1 0,-3-8 0,-1 1-1848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108 240 9866,'-38'2'3572,"37"-2"-3487,1 0 0,0 0 0,0 0 1,-1 0-1,1 0 0,0 0 0,-1 0 0,1-1 1,0 1-1,0 0 0,0 0 0,-1 0 1,1 0-1,0 0 0,0-1 0,-1 1 1,1 0-1,0 0 0,0 0 0,0-1 1,0 1-1,-1 0 0,1 0 0,0 0 1,0-1-1,0 1 0,0 0 0,0 0 1,0-1-1,0 1 0,-1 0 0,1-1 1,0 1-1,0 0 0,0 0 0,0-1 1,0 1-1,0 0 0,1 0 0,-1-1 1,0 1-1,2-13 141,-1 11 160,1-9 75,-1-1-1,0 1 0,0-1 1,-1 0-1,-1 1 0,0-1 1,-1 0-1,0 1 0,0 0 1,-1-1-1,-1 1 0,0 0 1,-1 0-1,0 1 0,0 0 1,-1-1-1,-14-17 0,27 33-275,0-1-1,0 0 1,0-1-1,9 4 1,-9-4-125,10 4-50,86 41-24,-93-42-1,0 0 1,-1 0-1,0 1 0,0 0 1,0 1-1,-1 0 0,12 14 1,-19-20 14,0 0 0,1-1 1,-1 1-1,0 0 1,0 0-1,0 0 0,0 0 1,0 0-1,-1 0 1,1 0-1,-1 0 0,1 0 1,-1 0-1,0 0 1,0 0-1,0 1 0,0-1 1,0 0-1,0 0 1,0 0-1,-1 0 0,1 0 1,-1 0-1,0 0 1,1 0-1,-1 0 0,0 0 1,0 0-1,0 0 0,0 0 1,-1 0-1,1-1 1,0 1-1,-1-1 0,0 1 1,1-1-1,-1 1 1,0-1-1,1 0 0,-4 1 1,-3 4 29,-1-1-1,0-1 1,0 0-1,-1 0 1,0-1 0,1 0-1,-12 1 1,6-1-39,-1-1 1,1 0-1,0-1 0,-1-1 1,1-1-1,0 0 0,-24-5 1,37 5-49,1 2-14,1-1 1,-1 0-1,0 0 1,0-1-1,1 1 1,-1 0-1,0 0 1,1 0-1,-1 0 1,0-1-1,0 1 1,1 0-1,-1-1 1,1 1-1,-1 0 1,0-1-1,1 1 1,-1-1-1,1 1 1,-1-1-1,1 1 1,-1-1-1,1 0 1,-1 1-1,1-1 1,0 1-1,-1-1 1,1 0-1,0 0 1,-1 1-1,1-1 1,0 0-1,0 1 1,0-2-1,6-8-2161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11779,'48'-70'4913,"-65"91"-2345,3 2-960,1 1-479,11 2-121,10-5-536,15 0-224,1-3-120,4-10-40,4-3-88,-7 2-104,2-7-208,-1 1-192,-6-1-624,-5-3-225,-6-3-527,-5-6-1041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12443,'9'1'4801,"4"-1"-2969,6 2-376,2-4-199,5 2-153,10 3-616,-5-1-264,3 6-448,-11-3-368,-14-2-840,-2 5-465</inkml:trace>
  <inkml:trace contextRef="#ctx0" brushRef="#br0" timeOffset="1">152 72 9074,'-106'44'4521,"112"-39"-816,6 1-2433,2 1-688,11-1-168,1-2-728,1 2-504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0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12819,'2'-82'4585,"-1"80"-4475,-1 0 0,1 0 0,0 0-1,-1 0 1,1 0 0,0 0 0,0 1 0,0-1 0,0 0 0,1 1 0,-1-1 0,0 1 0,1-1 0,-1 1 0,1-1 0,-1 1-1,1 0 1,0 0 0,-1 0 0,1 0 0,0 0 0,0 0 0,0 1 0,0-1 0,0 1 0,0-1 0,4 0 0,1 0 180,2-2-114,1 2-1,-1-1 0,1 2 0,-1-1 0,1 1 0,-1 1 0,1-1 1,-1 2-1,1-1 0,-1 1 0,0 1 0,0 0 0,10 4 1,-16-6-126,1 1 0,-1 0 1,0-1-1,0 1 0,0 1 1,0-1-1,0 0 1,-1 1-1,1-1 0,-1 1 1,1 0-1,-1 0 0,0 0 1,0 0-1,2 6 1,-3-6 2,0 0 0,-1 1-1,1-1 1,-1 1 0,0-1 0,0 1 0,0-1 0,0 1 0,-1-1 0,1 1 0,-1-1 0,0 1 0,0-1 0,0 0 0,-1 0 0,1 1 0,-1-1-1,0 0 1,-2 4 0,-3 2 85,1 0-1,-1 1 1,-1-2-1,0 1 1,0-1-1,-1-1 1,-11 9-1,-2-2 49,-1 0-1,-25 10 1,13-14-74,25-8-805,18-6-2363,24-7 231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48 12027,'18'-47'4651,"-29"71"3051,-13 24-7933,13-25 591,-8 9-319,16-29-39,1 1-1,0-1 1,0 0-1,0 1 1,0-1 0,1 1-1,0-1 1,-1 1-1,1 0 1,0-1 0,0 6-1,1-9-3,0 1 0,0-1 0,1 1-1,-1-1 1,0 1 0,0-1 0,1 1-1,-1-1 1,0 1 0,1-1 0,-1 0 0,1 1-1,-1-1 1,0 0 0,1 1 0,-1-1-1,1 0 1,-1 1 0,1-1 0,-1 0 0,1 0-1,-1 0 1,1 1 0,-1-1 0,1 0-1,0 0 1,-1 0 0,1 0 0,-1 0 0,1 0-1,-1 0 1,1 0 0,23-1-74,-20 1 56,42-3-228,-24 3-516,0-2-1,0 0 1,0-1-1,-1-1 1,22-8 0,-21 4-830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76 12811,'41'-65'4726,"-31"54"-1779,-5 12-1496,-2 12-373,-3-12-745,2 8-180,0-1 1,-1 0-1,0 1 0,0-1 0,-1 1 0,0 0 0,-1-1 0,0 1 0,0-1 0,-1 1 1,0-1-1,-3 9 0,3-12-142,-1 1 1,0 0 0,0-1-1,0 1 1,0-1 0,-1 0-1,0 0 1,0 0 0,0-1-1,-1 1 1,1-1 0,-1 0-1,0-1 1,-1 1-1,1-1 1,-11 5 0,59-25-1671,65-15 1,-91 26-346,-2 3-678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12579,'0'5'5329,"2"8"-2681,-6 6-927,1 9-673,5 4-224,-2 3-872,6-6-624,1-8-1160,-2-3-921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7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11875,'1'6'4889,"-2"6"-2921,-6 7-912,-1 9-184,-3 8-335,9-1-121,7 1-224,3-10-32,7-5-56,4-3-40,1-8-32,4-2-24,5-1-304,-4-4-248,-1-2-545,-3 1-327,-8-2-1113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11682,'10'-2'4770,"5"-1"-2922,9-3-632,2 1-88,5-2-519,3 7-241,-6-1-752,1-1-345,-8 5-1143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12091,'11'-4'4745,"9"-2"-3121,12 1-968,4 3-24,6-2-760,0 4-736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8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36 11554,'-40'-18'4898,"40"28"-2490,5 8-1104,1 5-47,10 9-409,9 1-280,9-1-408,6-1-176,-4-15-496,0 2-376,-12-8-657,-7-4-551</inkml:trace>
  <inkml:trace contextRef="#ctx0" brushRef="#br0" timeOffset="1">1 265 15467,'11'-14'5954,"23"-22"-4234,10 0-336,10-9-480,6 1-303,-6 11-833,-4 2-465,-19 13-1143,-12 10-889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4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39 246 10514,'-39'33'10917,"39"-42"-8427,7-16-2018,1 0-262,5-9 1461,14-69 1,-27 103-1667,0 0 1,0 0-1,0 0 1,0 0-1,0 0 1,0-1-1,0 1 1,0 0-1,0 0 1,0 0-1,0 0 1,0 0-1,1 0 1,-1 0-1,0 0 1,0 0-1,0 0 1,0 0-1,0 0 1,0-1-1,0 1 1,0 0-1,0 0 1,0 0-1,1 0 1,-1 0-1,0 0 1,0 0-1,0 0 1,0 0-1,0 0 1,0 0-1,0 0 1,0 0-1,0 0 1,1 0-1,-1 0 1,0 0-1,0 0 1,0 0-1,0 0 1,0 0-1,0 0 1,0 0-1,0 1 1,0-1-1,1 0 1,-1 0-1,0 0 1,0 0-1,0 0 1,0 0-1,0 0 1,0 0-1,0 0 1,0 0-1,0 0 1,0 0-1,0 1 1,0-1-1,0 0 1,0 0-1,0 0 1,0 0-1,10 11 84,0 1-74,136 134-437,-114-123 300,-31-22 133,1 0 1,-1 0-1,1 0 1,0 0 0,-1 0-1,1-1 1,0 1-1,0-1 1,0 1 0,-1-1-1,1 0 1,0 1-1,0-1 1,0 0 0,0 0-1,-1 0 1,3-1-1,-15-46 377,0-1 21,3-1 0,-3-69 0,14 101-629,3 13-2867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5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10362,'-17'14'8975,"3"7"-6274,-5 23-2076,17-41-226,0 4-269,-1 1-1,1-1 1,0 1 0,1-1-1,0 1 1,0 0-1,0 0 1,1-1-1,0 1 1,1 0 0,1 9-1,-1-13-112,0-1 0,0 0 0,0 0-1,0 0 1,1 0 0,-1 0 0,1 0-1,-1 0 1,1-1 0,0 1 0,0 0-1,1-1 1,-1 0 0,0 1 0,1-1-1,0 0 1,-1 0 0,1-1 0,0 1-1,0 0 1,0-1 0,0 0 0,0 0-1,0 0 1,0 0 0,0 0 0,1 0-1,-1-1 1,4 1 0,70 1-332,-69-2-217,0 0-1,0-1 1,0 0 0,0-1-1,-1 0 1,1 0-1,13-6 1,-8 0-1298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5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11851,'2'0'4633,"4"-1"-2857,4-1-640,8-1-264,3-2-7,7 3-441,3 2-96,4 0-360,0 9-344,-5 0-665,-7-2-471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0.6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0 339 16043,'3'18'3868,"-2"-20"-1693,-1-38-696,0 14-967,0 7-347,1 0-1,1 0 1,0 0-1,2 1 1,0-1 0,10-26-1,-10 36-159,0 0-1,0 0 0,1 0 0,0 1 1,1-1-1,-1 1 0,2 0 0,-1 1 1,1 0-1,0 0 0,0 0 1,1 1-1,0 0 0,12-7 0,-19 12-14,1 0 0,-1 0-1,1 1 1,-1-1 0,1 0-1,-1 1 1,1-1 0,-1 0-1,1 1 1,-1 0 0,1-1-1,0 1 1,-1 0-1,1 0 1,-1 0 0,1 0-1,0 0 1,-1 0 0,1 1-1,0-1 1,-1 0 0,1 1-1,-1-1 1,1 1 0,-1 0-1,1-1 1,-1 1 0,1 0-1,-1 0 1,0 0-1,0 0 1,1 0 0,-1 0-1,0 0 1,0 1 0,0-1-1,0 0 1,0 1 0,0-1-1,0 3 1,1 0-16,0 0 0,-1 0 0,0 1 0,0-1 0,0 1-1,-1-1 1,1 0 0,-1 1 0,0 0 0,0-1 0,-1 1 0,1-1 0,-2 5 0,-1-1-4,0-1 1,0 1-1,0-1 1,-1 0-1,0 0 0,-1-1 1,1 1-1,-8 7 1,-50 46-65,26-27 123,34-30-2,-1-1 0,1 1 0,0-1 0,-1 0 0,0 1 0,1-2-1,-1 1 1,0 0 0,0 0 0,0-1 0,-6 3 0,185 0-873,-63-11 409,-77 2 415,1 3 1,0 0-1,0 3 0,-1 1 0,50 9 0,-80-9 42,-1-1 0,1 2-1,0-1 1,-1 1 0,0-1 0,8 7-1,-12-9 2,0 1 0,0-1 0,0 1 0,0-1 0,0 1 0,0 0 0,-1 0 0,1-1 0,0 1 0,0 0 0,-1 0 0,1 0 0,-1 0 0,1 0 0,-1 0 0,1 0 0,-1 0 0,1 0 0,-1 0 0,0 0 0,0 0 0,0 0 0,1 0 0,-1 0 0,0 0 0,0 0 0,0 0 0,-1 0 0,1 0 0,0 0 0,0 1 0,-1-1 0,1 0 0,0 0 0,-1 0 0,1 0 0,-1-1 0,1 1 0,-1 0 0,0 0 0,1 0 1,-1 0-1,0 0 0,1-1 0,-2 2 0,-2 0 58,1 0 0,0 0 1,-1 0-1,1 0 1,-1-1-1,0 0 0,0 1 1,1-1-1,-1-1 1,0 1-1,0 0 0,0-1 1,0 0-1,0 0 1,0 0-1,0 0 1,0-1-1,-6-1 0,-3-1 142,0 0-1,-1-1 0,-24-11 0,30 11-149,0-1 1,0 0-1,0 0 0,0 0 0,1-1 0,0 0 0,0-1 0,0 1 0,1-1 0,0-1 1,0 1-1,-4-9 0,8 12-80,0 0 1,0 0 0,1 0-1,-1 0 1,1 0-1,0 0 1,0 0-1,0-1 1,1 1 0,0 0-1,0 0 1,0-1-1,0 1 1,0 0-1,1 0 1,0-1 0,0 1-1,0 0 1,0 0-1,1 0 1,-1 0-1,1 0 1,0 1 0,1-1-1,-1 0 1,0 1-1,1 0 1,5-6-1,-6 7-48,0-1 0,0 1 0,1 0-1,-1 0 1,1 0 0,-1 0 0,1 1-1,0-1 1,0 1 0,0-1 0,0 1-1,0 0 1,0 0 0,6-1 0,-3 2-500,1 0-1,-1 0 1,1 1 0,-1 0 0,1 0 0,-1 1 0,0-1-1,9 5 1,39 14-2318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51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11026,'8'-3'5249,"8"3"-1280,5-4-2336,12 3-641,-1 1-216,7 1-488,-3 1-264,-5 3-1000,-5 1-560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9:5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15819,'0'-5'10763,"3"2"-9299,-1 1-344,2-1-784,5-2-536,-3 2-1152,1-1-913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25 190 9650,'6'-7'7781,"18"1"-7505,-6 3 277,-7 1-479,1-1 0,-1-1 1,0 0-1,0 0 0,-1-1 0,0-1 1,11-6-1,-16 9 5,0-1 0,-1 0-1,1 0 1,-1 0 0,0 0 0,0-1 0,0 1-1,-1-1 1,0 0 0,0 0 0,0-1 0,0 1-1,-1 0 1,0-1 0,0 0 0,0 1 0,1-11-1,-3 15-20,1 0-1,-1 0 0,0 0 0,0-1 0,1 1 1,-1 0-1,0 0 0,0-1 0,0 1 1,-1 0-1,1 0 0,0-1 0,0 1 1,-1 0-1,1 0 0,0 0 0,-1 0 0,0-1 1,1 1-1,-1 0 0,1 0 0,-1 0 1,0 0-1,0 0 0,0 0 0,0 1 1,0-1-1,1 0 0,-1 0 0,-1 1 0,1-1 1,0 0-1,0 1 0,0-1 0,0 1 1,0-1-1,0 1 0,-1 0 0,1-1 1,-3 1-1,0 0 86,-1 0 0,0 1 1,1-1-1,-1 1 0,1 0 0,-1 1 1,1-1-1,-1 1 0,1 0 0,-5 2 1,-3 4 53,0 0 0,1 1 0,0 0 0,0 0 0,1 1 0,0 0 0,-14 21 0,18-23-128,0 1 0,0-1 0,1 1 0,1 0-1,0 0 1,0 1 0,0-1 0,1 1 0,1 0 0,0 0 0,-2 16 0,4-24-65,0 1 1,0-1-1,1 1 1,-1 0-1,0-1 1,1 0-1,0 1 1,-1-1-1,1 1 1,0-1 0,0 0-1,1 1 1,-1-1-1,0 0 1,1 0-1,-1 0 1,1 0-1,0 0 1,0-1-1,3 3 1,-2-1-10,2-1 0,-1 0 1,0 0-1,0 0 0,1 0 1,-1-1-1,1 0 0,-1 0 0,1 0 1,7 0-1,0 0-181,-1-2-1,1 1 1,-1-1 0,1-1-1,-1 0 1,1-1 0,-1 0-1,18-7 1,-24 7-296,1 0-1,0 0 1,0 0-1,-1-1 1,0 0 0,7-6-1,-3-4-1844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3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76 7674,'-22'11'2343,"-1"2"1,-40 29 0,45-28-1573,1 1 0,0 1 0,-28 34 0,37-39-644,0 0-1,0 1 0,1 0 0,1 0 1,0 1-1,1 0 0,-6 18 0,9-22-59,0 0 1,1 1-1,0-1 0,1 0 0,-1 1 0,2-1 1,-1 0-1,1 0 0,1 1 0,0-1 0,5 16 1,-2-13-57,1 0 0,0-1 0,1 0 1,0 0-1,0-1 0,1 0 0,1 0 1,-1-1-1,2 0 0,16 13 0,-7-8-25,1-1 0,0 0-1,1-2 1,41 17 0,-30-17 78,0 0 1,1-3-1,0-1 1,0-1-1,1-2 1,65 0-1,-73-4-2,-1-3 0,1 0 0,-1-1 0,0-2 0,0 0 0,0-2 0,-1 0 0,-1-2-1,39-21 1,-48 22-95,0-1 0,-1-1-1,0 0 1,-1-1 0,0 0 0,-1 0-1,-1-1 1,0-1 0,0 0-1,-1 0 1,12-29 0,-12 22 42,-1 0 0,-1-1 1,-1 0-1,-1 0 1,0-1-1,-2 0 1,-1 0-1,0-24 1,-2 37 57,-1 1 1,1-1-1,-2 1 0,1 0 1,-1-1-1,-1 1 1,1 0-1,-2 0 0,1 0 1,-1 1-1,0-1 1,-1 1-1,0 0 0,-1 0 1,1 1-1,-1-1 1,-1 1-1,1 1 0,-1-1 1,-1 1-1,-14-10 1,1 6 105,-1 0 1,-1 1 0,1 1 0,-2 1-1,1 1 1,-1 2 0,-46-4 0,-6 4-13,-89 6 0,115 2-777,-1 2-1,1 2 1,1 2-1,-67 23 1,32-5-3243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3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54 218 10898,'-34'18'3449,"34"-17"-3407,-1-1-1,1 0 1,-1 0 0,1 1-1,0-1 1,-1 0-1,1 1 1,0-1 0,-1 1-1,1-1 1,0 1 0,-1-1-1,1 0 1,0 1-1,0-1 1,-1 1 0,1-1-1,0 1 1,0-1 0,0 1-1,0-1 1,0 1 0,0-1-1,0 1 1,0 0-1,0-1 1,0 1 0,0-1-1,0 1 1,0-1 0,0 1-1,0-1 1,1 1-1,-1-1 1,0 1 0,0-1-1,1 0 1,-1 1 0,0-1-1,1 1 1,-1-1-1,0 0 1,1 1 0,-1-1-1,0 1 1,1-1 0,-1 0-1,1 0 1,-1 1-1,1-1 1,-1 0 0,1 0-1,-1 0 1,1 1 0,-1-1-1,1 0 1,29 10 783,-10-5-538,0-2 1,24 2-1,-39-4-278,-1-1 0,0 0 0,1 0 0,-1 0 0,1 0 0,-1-1 0,0 0-1,1 0 1,-1 0 0,0 0 0,0-1 0,0 0 0,0 0 0,0 0 0,0 0 0,6-5 0,-9 6-5,0 0-1,0 0 1,-1 0 0,1-1 0,0 1 0,-1 0 0,1 0 0,-1-1 0,1 1 0,-1 0 0,0-1 0,1 1 0,-1-1 0,0 1-1,0 0 1,0-1 0,0 1 0,0-1 0,-1 1 0,1 0 0,0-1 0,0 1 0,-1 0 0,1-1 0,-1 1 0,0 0 0,1 0-1,-1-1 1,0 1 0,1 0 0,-1 0 0,0 0 0,0 0 0,0 0 0,-2-1 0,-2-4 27,-2 0-1,1 1 1,0 0 0,-11-6-1,-127-65 2506,143 76-2481,-1-1 0,0 0 0,1 0 0,-1 0 1,1 0-1,0 0 0,-1 0 0,1 0 0,0-1 1,0 1-1,-1 0 0,1-1 0,0 1 0,0-1 1,1 1-1,-1-1 0,0 1 0,0-1 1,1 0-1,-1 1 0,1-1 0,0 0 0,-1 1 1,1-3-1,0 1-33,1 1 1,0 0 0,-1-1-1,1 1 1,0 0 0,0 0 0,0-1-1,1 1 1,-1 0 0,0 0-1,1 1 1,0-1 0,-1 0-1,1 0 1,0 1 0,0-1-1,2-1 1,3-1-50,0-1 1,0 2-1,0-1 0,1 1 0,0 0 1,-1 1-1,1-1 0,0 1 1,13-1-1,-17 3-86,1 0 0,-1 0 0,1 0 0,0 0 0,-1 1 1,0-1-1,1 1 0,6 2 0,-9-2-21,0 0 0,0 0-1,0 0 1,0 0 0,-1 0 0,1 0 0,0 1-1,-1-1 1,1 1 0,-1-1 0,1 1 0,-1-1-1,0 1 1,0 0 0,1 0 0,-1-1 0,0 1-1,1 3 1,4 15-1622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5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48 174 12179,'-31'-36'4139,"31"35"-4041,0 1 0,0 0 0,0-1 0,0 1 0,0 0 0,0-1 0,0 1 0,0-1 0,1 1 0,-1 0 0,0-1 1,0 1-1,0 0 0,1-1 0,-1 1 0,0 0 0,0 0 0,1-1 0,-1 1 0,0 0 0,1 0 0,-1-1 0,0 1 0,1 0 0,-1 0 0,0 0 0,1 0 0,-1-1 0,1 1 0,-1 0 0,0 0 0,1 0 0,-1 0 0,1 0 0,22-8 744,-12 5-326,-4 0-419,0 0-1,-1-1 0,1 0 1,-1-1-1,0 1 0,0-1 1,0 0-1,-1 0 0,1-1 1,-1 0-1,-1 0 0,1 0 1,-1 0-1,0-1 0,6-14 1,-10 21-79,0-1-1,1 0 1,-1 1 0,0-1 0,0 0 0,0 1 0,0-1-1,0 0 1,0 0 0,0 1 0,0-1 0,0 0-1,0 0 1,0 1 0,0-1 0,0 0 0,-1 1 0,1-1-1,0 0 1,0 1 0,-1-1 0,1 0 0,-1 1-1,1-1 1,0 1 0,-1-1 0,0 0 0,0 0 21,0 1 0,0-1 1,-1 1-1,1 0 0,0 0 1,0 0-1,0-1 0,0 1 1,-1 0-1,1 0 0,0 0 1,0 1-1,0-1 1,0 0-1,-2 1 0,-3 1 121,0 0-1,0 0 1,1 1-1,-1-1 1,-8 7 0,6-2-48,0 0 1,1 1 0,0 0 0,0 1 0,0-1-1,1 1 1,1 0 0,0 1 0,0-1 0,0 1-1,1 0 1,-4 18 0,7-23-98,0 1 0,0-1 0,0 0-1,1 1 1,0-1 0,0 0 0,0 1 0,1-1-1,0 1 1,0-1 0,0 0 0,2 6 0,-1-8-15,0 0 0,0 1 0,0-1-1,0 0 1,0 0 0,1 0 0,-1 0 0,1 0 0,0 0 0,0-1 0,0 1 0,0-1 0,0 0 0,1 0 0,-1 0 0,1-1-1,-1 1 1,6 1 0,1-1-95,-1 0 0,1 0 0,0-1 1,-1 0-1,1 0 0,0-1 0,0-1 0,0 0 0,-1 0 0,1-1 0,0 0 0,-1-1 0,0 0 0,1 0 0,-1-1 0,-1 0 0,1 0 0,0-1 0,-1-1 1,15-11-1,-21 15-54,0 0 1,0-1 0,-1 1-1,1 0 1,0-1-1,-1 1 1,0-1 0,1 1-1,-1-1 1,0 0 0,0 1-1,-1-1 1,1 0 0,-1 0-1,1 0 1,-1-4 0,-2-16-1597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10418,'9'16'983,"17"19"987,-25-33-1878,1-1 0,0 1 1,0-1-1,0 0 1,-1 1-1,2-1 1,-1 0-1,0 0 1,0 0-1,0-1 1,0 1-1,1 0 1,-1-1-1,0 1 1,0-1-1,1 0 1,2 0-1,2 0-9,1-1-1,0-1 1,-1 1-1,1-1 1,-1 0-1,1-1 1,-1 0-1,0 0 1,10-6-1,-15 8-37,0 0-1,0 0 1,0-1-1,0 1 1,0 0 0,0-1-1,-1 1 1,1-1-1,-1 0 1,1 0-1,-1 1 1,0-1 0,0 0-1,0 0 1,0 0-1,0 0 1,0-1-1,0 1 1,-1 0-1,1 0 1,-1 0 0,1-1-1,-1 1 1,0 0-1,0 0 1,0-1-1,0 1 1,0 0 0,-1 0-1,1-1 1,-1 1-1,1 0 1,-1 0-1,0 0 1,0 0 0,-2-4-1,-3-3 369,-1 1 1,0-1-1,-1 1 0,1 1 0,-2-1 0,1 1 1,-1 1-1,-11-7 0,7 4 194,0 0-1,-21-21 1,33 29-588,0 0-1,-1 0 1,1 0 0,0-1 0,0 1 0,0 0 0,0 0 0,0-1 0,0 1 0,0-1 0,0 1 0,1-1-1,-1 0 1,1 1 0,-1-1 0,1 1 0,-1-1 0,1 0 0,0 1 0,0-1 0,0 0 0,0 1 0,0-1-1,0 0 1,1 0 0,-1-1 0,2 1-27,-1 0 1,1 1-1,-1-1 0,1 0 0,-1 1 0,1-1 1,0 1-1,0 0 0,0-1 0,0 1 1,0 0-1,0 0 0,0 0 0,0 1 0,0-1 1,4 0-1,4-2-289,1 1 0,-1 1-1,1 0 1,0 0 0,-1 1 0,21 2 0,-5 9-1609,-8 9-1138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3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88 192 10834,'-42'64'4827,"33"-50"-4317,2 0 0,-11 28 0,15-36-495,1 1 0,0-1 0,1 0 1,-1 1-1,2-1 0,-1 1 0,0 0 0,1-1 0,0 1 0,1-1 0,0 1 1,0-1-1,0 1 0,0-1 0,1 1 0,0-1 0,1 0 0,0 0 0,-1 0 1,2 0-1,3 6 0,7 4-6,0 0 1,0-1 0,1-1-1,1 0 1,1-1 0,0 0-1,25 13 1,-15-11-41,1-1 0,0-2-1,0-1 1,48 12 0,-46-16-7,1-1-1,-1-2 1,1-1-1,-1-1 1,1-2 0,51-5-1,-70 3 46,0 0 1,0-1-1,0 0 0,0-1 0,0 0 0,-1-1 0,0 0 1,0-1-1,0 0 0,0-1 0,-1 0 0,-1 0 0,1-1 1,-1-1-1,0 1 0,-1-1 0,0-1 0,0 0 1,8-14-1,-3-1 205,-1 0 0,-1-1 0,-2 0 0,0 0 0,9-55 0,-15 65 25,-1-1-1,0 0 1,-2 0 0,0 0 0,-1 0-1,0 0 1,-2 0 0,0 1-1,-1-1 1,0 1 0,-8-17 0,9 26-130,-2-1 0,1 0 1,-1 1-1,-1 0 0,1 0 1,-1 0-1,0 1 0,-1 0 1,1 0-1,-1 0 0,-1 1 1,1 0-1,-1 1 0,1-1 1,-1 1-1,0 1 0,-1 0 1,-16-5-1,3 4 33,0 0 0,-1 1 1,1 1-1,-1 1 0,0 1 0,-32 5 0,10 1-242,0 1 1,0 3-1,0 1 0,2 3 1,-1 1-1,-53 28 0,9 6-1722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3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14315,'-34'21'5737,"47"-9"-3856,10-6-769,10 1-120,2-4-264,6-6-136,3 1-256,-5 1-151,2 2-442,-7 7-295,-13 0-1112,-7 5-624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 12347,'-58'-13'5025,"61"11"-3065,5 2-432,8 5-415,7 1-49,6 1-88,4-4-88,1-3-192,0 2-151,-1 3-289,-4-7-64,-8 4-176,-5-2-104,-6 0-368,-4 0-361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1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0 13363,'-1'1'5688,"-7"2"-4344,-3 4-944,0-1 0,0 2 0,1 0-1,0 0 1,1 1 0,0 0 0,0 0 0,0 1 0,2 0-1,-9 13 1,5-2-137,1 0 1,1 1-1,1 0 0,-9 38 0,16-56-241,0-3-20,1 0 1,0 0-1,0 0 0,0-1 1,0 1-1,0 0 1,0 0-1,0 0 0,0-1 1,0 1-1,1 0 1,-1 0-1,0-1 0,0 1 1,1 0-1,-1 0 0,1-1 1,-1 1-1,0 0 1,1-1-1,-1 1 0,1-1 1,0 1-1,-1 0 1,1-1-1,-1 1 0,1-1 1,0 1-1,-1-1 1,1 0-1,0 1 0,0-1 1,-1 0-1,1 0 0,0 1 1,0-1-1,-1 0 1,1 0-1,0 0 0,0 0 1,1 0-1,42 1 18,-32-2 0,8 0-55,0 0-1,-1-2 1,1 0 0,0-1 0,-1-1-1,0-1 1,0-1 0,-1 0 0,0-2-1,0 0 1,-1-1 0,0 0 0,0-2-1,-2 0 1,22-20 0,-5 6 127,-30 39 480,-9 26 79,5-31-609,0 0 1,1-1-1,0 1 1,0 0-1,1-1 1,0 1 0,0 0-1,2 10 1,0-12-51,0 0 0,1 0 0,0-1 0,0 1 0,0 0 0,1-1 0,-1 0 0,1 0 1,1 0-1,-1 0 0,1-1 0,-1 0 0,1 0 0,1 0 0,-1 0 0,0-1 0,1 0 1,0 0-1,8 3 0,-7-3-51,-1 0 0,1-1 0,0 0 0,0 0 0,0 0 0,0-1 0,0 0 0,1-1 0,-1 1 0,0-1-1,0-1 1,0 1 0,1-1 0,-1-1 0,0 1 0,0-1 0,6-3 0,-8 2-186,0-1-1,-1 0 1,0 0-1,1 0 1,-2-1-1,1 1 0,0-1 1,-1 0-1,0 0 1,0 0-1,-1 0 1,3-7-1,6-9-2120,-2 2-1000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12555,'-1'-99'4698,"2"80"-1308,3 21-2518,2 15-630,7 54 1090,-9-46-978,0 0 0,2-1 0,1 1-1,1-1 1,11 25 0,-19-49-336,1 0 0,-1 1 0,0-1 1,0 0-1,0 1 0,0-1 0,0 0 0,1 0 0,-1 1 0,0-1 0,0 0 1,0 0-1,1 1 0,-1-1 0,0 0 0,0 0 0,1 0 0,-1 1 0,0-1 1,0 0-1,1 0 0,-1 0 0,0 0 0,1 0 0,-1 0 0,0 1 0,1-1 1,-1 0-1,0 0 0,1 0 0,-1 0 0,0 0 0,1 0 0,-1 0 0,0-1 1,0 1-1,1 0 0,-1 0 0,0 0 0,1 0 0,-1 0 0,0 0 0,1-1 1,-1 1-1,1 0 0,8-12 328,1-10-56,0 0 0,8-30 0,-11 31-138,0 1 1,1 0 0,18-33 0,-25 52-156,8-12 94,0 0-1,13-15 1,-19 25-146,-1 1 1,0-1-1,0 1 0,1 0 0,0 0 1,-1 0-1,1 0 0,0 1 0,0-1 0,0 1 1,0-1-1,0 1 0,0 0 0,0 0 1,0 1-1,1-1 0,4 0 0,-6 1-102,-1 0 0,0 1 0,1-1 0,-1 1 0,0-1 0,0 1 0,1-1-1,-1 1 1,0-1 0,0 1 0,0 0 0,0 0 0,0 0 0,0 0 0,0 0-1,0 0 1,0 0 0,-1 0 0,1 0 0,0 0 0,0 0 0,-1 0 0,1 0-1,-1 1 1,1-1 0,-1 0 0,0 1 0,1-1 0,-1 0 0,0 0 0,0 1-1,0 2 1,3 14-3554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10178,'7'-1'13178,"2"-21"-11951,5-11-954,29-27 505,30-44 945,-38 55-921,-31 47-658,-1 11-80,-1 22-49,-1-18 0,3 13-322,0 1 1,2-1-1,17 47 1,18 23-4519,-32-77 2083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15835,'8'-2'6034,"20"-4"-4354,9 1-1008,17 5-712,0 3-312,-6-1-1136,4 1-601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13 255 9842,'-5'27'5294,"1"-56"-316,1-1-4230,3 19-471,-1 0 1,1 0 0,1 1-1,0-1 1,0 0 0,1 1-1,0-1 1,1 1 0,0-1-1,10-18 1,-11 23-247,1 0 0,1 1 0,-1-1 0,1 1 0,0 0 0,0 0 0,0 0 0,1 1 0,-1 0 1,1 0-1,0 0 0,0 0 0,1 1 0,-1 0 0,1 0 0,0 0 0,0 1 0,0-1 0,11-1 0,-16 3-37,1 1 1,-1-1-1,0 1 0,1 0 0,-1 0 1,1 0-1,-1-1 0,1 1 0,-1 1 0,1-1 1,-1 0-1,0 0 0,1 0 0,-1 1 1,1-1-1,-1 1 0,0-1 0,1 1 0,-1 0 1,0-1-1,1 1 0,-1 0 0,0 0 0,0 0 1,0 0-1,0 0 0,0 0 0,0 0 1,0 0-1,0 0 0,0 0 0,-1 1 0,1-1 1,0 0-1,-1 1 0,1-1 0,0 2 1,-1 0-25,0 1 1,0-1 0,0 1 0,0-1 0,0 1 0,-1-1 0,1 1 0,-1-1 0,0 1 0,0-1-1,0 0 1,-1 1 0,1-1 0,-4 5 0,-6 7-5,1 0 0,-2-1 0,-20 20 0,25-27 230,0-1 0,-1 0 0,1 0 1,-2 0-1,1-1 0,-1 0 0,1-1 1,-12 4-1,48 6 1914,7 0-1534,104 35 588,-122-44-1388,-1-2 1,1 1-1,0-2 0,0 0 1,1-1-1,24-2 0,-40 1 77,0-1 1,0 1-1,0 0 0,0-1 0,0 1 0,0-1 0,0 1 0,0-1 1,0 0-1,0 0 0,-1 0 0,1 0 0,0 0 0,0-1 0,-1 1 1,1 0-1,-1-1 0,3-1 0,-3 0-289,0 0 0,1 1 0,-1-1 0,0 0 0,0 0 0,-1 0 0,1 0-1,-1 0 1,1 0 0,-1 0 0,0-5 0,0-6-2260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74 11971,'49'-48'4238,"-48"47"-4054,0 1 0,0-1 0,-1 0 0,1 0 0,0 0 0,-1 0 0,1 0 0,-1 0 0,1 0 0,-1 0-1,1 0 1,-1 0 0,0 0 0,1 0 0,-1 0 0,0 0 0,0-2 0,0 3-116,0 0 0,0-1 0,-1 1 0,1-1-1,0 1 1,0 0 0,-1-1 0,1 1 0,0 0-1,-1-1 1,1 1 0,0 0 0,-1-1 0,1 1 0,0 0-1,-1 0 1,1-1 0,-1 1 0,1 0 0,-1 0-1,1 0 1,-1 0 0,1 0 0,0-1 0,-2 1 0,-30 2 1337,31-2-1220,-9 2 53,1 0 0,-1 1 0,1 0 0,0 1 0,0 0 0,0 0 0,1 1 0,0 0 0,-1 1 0,2 0 1,-1 0-1,-7 8 0,11-10-154,-1 0 1,1 0-1,0 1 1,0 0-1,1 0 1,0 0 0,0 0-1,0 1 1,0-1-1,1 1 1,0-1-1,0 1 1,0 0 0,1 0-1,0 0 1,0 0-1,0 0 1,1 0-1,0 0 1,1 9 0,-1-14-79,1 1 1,-1 0 0,0-1-1,1 1 1,0-1 0,-1 1-1,1-1 1,0 1 0,0-1 0,0 1-1,0-1 1,0 0 0,0 1-1,0-1 1,1 0 0,-1 0-1,0 0 1,1 0 0,-1 0-1,2 1 1,1-1-7,-1 0-1,1 0 1,-1 0-1,1 0 0,-1 0 1,1-1-1,-1 1 1,8-1-1,2-2-44,-1 1 1,0-1-1,0-1 0,17-5 1,-17 4 10,1-1 1,-2 1-1,1-2 1,0 0-1,-1 0 1,0-1-1,11-9 1,-22 15 31,1 1 0,-1 0 1,0-1-1,0 1 0,1 0 1,-1 0-1,0 0 0,1-1 1,-1 1-1,0 0 0,1 0 1,-1 0-1,1 0 0,-1 0 1,0 0-1,1-1 0,-1 1 1,0 0-1,1 0 0,-1 0 1,1 0-1,-1 0 1,0 1-1,1-1 0,-1 0 1,1 0-1,-1 0 0,0 0 1,1 0-1,-1 0 0,0 1 1,1-1-1,-1 0 0,0 0 1,1 0-1,-1 1 0,0-1 1,0 0-1,1 1 0,-1-1 1,0 0-1,0 1 0,1-1 1,-1 0-1,0 1 1,0-1-1,0 0 0,0 1 1,0-1-1,1 0 0,-1 1 1,0-1-1,0 1 0,0-1 1,0 0-1,0 1 0,0-1 1,0 0-1,0 1 0,-1 0 1,2 26-409,-8 0-539,5-22 336,0 1 1,0 0 0,1 0-1,0 0 1,0 7-1,1 4-2173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13355,'0'0'4692,"-5"7"-310,-5 23-4058,-39 95 39,42-114-356,5-7-14,1-1 0,-1 0 0,0 1 0,1-1 0,-1 1 0,1 0 0,0-1 0,0 7 0,1-9-13,1 0 1,0-1-1,0 1 1,0-1 0,-1 0-1,1 1 1,0-1 0,0 0-1,0 1 1,0-1-1,0 0 1,0 0 0,0 0-1,0 0 1,0 0 0,0 0-1,0 0 1,0 0-1,-1 0 1,1-1 0,2 1-1,33-5-306,-26 3 221,9 1-373,-1 1 0,1 1 0,34 5 0,-39-4-627,3 0-1404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92 7450,'44'-10'5604,"-17"4"-3212,48-5-1,-74 11-2287,0 0 0,1-1 0,-1 1 0,0 0-1,0 0 1,0 0 0,1 0 0,-1 0 0,0 1 0,0-1-1,1 0 1,-1 0 0,0 1 0,0-1 0,0 1 0,0-1 0,0 1-1,0-1 1,2 2 0,-3-1-44,0 0 1,1-1-1,-1 1 1,0 0-1,0-1 0,0 1 1,0-1-1,-1 1 1,1 0-1,0-1 0,0 1 1,0 0-1,0-1 1,-1 1-1,1 0 0,0-1 1,-1 1-1,1-1 1,0 1-1,-1-1 0,1 1 1,0-1-1,-1 1 0,1-1 1,-1 1-1,-4 4 130,-1 0 0,1-1-1,-1 1 1,0-1 0,-10 5-1,-2 0 67,0-2-1,0 0 1,-25 5 0,37-10-181,0-1-1,0 0 1,0 0 0,0-1 0,0 1 0,0-1-1,0-1 1,-1 1 0,1-1 0,0 0-1,0-1 1,0 1 0,1-1 0,-10-4 0,12 4-46,1 0 0,0 0 1,0-1-1,0 1 0,0 0 1,0-1-1,0 1 1,1-1-1,-1 0 0,1 0 1,0 1-1,0-1 0,0 0 1,0 0-1,0 0 0,0 0 1,1 0-1,0 0 0,0 0 1,0-1-1,0 1 1,0 0-1,0 0 0,1 0 1,-1 0-1,2-4 0,-1 4-26,-1-1 0,1 1-1,0 0 1,0-1 0,1 1 0,-1 0-1,1 0 1,-1 0 0,1 0-1,0 0 1,0 0 0,0 1-1,0-1 1,1 0 0,-1 1 0,1 0-1,0 0 1,-1 0 0,1 0-1,0 0 1,0 0 0,0 1-1,6-3 1,-5 4-57,1-1 0,-1 1 0,1 0-1,0 0 1,-1 1 0,1-1 0,-1 1-1,0 0 1,1 0 0,-1 1 0,5 1 0,46 27-2256,-38-20 737,18 9-3827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36 213 10122,'-6'-3'7189,"3"-3"-4431,0-15-3590,2 4 1341,-22-88-419,26 86-251,1 5 2205,-3 12-1983,1 1 0,0 0 1,0 0-1,0 0 0,0 0 0,0 0 0,0 0 0,0 1 0,1-1 0,-1 1 0,4-1 0,3-1 42,41-10 176,-49 12-256,1-1-1,0 1 1,0-1-1,-1 1 0,1 0 1,0 0-1,0 0 1,0 0-1,-1 0 1,1 0-1,0 0 1,0 0-1,0 1 1,-1-1-1,1 1 0,0 0 1,-1-1-1,1 1 1,2 1-1,-3-1-19,-1 0 0,0 0 0,1 0 0,-1 0-1,1 0 1,-1 0 0,0 0 0,0 0 0,0 0-1,0 1 1,0-1 0,0 0 0,0 0 0,0 0 0,0 0-1,0 0 1,0 0 0,-1 0 0,1 0 0,0 0-1,-1 0 1,1 0 0,-1 1 0,-5 9-65,-1-1 1,1 0-1,-17 19 0,19-25 54,-6 10-38,8-11 42,0 0 0,1-1 0,-1 1 1,-1-1-1,1 1 0,0-1 0,-1 0 0,1 0 0,-1 0 0,1 0 0,-1-1 0,-3 3 1,48-25 93,-30 18-90,0 1 0,-1 0 0,1 1 0,0 1 0,0 0 0,14 2 0,-21-2 2,0 0 1,0 1-1,0 0 0,0 0 1,0 0-1,-1 1 0,1 0 1,0 0-1,-1 0 0,1 0 0,-1 1 1,0-1-1,0 1 0,0 0 1,0 1-1,-1-1 0,5 5 1,-7-6 4,0 0 1,0-1 0,0 1-1,0 0 1,0 0 0,0 0 0,0 0-1,-1 0 1,1 0 0,-1 0-1,0 0 1,1 0 0,-1 0 0,0 0-1,0 0 1,0 0 0,0 0-1,-1 0 1,1 0 0,-1 0 0,0 2-1,0-1 25,-1 0 0,0 0 0,0 0 0,0 0 0,0-1-1,0 1 1,0-1 0,-1 1 0,1-1 0,-1 0 0,-4 3 0,-3 1 76,0-1 0,0 0 0,0 0 0,-1-1 1,1-1-1,-19 4 0,29-7-136,0 1 0,-1-1 0,1 0 0,0 0 0,-1 0 0,1 0 0,0 0 0,-1 0-1,1 1 1,0-1 0,0 0 0,-1 0 0,1 0 0,0 0 0,-1 0 0,1 0 0,0 0 0,-1 0 0,1 0 0,0-1 0,-1 1-1,1 0 1,0 0 0,-1 0 0,1 0 0,0 0 0,0 0 0,-1-1 0,1 1 0,0 0 0,-1 0 0,1 0 0,0-1-1,0 1 1,0 0 0,-1 0 0,1-1 0,0 1 0,0 0 0,0-1 0,0 1 0,0 0 0,-1 0 0,1-1 0,0 1-1,0 0 1,0-1 0,0 1 0,0 0 0,0-1 0,0 1 0,0-1 0,1-6-1608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11578,'80'-31'4521,"-67"4"-2856,-5-9-169,8-2 8,-6-2-111,-2 2-449,2 12-304,-3 13-376,4 13-80,-6 9 64,0 13 40,1 9-64,2 3-80,9 12-416,0-7-320,1-7-808,8-4-441,-9-12-1599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14971,'3'0'5633,"9"0"-4264,5 0-649,14 1-600,3-1-96,9 0-632,1-1-472,1 1-1753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5:14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606 8 11843,'-7'-2'1094,"0"0"0,0 1 0,0 0 1,-1 0-1,1 1 0,-1 0 1,1 0-1,-14 2 0,-60 19 25,2-2-773,61-17-246,1 1 0,-1 1 0,1 1 0,0 0 0,1 1 0,-27 13 0,34-13-88,0 0 0,0 0 0,1 0 0,-1 1 0,2 1 0,-1-1 1,1 1-1,0 1 0,1-1 0,0 1 0,0 0 0,-4 10 0,9-19-27,1 0 1,0 1-1,0-1 0,-1 0 1,1 1-1,0-1 1,0 0-1,0 1 0,-1-1 1,1 0-1,0 1 0,0-1 1,0 0-1,0 1 0,0-1 1,0 0-1,0 1 0,0-1 1,0 1-1,0-1 0,0 0 1,0 1-1,0-1 0,0 0 1,0 1-1,0-1 0,0 1 1,0-1-1,1 0 0,-1 1 1,0-1-1,15 1-855,8-3 713,17 4-243,0 1 0,0 1 0,79 21-1,-84-14 114,-1 2-1,41 22 0,-60-27 265,0 1 0,0 1 0,-1 0 0,0 1 0,-1 0 0,0 1 0,11 13 1,-22-22 68,1 1 0,0-1 1,-1 0-1,0 1 0,0 0 1,0-1-1,-1 1 0,1 0 1,-1 0-1,0 0 0,0 0 1,0 0-1,0 0 0,-1 1 1,1-1-1,-1 0 0,0 0 1,-2 8-1,0-5 68,0-1 0,0 0 0,0-1 0,-1 1 0,0 0 0,0-1 0,-1 1 0,1-1 0,-1 0 0,0 0 0,-7 5 0,-4 3 143,0 0 0,-1-2 0,-1 0 0,0 0 0,0-2-1,-1 0 1,-21 7 0,-6-2-374,-1-3 0,0-2 0,0-1 0,-1-3 0,0-1 0,-90-6 0,63-3-1448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1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10618,'16'1'5017,"18"-2"-944,15 1-2232,0 1-537,-1 3-272,0 2-800,-16 1-352,-16-2-960,-4 1-544,-22 9-1545,-3-1-2128</inkml:trace>
  <inkml:trace contextRef="#ctx0" brushRef="#br0" timeOffset="1">217 105 9850,'-137'62'4521,"131"-56"-1928,16-1-633,24 0-720,8-2-376,8-3-743,-9-5-634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90 12835,'35'-81'4793,"-30"73"-2175,-5 16-1342,-5 14-583,-6 5-585,-2 0 0,0-1 0,-1-1 0,-2 0-1,-24 29 1,42-56-103,0 0 0,0 0 0,1 1 0,-1-1-1,0 0 1,1 1 0,-1-1 0,1 1 0,0 0 0,-1 0-1,1 0 1,5-1 0,2 0 8,0 0 1,0 1-1,15 0 1,6 2-538,48 8 0,-72-8 293,53 4-3671,-42-6 627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49 104 9442,'3'-99'4641,"-6"94"-952,0 7-1721,1 12-223,-3 9-169,-1 15-408,-2 1-296,-2-2-528,5-1-176,0-10-504,2-4-368,1-10-1120,2-6-361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4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41 10826,'-32'-22'1893,"10"7"-452,18 11 262,8 5 1189,21 10-831,-14-7-1410,0 0 0,0 1 0,0 1 0,15 10 0,-23-14-617,-1 0 0,1 1 0,-1-1 0,1 1 0,-1-1 0,0 1 1,0 0-1,0 0 0,0 0 0,-1 0 0,1 0 0,-1 0 0,0 0 0,0 1 0,0-1 0,0 0 0,-1 1 0,1-1 0,-1 1 1,0 6-1,0-7-29,-1 0 0,0 0 1,0 0-1,0 0 0,0 0 1,0 0-1,0 0 0,-1 0 1,0 0-1,1 0 0,-1-1 1,0 1-1,0-1 0,-1 1 1,1-1-1,0 0 0,-1 0 1,-4 3-1,-7 4-14,1-1 0,-24 10 0,19-10-97,-9 7-1711,20-10-157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36 154 10738,'-35'38'10040,"36"-88"-8829,0 34-1014,-1 8-55,0-1 0,1 1-1,0 0 1,1-1 0,0 1 0,0 0 0,0 0 0,6-11-1,-8 19-128,1-1-1,-1 1 0,0-1 0,1 1 0,-1-1 0,1 1 1,-1-1-1,1 1 0,-1 0 0,1-1 0,-1 1 1,1 0-1,-1 0 0,1-1 0,0 1 0,-1 0 0,1 0 1,-1 0-1,1 0 0,0-1 0,-1 1 0,1 0 1,0 0-1,-1 0 0,1 1 0,-1-1 0,1 0 0,0 0 1,-1 0-1,1 0 0,-1 0 0,1 1 0,-1-1 1,1 0-1,0 1 0,-1-1 0,1 0 0,-1 1 0,1 0 1,23 22 43,-15-13-2,4 5-20,40 36 142,-50-48-168,0-1 0,0 1 0,1-1-1,-1 0 1,1 0 0,-1 0 0,1 0 0,0 0 0,0-1 0,0 0 0,0 0 0,0 0 0,0 0 0,7 0 0,-10-1-4,0 0 1,0 0-1,0 0 0,0-1 0,0 1 1,0 0-1,-1 0 0,1 0 0,0-1 0,0 1 1,0 0-1,0-1 0,0 1 0,0-1 1,-1 1-1,1-1 0,0 0 0,0 1 0,-1-1 1,1 0-1,0 1 0,-1-1 0,1 0 1,-1 0-1,2-1 0,-2 0 15,0 1 0,1-1-1,-1 0 1,0 1 0,0-1 0,0 0 0,0 0-1,-1 1 1,1-1 0,0 0 0,-1 1-1,1-1 1,-1-2 0,-3-5 101,-1 0 0,0 0 0,-9-13 0,13 21-113,-25-49 363,26 49-507,0 1-1,0 0 1,0-1 0,0 1 0,0-1 0,0 1 0,1 0 0,-1-1-1,0 1 1,0-1 0,1 1 0,-1 0 0,0-1 0,0 1-1,1 0 1,-1-1 0,0 1 0,1 0 0,-1 0 0,0-1-1,1 1 1,-1 0 0,1 0 0,-1 0 0,0-1 0,1 1-1,-1 0 1,1 0 0,-1 0 0,1 0 0,-1 0 0,1 0 0,-1 0-1,0 0 1,1 0 0,-1 0 0,1 0 0,0 0 0,28-1-4592,-25 1 5458,19 0-1290,46-1-721,-69 1 1327,1 0 0,0-1 0,0 1-1,-1 0 1,1 0 0,0 0 0,-1-1 0,1 1-1,0 0 1,-1-1 0,1 1 0,0-1 0,-1 1 0,1-1-1,-1 1 1,1-1 0,-1 1 0,4-8 6327,-5 23-6070,0 0 1,2 0-1,1 16 1,-1-27-273,-1-1 1,1 0 0,0 0-1,-1 0 1,2 0 0,-1 0 0,0 0-1,0 0 1,1 0 0,0 0-1,0-1 1,-1 1 0,1-1 0,1 1-1,-1-1 1,0 0 0,1 0 0,-1 1-1,1-2 1,-1 1 0,1 0-1,0-1 1,0 1 0,0-1 0,0 0-1,0 0 1,0 0 0,5 1-1,2-1-29,1 1 0,0-2 0,0 1 0,0-1 0,0-1 0,17-3 0,-26 4-196,0-1 1,0 1-1,0-1 1,0 0-1,0 0 1,-1 0-1,1 1 1,0-2-1,0 1 0,-1 0 1,1 0-1,-1 0 1,1-1-1,-1 1 1,1-1-1,-1 1 0,0-1 1,2-3-1,4-6-1681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97 10970,'-84'-94'4921,"90"94"-1968,6 0-1433,6-2-47,4 2-249,6 0-320,0 5-520,-4-2-296,-5 0-672,1 2-368,-7-5-929,-2 0-359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13811,'11'2'5089,"13"-2"-4001,-3 0-504,12 6-384,-5-3-272,1 4-664,2-1-392,-5-1-984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7074,'42'-26'2913,"-35"24"802,-10 8-3191,0 0 1,1 0 0,-1 0-1,1 1 1,1-1 0,-1 1 0,1-1-1,0 1 1,1 0 0,0 9 0,0-14-475,0 0 1,0 0-1,0 0 1,0 0 0,1 1-1,-1-1 1,1 0-1,-1 0 1,1 0 0,0 0-1,0 0 1,0 0-1,0 0 1,0-1 0,0 1-1,1 0 1,-1 0-1,0-1 1,1 1 0,0-1-1,-1 1 1,1-1-1,0 0 1,0 0 0,0 0-1,-1 0 1,1 0-1,0 0 1,0 0 0,1 0-1,-1-1 1,0 1-1,0-1 1,4 1 0,-3-2-40,0 1 1,0 0-1,-1-1 1,1 1-1,0-1 1,0 0 0,0 0-1,0 0 1,-1 0-1,1 0 1,-1-1-1,1 1 1,-1-1 0,4-2-1,31-32 79,-18 16-97,-19 20 5,1-1 1,-1 1-1,0 0 1,1 0-1,-1-1 1,1 1-1,-1 0 1,0 0-1,1 0 1,-1 0-1,1 0 1,-1 0-1,1 0 1,-1 0-1,0 0 1,1 0-1,-1 0 1,1 0-1,-1 0 1,1 0-1,-1 0 1,1 0-1,-1 0 1,0 0-1,1 0 1,-1 1-1,1-1 1,-1 0-1,0 0 1,1 1-1,-1-1 1,0 0-1,1 0 1,-1 1 0,1 0-1,10 13-19,-10-12 14,5 6 18,0 0 0,1-1-1,0 0 1,0 0-1,13 9 1,-18-14 1,0-1 0,1 1-1,-1-1 1,1 0 0,-1 1 0,1-1 0,0-1-1,-1 1 1,1 0 0,5 0 0,-6-1-7,-1 0 0,0 0 0,0 0 1,1-1-1,-1 1 0,0 0 0,0-1 1,1 1-1,-1-1 0,0 1 0,0-1 0,0 0 1,0 1-1,0-1 0,0 0 0,0 0 1,0 0-1,0 0 0,0 0 0,0 0 0,0 0 1,0 0-1,-1 0 0,2-1 0,1-5-156,0 0 0,-1 0 0,1 0 0,-1 0 0,-1-1 0,1 1 0,-1 0 0,0-1 0,-1 1 0,0-1 0,0 1 0,-1-1 0,1 1 0,-2 0 0,-1-8 0,1 6-1236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53 190 12243,'-44'47'3876,"36"-43"-1478,7-13-1509,7-13-99,1 9-377,1-1-108,-2-1 0,1 0 1,-1 0-1,-1 0 0,-1-1 1,4-22-1,-8 35-251,6-33 283,-6 36-336,0 0-1,0 0 0,0-1 0,0 1 0,1 0 0,-1 0 0,0 0 0,0 0 0,0 0 0,0-1 0,0 1 0,0 0 0,0 0 0,1 0 0,-1 0 0,0 0 0,0 0 0,0 0 0,0 0 0,1 0 0,-1 0 0,0-1 0,0 1 0,0 0 0,0 0 0,1 0 0,-1 0 0,0 0 0,0 0 0,0 0 0,0 0 0,1 0 0,-1 0 0,0 1 1,0-1-1,0 0 0,0 0 0,1 0 0,-1 0 0,0 0 0,0 0 0,0 0 0,0 0 0,0 0 0,1 0 0,-1 1 0,0-1 0,12 18 33,-5 0 61,-5-12-77,1 0 0,-1 0-1,1-1 1,0 1 0,0-1 0,0 0 0,1 0 0,0 0 0,5 5-1,-8-10-13,-1 1 1,1-1-1,0 1 0,0-1 0,-1 0 0,1 1 0,0-1 0,0 0 0,0 0 0,-1 1 0,1-1 0,0 0 0,0 0 1,0 0-1,0 0 0,0 0 0,-1 0 0,1 0 0,0-1 0,0 1 0,0 0 0,0 0 0,-1-1 0,1 1 0,0 0 1,0-1-1,-1 1 0,1-1 0,0 1 0,-1-1 0,1 1 0,0-1 0,-1 0 0,1 1 0,-1-1 0,1 0 0,-1 1 1,1-1-1,-1 0 0,1 0 0,-1 1 0,1-3 0,14-42 39,-10 27-78,-5 17 34,0 1 1,0 0-1,0-1 1,0 1-1,0-1 0,0 1 1,1 0-1,-1-1 1,0 1-1,0-1 0,0 1 1,1 0-1,-1-1 1,0 1-1,0 0 0,1-1 1,-1 1-1,0 0 1,1-1-1,-1 1 0,0 0 1,1 0-1,-1-1 1,1 1-1,-1 0 0,0 0 1,1 0-1,-1 0 1,1 0-1,-1 0 0,1-1 1,4 13 9,-1 23 19,-4-19-19,0-8-8,0 1-1,0 0 1,1 0 0,0-1 0,1 1-1,0-1 1,0 1 0,4 8-1,-6-16 3,0-1 0,0 1-1,1 0 1,-1-1-1,0 1 1,1 0 0,-1-1-1,1 1 1,-1-1-1,1 1 1,-1 0 0,1-1-1,-1 1 1,1-1-1,-1 0 1,1 1 0,0-1-1,-1 1 1,1-1-1,0 0 1,-1 0 0,1 1-1,0-1 1,0 0-1,-1 0 1,1 0 0,0 0-1,0 0 1,-1 0-1,2 0 1,0 0 5,0-1 1,-1 0-1,1 0 1,0 0-1,-1 0 0,1 0 1,-1 0-1,1 0 1,-1 0-1,0 0 1,1-1-1,0-1 0,5-5 84,-1-1-1,0-1 1,5-10-1,3-13 283,16-28 375,-28 57-668,1 0-1,-1 0 1,1 0 0,0 0 0,0 0 0,1 1 0,-1 0 0,1 0 0,0 0 0,6-5 0,-9 8-73,-1 0 0,1 0 1,-1 0-1,1 0 0,-1 0 1,1 0-1,-1 0 0,0 0 1,1 0-1,-1 0 1,1 0-1,-1 0 0,1 1 1,-1-1-1,1 0 0,-1 0 1,0 0-1,1 1 0,-1-1 1,0 0-1,1 0 0,-1 1 1,0-1-1,1 0 1,-1 1-1,0-1 0,1 0 1,-1 1-1,0-1 0,0 1 1,1-1-1,-1 1 0,9 19 44,-6-14-10,11 25-50,20 47-765,-16-26-2705,-14-38 1165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38 12235,'-80'-37'5481,"92"40"-2297,6-2-2127,-2 3-1521,7-4-409,-2 1-855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87 11835,'-20'-86'4659,"11"103"185,-14 11-3528,-28 25-952,42-45-298,-8 10 65,19-11-98,13-4-29,-5-3-9,1 0 0,-1 0 0,0-2 0,16-2 1,-18 2-278,-1 0 0,1 1 0,-1 0 0,1 0 0,0 1 0,0 0 0,-1 0 1,1 1-1,0 0 0,10 2 0,-8 1-1337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1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14 234 9802,'8'67'4529,"27"-69"-1432,3-12-2217,-2-1-16,-12-9-368,-1 1-176,-22-3-32,-7-3 88,-20 1 305,-10-1 79,-1 3-72,-1 1-136,14 6-288,13 6-128,20-2-304,14 2-288,23 13-824,7 5-473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13219,'53'-47'4678,"-40"37"-2550,-10 12-843,-6 8 1305,-24 54-2508,21-46-137,-16 34 1,19-46 29,2-6 11,1 0 0,0 0 0,0 0 0,-1 0 0,1 1-1,0-1 1,0 0 0,0 0 0,-1 0 0,1 1 0,0-1 0,0 0 0,0 0 0,0 1 0,0-1 0,0 0 0,0 1-1,-1-1 1,1 0 0,0 0 0,0 1 0,0-1 0,0 0 0,0 1 0,0-1 0,0 0 0,0 0 0,0 1 0,1-1-1,-1 0 1,0 1 0,0-1 0,0 0 0,0 1 0,24-2-257,3-3 151,-1 0 1,45-16 0,-49 13 67,0 1-1,0 1 1,1 0-1,0 2 1,-1 1-1,1 0 1,0 2 0,43 5-1,-63-5 76,-1 0 0,0 1 0,0-1 0,0 1 0,0 0-1,0 0 1,0 0 0,0 0 0,0 0 0,-1 0 0,1 0 0,0 0 0,0 1 0,-1-1-1,1 1 1,-1-1 0,3 4 0,-4-4-4,0-1-1,1 1 0,-1 0 1,0-1-1,0 1 1,0-1-1,0 1 1,0 0-1,1-1 0,-1 1 1,0-1-1,-1 1 1,1 0-1,0-1 0,0 1 1,0-1-1,0 1 1,0 0-1,-1-1 1,1 1-1,0-1 0,0 1 1,-1 0-1,0 0 14,0 0 1,-1 1-1,1-1 0,0 0 0,0 0 0,-1 0 0,1 0 1,-1-1-1,1 1 0,-1 0 0,1-1 0,-3 2 0,-7 1 143,-1 0 0,1-1-1,-1 0 1,1-1-1,-1 0 1,1-1 0,-16-2-1,22 2-112,1-1-1,-1 0 1,0 0 0,1 0-1,-1-1 1,1 0-1,-1 0 1,1 0-1,-5-3 1,7 4-39,1-1-1,-1 1 1,0-1 0,0 0 0,0 1 0,1-1-1,-1 0 1,1 0 0,0-1 0,0 1 0,-1 0 0,1 0-1,0 0 1,1-1 0,-1 1 0,0 0 0,1-1-1,-1-3 1,1 4-33,-1 0 1,1 0-1,0 0 0,0 0 0,0 0 1,0 0-1,0 1 0,1-1 0,-1 0 0,1 0 1,-1 0-1,1 0 0,0 0 0,-1 0 1,1 0-1,0 1 0,0-1 0,0 0 1,1 1-1,-1-1 0,0 1 0,1-1 0,-1 1 1,1-1-1,-1 1 0,1 0 0,-1 0 1,1 0-1,0 0 0,0 0 0,0 0 0,2 0 1,1 0-114,0 0-1,-1 0 1,1 0 0,0 1 0,0 0-1,0 0 1,0 0 0,-1 1 0,1 0-1,0-1 1,0 2 0,7 2 0,16 7-1544,-1 3-518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158 100 11803,'6'-18'1370,"0"-1"1,3-26-1,-9 44-1311,0 0-1,0 1 1,0-1-1,0 0 1,0 1-1,0-1 1,0 0-1,0 1 1,-1-1-1,1 1 1,0-1-1,0 0 1,-1 1 0,1-1-1,0 1 1,-1-1-1,1 1 1,-1-1-1,1 1 1,0-1-1,-1 1 1,1-1-1,-1 1 1,1 0-1,-1-1 1,0 1-1,1 0 1,-2-1 0,-21-1 1129,-22 13 843,37-8-1726,1 1-1,0-1 1,1 1 0,-1 0-1,1 1 1,-1 0-1,1 0 1,1 0-1,-1 1 1,-6 8 0,9-11-226,1 1 0,-1-1 0,1 1 0,0-1 0,0 1 0,0 0 0,1 0 0,-1 0 1,1 0-1,0 0 0,0 0 0,0 0 0,1 1 0,-1-1 0,1 0 0,0 0 0,0 0 1,1 1-1,-1-1 0,3 8 0,-2-10-71,0 0 0,0 0 0,0-1 0,0 1 0,0 0 1,0 0-1,1-1 0,-1 1 0,0-1 0,1 0 0,0 1 0,-1-1 0,1 0 0,0 0 0,-1 0 1,1 0-1,0 0 0,0 0 0,0 0 0,0-1 0,0 1 0,0-1 0,0 1 0,0-1 1,0 0-1,3 0 0,7 0-114,0 0 0,0-1 0,19-4 0,6 1-1812,-28 4 117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41 13595,'-65'-39'5393,"68"38"-3521,13 1-927,10 0-217,15 0-240,11 5-120,6-5-192,6 4-80,-17 1-344,-5 2-392,-17 3-1032,-11-2-441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4:5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12187,'7'-3'5041,"14"2"-2785,7-3-655,17 1-233,12 1 8,13-2-216,6-1-183,-14 0-505,-10 2-184,-24 3-440,-11 0-200,-15 0-521,-4 0-399,-4 0-864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52 136 11995,'56'-107'4296,"-40"81"-2047,-16 26-2229,0-1 0,0 1 0,0 0 0,0 0 0,0 0 0,1 0 0,-1 0-1,0 0 1,0-1 0,0 1 0,0 0 0,0 0 0,0 0 0,0 0 0,0 0 0,1 0 0,-1 0-1,0 0 1,0-1 0,0 1 0,0 0 0,0 0 0,1 0 0,-1 0 0,0 0 0,0 0 0,0 0 0,0 0-1,0 0 1,1 0 0,-1 0 0,0 0 0,0 0 0,0 0 0,0 0 0,1 0 0,-1 0 0,0 0-1,0 0 1,0 1 0,0-1 0,0 0 0,1 0 0,-1 0 0,0 0 0,0 0 0,0 0 0,0 0 0,0 0-1,0 1 1,0-1 0,0 0 0,1 0 0,-1 0 0,0 0 0,0 0 0,0 0 0,0 1 0,-1 27 704,1-25-663,-2 15 61,-1-1-1,-1 1 0,-1 0 1,-1-1-1,-13 29 0,14-35-21,-1 0-1,-1 0 1,0 0 0,0-1-1,-1 0 1,0 0-1,-1-1 1,-19 16 0,22-20 136,10-5-73,10-7-58,-6 3-96,0-1 1,1 1 0,-1 1-1,1-1 1,0 1 0,0 1-1,0 0 1,0 0-1,0 1 1,1 0 0,-1 1-1,0-1 1,1 2-1,-1 0 1,0 0 0,15 4-1,-14-3-458,-1 2-1,1-1 1,-1 2-1,0-1 1,13 10-1,-5-4-2113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13691,'58'-23'5481,"-64"2"-3584,1-10-625,2-3-696,0 0-192,4 6-728,2 10-528,6 9-1089,-1 5-3144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67 145 11923,'-47'34'3884,"46"-34"-3811,1 0-1,0 1 1,-1-1-1,1 0 0,0 0 1,0 0-1,-1 0 1,1 0-1,0 0 0,-1 0 1,1 0-1,-1 0 1,1 0-1,0 0 0,-1 0 1,1 0-1,0 0 1,-1 0-1,1 0 0,0 0 1,0 0-1,-1-1 1,1 1-1,0 0 0,-1 0 1,1 0-1,0-1 1,0 1-1,-1 0 0,1 0 1,0 0-1,0-1 1,-1 1-1,1 0 0,0-1 1,0 1-1,0 0 1,0 0-1,-1-1 0,1 1 1,0 0-1,0-1 1,0 1-1,0 0 0,0-1 1,0 1-1,0 0 1,0-1-1,0 0 0,-3-19 488,2 18-205,-2-50 1064,3 50-1387,0-1 0,0 1 0,0 0-1,0-1 1,0 1 0,1-1 0,-1 1 0,1 0 0,-1-1-1,1 1 1,0 0 0,0-1 0,0 1 0,0 0 0,1 0 0,-1 0-1,0 0 1,4-3 0,-3 5-24,-1-1-1,1 1 1,-1 0 0,1 0-1,0 0 1,-1 0-1,1 0 1,0 0 0,-1 0-1,1 0 1,-1 1 0,1-1-1,-1 1 1,1-1-1,0 1 1,-1 0 0,0-1-1,1 1 1,-1 0 0,2 1-1,35 26 130,-23-16-78,-1-2-34,-1-2 0,2 1 0,-1-2 0,1 0 0,0 0 0,0-2 0,21 6 0,-35-11-22,-1 0 0,0 0 0,0 0 1,0 0-1,1 0 0,-1 0 0,0-1 0,0 1 0,0 0 0,1 0 0,-1 0 0,0 0 0,0 0 0,0 0 0,1-1 0,-1 1 0,0 0 1,0 0-1,0 0 0,0 0 0,0-1 0,1 1 0,-1 0 0,0 0 0,0 0 0,0-1 0,0 1 0,0 0 0,0 0 0,0 0 0,0-1 1,0 1-1,0 0 0,0 0 0,0-1 0,0 1 0,0 0 0,0 0 0,0 0 0,0-1 0,0 1 0,0 0 0,0 0 0,0 0 0,0-1 1,0 1-1,-4-15 206,4 15-193,-1-5-21,-1 1 0,0-1 1,0 1-1,0 0 1,0 0-1,-1 0 1,0 0-1,0 0 0,0 0 1,0 1-1,-6-5 1,-6-9-55,15 17 40,-1-1-1,0 0 0,1 0 0,-1 0 1,1 0-1,-1 0 0,1 0 0,-1 0 1,1 0-1,0 0 0,-1 0 1,1 0-1,0 0 0,0 0 0,0 0 1,0 0-1,0 0 0,0-1 0,0 1 1,0 0-1,0 0 0,1 0 1,-1 0-1,0 0 0,1 0 0,-1 0 1,1 0-1,-1 0 0,1 0 0,-1 0 1,1 1-1,0-1 0,-1 0 0,1 0 1,1 0-1,1-2-157,1 1 1,-1-1-1,1 1 1,-1 0-1,1 0 1,5-1-1,-7 2 10,27-9-1738,5 5-1644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2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 10682,'65'-24'4641,"-65"24"-4599,0-1 0,0 1 0,0 0 0,0 0 0,0 0 0,0 0 0,0 0 0,0 0 0,0 0 0,0 0 0,-1 0 0,1 0 0,0 0 0,0-1 0,0 1 0,0 0-1,0 0 1,0 0 0,0 0 0,0 0 0,0 0 0,0 0 0,0 0 0,0-1 0,0 1 0,0 0 0,0 0 0,0 0 0,0 0 0,0 0 0,0 0 0,0 0 0,1 0 0,-1 0 0,0-1 0,0 1 0,0 0 0,0 0-1,0 0 1,0 0 0,0 0 0,0 0 0,0 0 0,0 0 0,0 0 0,0 0 0,1 0 0,-1 0 0,0 0 0,0 0 0,0 0 0,0-1 0,0 1 0,0 0 0,0 0 0,0 0 0,0 0 0,1 0 0,-1 0 0,0 0-1,0 0 1,0 0 0,0 0 0,0 1 0,0-1 0,0 0 0,0 0 0,1 0 0,-13-1 1236,-17 4-408,21 0-727,1 1 0,-1 0 0,1 0 1,-1 1-1,1 0 0,0 0 1,1 0-1,-1 1 0,1 0 0,1 1 1,-9 10-1,10-13-92,1 1 0,-1 0 0,1 1 0,0-1 0,0 0 1,1 1-1,0-1 0,0 1 0,0 0 0,1 0 0,-1 0 0,1 0 0,1 0 0,-1 0 1,1 0-1,0 0 0,1 7 0,0-11-48,-1-1 0,1 0 0,0 0 0,-1 1 0,1-1 0,0 0 0,0 0 0,0 0 0,0 0 0,0 0 0,0 0 0,0 0 0,0 0 0,0-1 1,0 1-1,1 0 0,-1-1 0,0 1 0,1-1 0,-1 1 0,0-1 0,1 0 0,-1 1 0,0-1 0,1 0 0,-1 0 0,1 0 0,-1 0 0,0 0 0,1 0 0,-1 0 0,1-1 0,-1 1 0,0 0 0,3-2 0,9-1 10,0-1 0,23-10 0,-25 10-8,94-42 38,-92 87-2297,-7-27 751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11066,'0'0'10923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41 197 8570,'-32'53'3877,"27"-29"477,4-20-1930,-1-11-170,2-14-1763,2 5-427,4-52-15,-5-87-1,38 239 631,-37-81-670,0 0 0,0 0 0,0 0-1,0 0 1,0-1 0,0 1 0,1-1 0,-1 1-1,1-1 1,0 0 0,0 0 0,0 0 0,0 0-1,0-1 1,0 1 0,0-1 0,0 0 0,1 0 0,-1 0-1,0 0 1,1 0 0,-1-1 0,7 1 0,-6-2-3,0 1 0,0-1 0,0 0 0,-1 0 0,1 0 0,0-1 0,-1 1 0,1-1 0,-1 0 0,1 0 0,-1 0 0,0-1 0,0 1 0,0-1 1,0 1-1,0-1 0,-1 0 0,1 0 0,-1 0 0,4-7 0,-2 4-3,0 0 0,-1-1 0,0 1 0,0-1 0,0 0 0,0 0-1,-1 0 1,-1-1 0,2-7 0,7 104 123,-9-75-88,0-1 0,0 0 1,6 19-1,-7-32-32,0 0 0,0 1 0,1-1 0,-1 0 0,0 0-1,0 0 1,0 0 0,0 0 0,1 0 0,-1 0 0,0 0 0,0 0 0,0 0 0,1 0 0,-1 0 0,0 0-1,0 0 1,0 0 0,1 0 0,-1 0 0,0 0 0,0 0 0,0 0 0,1 0 0,-1 0 0,0 0-1,0 0 1,0 0 0,1 0 0,-1-1 0,0 1 0,0 0 0,0 0 0,0 0 0,0 0 0,1 0 0,-1-1-1,0 1 1,0 0 0,0 0 0,0 0 0,0 0 0,0-1 0,0 1 0,0 0 0,1 0 0,-1 0 0,0-1-1,0 1 1,14-20 122,13-22-42,-21 32-68,-1-1 38,1 1 0,0 0 0,0 0-1,1 1 1,1-1 0,0 2 0,0-1 0,15-11 0,-22 19-32,0 1 1,0-1 0,-1 1-1,1-1 1,0 1 0,0 0-1,0 0 1,0-1 0,0 1-1,0 0 1,0 0 0,0 0-1,0 0 1,0 0 0,0 0-1,0 0 1,0 0 0,0 1-1,-1-1 1,1 0 0,0 1-1,0-1 1,0 0 0,0 1-1,0-1 1,0 1 0,-1-1-1,1 1 1,0-1 0,-1 1-1,1 0 1,0 0 0,-1-1 0,1 1-1,0 0 1,-1 0 0,1-1-1,-1 1 1,0 0 0,1 0-1,-1 0 1,0 0 0,1 0-1,-1 2 1,3 5 39,-1 1 0,0 0 0,1 16 0,-2-16-13,15 98-3697,-16-92 1608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3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11 237 11002,'-2'4'404,"0"0"0,1-1 0,0 1 0,-1 0 0,1 0 0,0 7 0,1-9-288,0-1-1,0 0 1,0 0 0,0 1 0,0-1-1,0 0 1,1 0 0,-1 1 0,0-1-1,1 0 1,-1 0 0,1 0 0,0 1-1,-1-1 1,1 0 0,0 0 0,0 1-1,4 1 93,-1 0 0,1-1-1,0 1 1,0-1 0,-1 0-1,2 0 1,-1 0 0,0-1-1,0 0 1,0 0 0,7 0-1,-1 1 49,0-1-1,0 0 0,0-1 1,0 0-1,0-1 0,0 0 1,12-3-1,-21 4-226,1-1 0,-1 1 0,0-1 1,1 1-1,-1-1 0,0 0 0,0 0 0,0 0 0,0 0 0,0 0 0,0-1 0,0 1 1,0-1-1,0 1 0,0-1 0,-1 0 0,1 1 0,-1-1 0,1 0 0,-1 0 0,0 0 1,0 0-1,0 0 0,0-1 0,0 1 0,0 0 0,-1 0 0,1-1 0,-1 1 0,1 0 1,-1-1-1,0 1 0,0 0 0,0-1 0,0 1 0,0 0 0,-1-1 0,1 1 1,-2-3-1,0-4 44,-1 1 1,-1 0 0,1 0 0,-1 0 0,-1 0-1,1 1 1,-1 0 0,-1 0 0,1 0 0,-10-9-1,-6-2 276,-44-30 0,26 19-57,38 29-285,0 0-1,0-1 1,0 1-1,0-1 1,0 0-1,0 1 1,1-1-1,-1 0 1,0 0 0,0 1-1,1-1 1,-1 0-1,0 0 1,1 0-1,-1 0 1,1 0-1,-1 0 1,1 0-1,0 0 1,-1 0-1,1 0 1,0 0-1,0 0 1,-1 0-1,1 0 1,0 0-1,0 0 1,0 0-1,1 0 1,-1-2-1,1 2-13,0-1-1,1 1 1,-1 0-1,0-1 1,1 1-1,-1 0 1,1 0-1,0 0 0,-1 0 1,1 0-1,0 0 1,-1 0-1,1 1 1,0-1-1,2 0 0,7-2-249,0 1-1,1 0 0,-1 0 0,19 0 0,-25 3 2,0-1 0,0 1 1,0 0-1,0 0 0,0 1 0,0-1 0,-1 1 0,1 0 1,0 0-1,-1 1 0,5 2 0,20 16-2517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67 14595,'-58'-44'5249,"77"34"-4433,5 6-576,11-1-360,-3 1-280,1 4-800,2 4-1328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20 10890,'-3'-3'522,"0"1"0,-1 0 0,1 0-1,-1 0 1,1 1 0,-1-1 0,0 1 0,1 0-1,-1 0 1,0 0 0,0 0 0,0 1-1,0-1 1,1 1 0,-7 1 0,6-1-233,-1 1 0,0 0 0,0 1-1,1-1 1,-1 1 0,1 0 0,0 0 0,-1 0 0,1 0 0,0 1 0,-5 4 0,3-2-185,1 0 1,-1 1 0,1-1 0,0 1-1,1 0 1,0 1 0,0-1-1,0 1 1,0-1 0,1 1 0,0 0-1,1 1 1,0-1 0,0 0-1,-2 16 1,4-21-108,0 1-1,0 0 1,0-1 0,0 1-1,0 0 1,1-1 0,-1 1-1,1 0 1,0-1 0,0 1-1,0-1 1,0 1 0,0-1-1,0 1 1,1-1-1,-1 0 1,1 0 0,-1 0-1,5 4 1,-2-3-153,-1-1 0,1 1 1,0-1-1,0 0 0,0 0 0,0 0 0,1-1 0,-1 0 1,0 1-1,10 0 0,0-1-950,0 0-1,0-1 1,0-1-1,0 0 1,0-1 0,24-6-1,-29 5 654,0-1 1,0 0-1,0 0 0,-1-1 0,1 0 0,-1 0 1,11-10-1,50-52 2020,-27 24 1147,-40 43-2535,-1-1-1,0 0 1,1-1 0,-1 1-1,0 0 1,0 0 0,0 0-1,0-1 1,0 1 0,0-1 0,-1 1-1,1-1 1,0 1 0,-1-1-1,1-2 1,-1 4-93,0-1-1,0 1 1,0-1 0,0 1 0,-1-1-1,1 1 1,0-1 0,-1 1-1,1-1 1,0 1 0,-1 0 0,1-1-1,0 1 1,-1 0 0,1-1-1,0 1 1,-1 0 0,1 0-1,-1-1 1,1 1 0,-1 0 0,1 0-1,-1 0 1,1-1 0,-1 1-1,1 0 1,-1 0 0,1 0 0,-1 0-1,0 0 1,-4 0 134,1 0 0,0 0-1,0 1 1,-1-1 0,1 1 0,0 0 0,0 0-1,-1 0 1,1 1 0,-5 2 0,5-1-134,0 1 0,0-1 0,0 1 0,0-1 0,1 1 1,0 1-1,0-1 0,0 0 0,0 1 0,0-1 0,1 1 0,0 0 1,0 0-1,0 0 0,1 0 0,0 0 0,-1 6 0,1-6-70,0 1-1,0-1 1,1 1 0,-1-1-1,1 1 1,1-1-1,-1 1 1,1-1-1,0 1 1,0-1-1,1 0 1,-1 1 0,1-1-1,0 0 1,1 0-1,3 7 1,-3-10-83,0 1 0,0-1 1,0 1-1,0-1 0,0 0 1,0 0-1,1-1 0,-1 1 0,1 0 1,-1-1-1,1 0 0,0 0 1,-1 0-1,1-1 0,0 1 1,0-1-1,-1 0 0,1 0 0,0 0 1,0 0-1,-1-1 0,5 0 1,6-2-669,0 0 1,0 0-1,-1-2 1,22-9-1,2-5-1925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14019,'72'-90'5729,"-75"107"-3624,3 4-1161,-8 13-840,-4 6-72,1 1-24,-1 0-168,11-15-536,2-4-345,3-13-719,-3-6-448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 11987,'37'-37'5353,"-37"50"-2465,-6 3-1783,-2 10-809,0 5 0,-5-2-24,1 1 32,10-3-272,-11-9-176,13-2-608,7-3-497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47 13195,'-21'-44'5089,"26"41"-3537,6 3-271,-1 0 79,6 2-152,1-1-160,4-1-904,-2-1-568,-1-1-1288,2 2-601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13 173 12939,'-4'-3'8914,"0"-21"-8058,3-51-368,1 47-392,0 4-320,-2 9-1032,0 12-577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10682,'37'55'3952,"-37"-55"-3890,1 1-1,-1-1 1,0 0 0,0 1 0,1-1-1,-1 0 1,0 1 0,0-1 0,1 0-1,-1 0 1,0 1 0,1-1 0,-1 0-1,0 0 1,1 0 0,-1 1 0,1-1-1,-1 0 1,0 0 0,1 0 0,-1 0-1,1 0 1,-1 0 0,0 0 0,1 0-1,-1 0 1,1 0 0,-1 0 0,0 0-1,1 0 1,-1 0 0,1 0 0,-1 0-1,0 0 1,1-1 0,-1 1 0,1 0-1,-1 0 1,0 0 0,1-1 0,-1 1-1,0 0 1,0 0 0,1-1 0,-1 1-1,0 0 1,1-1 0,-1 1 0,0 0-1,0-1 1,0 1 0,1 0 0,-1-1-1,8-20 865,-8 19-737,10-44 1061,-9 39-1125,-1 0 0,2 0 1,-1 0-1,1 1 0,0-1 1,0 1-1,1-1 0,0 1 1,0 0-1,7-9 0,-10 14-95,1 0-1,0 0 1,-1 1-1,1-1 1,-1 0-1,1 1 1,0-1-1,-1 1 1,1-1-1,0 1 1,0-1-1,0 1 1,-1-1-1,1 1 0,0 0 1,0-1-1,0 1 1,0 0-1,0 0 1,0 0-1,-1 0 1,1-1-1,0 1 1,0 0-1,0 1 1,0-1-1,0 0 1,0 0-1,0 0 1,0 0-1,-1 1 1,1-1-1,0 1 1,0-1-1,0 0 1,0 1-1,-1-1 1,1 1-1,1 1 0,2 2 87,0 0-1,-1 0 1,1 1-1,-1-1 0,4 7 1,-2-3-77,2 4 82,22 28 92,-27-38-206,0 0 0,1 1 0,-1-1 0,0 0 0,1-1 1,-1 1-1,1 0 0,-1-1 0,1 1 0,0-1 0,0 0 0,0 0 1,3 1-1,-5-2 4,1 0 0,-1 0-1,1 0 1,-1 0 0,1 0 0,0 0 0,-1 0 0,1 0 0,-1-1 0,1 1-1,-1-1 1,0 1 0,1-1 0,-1 0 0,1 1 0,-1-1 0,0 0 0,0 0-1,3-2 1,-2 1 16,1-2 0,0 1 0,-1 0-1,0 0 1,0-1 0,0 1 0,3-6 0,-1-3 21,0 1 0,-1-1 0,0 0 0,1-13 0,-2 9-107,-2 10-145,0-1 0,1 1 0,0-1-1,0 1 1,1-1 0,0 1 0,0 0 0,0 0 0,5-8-1,1 7-2303,3 7-2688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12155,'36'66'4221,"-36"-66"-4184,0 0 1,0 0 0,1 0-1,-1 0 1,0 0 0,0 0-1,0 1 1,0-1 0,1 0-1,-1 0 1,0 0 0,0 0 0,0 0-1,0 0 1,1 0 0,-1 0-1,0-1 1,0 1 0,0 0-1,0 0 1,1 0 0,-1 0-1,0 0 1,0 0 0,0 0 0,0 0-1,0 0 1,1 0 0,-1-1-1,0 1 1,0 0 0,0 0-1,0 0 1,0 0 0,0 0-1,0 0 1,0-1 0,0 1-1,1 0 1,-1 0 0,0 0 0,0 0-1,0-1 1,0 1 0,0 0-1,7-16 1130,9-28 393,-13 32-938,67-173 6082,-70 185-6686,0 0 0,0 1 0,0-1-1,0 1 1,0-1 0,1 0 0,-1 1 0,0-1 0,0 0 0,0 0 0,1 1-1,-1-1 1,0 0 0,0 1 0,1-1 0,-1 0 0,0 0 0,1 0 0,-1 1-1,0-1 1,1 0 0,-1 0 0,0 0 0,1 0 0,-1 0 0,1 1-1,-1-1 1,0 0 0,1 0 0,-1 0 0,0 0 0,1 0 0,-1 0 0,1 0-1,-1 0 1,0-1 0,1 1 0,-1 0 0,0 0 0,1 0 0,-1 0 0,0 0-1,1-1 1,-1 1 0,0 0 0,1 0 0,-1-1 0,0 1 0,0 0-1,1 0 1,-1-1 0,0 1 0,0 0 0,1-1 0,-1 1 0,0 0 0,0-1-1,0 1 1,0 0 0,1-1 0,-1 1 0,0 0 0,0-1 0,0 1-1,0-1 1,0 1 0,0 0 0,0-1 0,15 39 29,-10-22 36,46 103-1235,-14-42-4109,-35-70 2897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41 13971,'-76'-23'5945,"90"23"-2952,14-3-2153,3 0-368,4-2-376,1 2-264,0-1-888,1 4-472,-9 4-1209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1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11274,'1'0'5110,"4"-1"-3813,12-4-480,1 1 1,-1 0-1,1 2 0,0 0 0,32 1 1,1-1 153,105-5-581,252 18 0,-393-9-553,-6-1-418,1 0 0,-1 0-1,1-1 1,0 0 0,11-2 0,-18-2-1524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4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90 8930,'10'2'3516,"-3"-1"-2392,0 0 1,-1 0-1,1 1 0,9 3 1,-15-5-1049,0 0-1,0 1 1,-1-1 0,1 0-1,0 1 1,-1-1 0,1 0 0,-1 1-1,1-1 1,0 1 0,-1-1 0,1 1-1,-1-1 1,1 1 0,-1 0-1,0-1 1,1 1 0,-1 0 0,0-1-1,1 1 1,-1 0 0,0-1-1,0 1 1,1 0 0,-1-1 0,0 1-1,0 0 1,0 0 0,0-1 0,0 1-1,0 0 1,0 0 0,0-1-1,0 1 1,-1 0 0,1 0 0,0-1-1,0 1 1,-1 0 0,1-1 0,0 1-1,-1 0 1,1-1 0,-1 1-1,1-1 1,-1 1 0,1 0 0,-1-1-1,0 1 1,-5 5 200,0-1-1,0 0 1,0 0 0,-1 0 0,1-1-1,-1 0 1,0 0 0,0-1 0,-1 1-1,1-2 1,-1 1 0,0-1 0,0 0-1,1-1 1,-1 0 0,-12 0 0,15 0-198,0-1 0,0 0 0,0 0 0,0 0 0,0-1 0,0 1 0,0-1 0,0 0 0,1-1 0,-1 1 0,0-1 0,1 0 0,-1 0 1,1-1-1,-1 1 0,1-1 0,0 0 0,0 0 0,1 0 0,-1-1 0,1 1 0,-1-1 0,1 0 0,0 0 0,0 0 0,1 0 0,-4-8 0,5 8-109,0 0-1,0 0 0,0 0 0,0 0 1,1 0-1,0 0 0,0 0 0,0 0 0,1 0 1,-1 0-1,1 0 0,0 0 0,0 1 1,0-1-1,0 0 0,1 0 0,-1 1 0,1-1 1,0 1-1,1-1 0,-1 1 0,0 0 1,1 0-1,0 0 0,-1 0 0,1 0 0,0 1 1,1-1-1,-1 1 0,0 0 0,1 0 1,-1 0-1,1 0 0,0 1 0,-1-1 0,1 1 1,0 0-1,0 0 0,0 1 0,0-1 0,0 1 1,0 0-1,0 0 0,0 0 0,0 0 1,7 2-1,-6 0-196,0 0 0,0 0 0,-1 0 0,1 1 0,-1 0 1,0 0-1,5 4 0,27 27-2322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2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55 10634,'-75'-40'4297,"82"40"-2528,-2 0-721,18-2-64,3-1 56,8 0-176,1-2-135,3 3-457,-1 2-184,-7 0-504,0 0-385,-5 0-727,-7 0-664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11194,'5'0'4337,"5"1"-2808,4-2-641,9-1 64,8-3-56,3 5-80,3-1-376,-6-1-143,-1 2-145,-9 0-80,-8 2-184,-2-1-128,-9 1-321,-1 0-183,3-2-608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3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23 13843,'-7'-23'4324,"-3"36"-1899,0 4-2055,-80 104 1580,90-121-1954,0 0 1,0 0 0,0 1 0,0-1 0,-1 0 0,1 0 0,0 0 0,0 0 0,0 0-1,0 0 1,0 0 0,0 1 0,0-1 0,0 0 0,0 0 0,0 0 0,0 0-1,0 0 1,0 0 0,0 1 0,0-1 0,0 0 0,0 0 0,0 0 0,0 0 0,0 0-1,0 1 1,0-1 0,0 0 0,0 0 0,0 0 0,0 0 0,0 0 0,0 0 0,0 0-1,0 1 1,0-1 0,1 0 0,-1 0 0,0 0 0,0 0 0,0 0 0,0 0-1,0 0 1,0 0 0,0 0 0,0 1 0,1-1 0,-1 0 0,0 0 0,0 0 0,0 0-1,13-1-208,28-11-322,-13 4 31,-2 5 75,0 1 0,0 1 1,0 2-1,0 0 0,37 7 1,51 3 45,-77-12 381,-25 0 94,0 1 1,0 0-1,0 1 0,0 0 1,0 1-1,-1 0 0,15 5 1,-25-7-48,0 0 0,0 0 1,-1 0-1,1 0 0,0 1 0,0-1 1,-1 0-1,1 1 0,0-1 0,-1 1 1,1-1-1,-1 0 0,1 1 0,-1-1 1,1 1-1,0 0 0,-1-1 0,0 1 1,1-1-1,-1 1 0,1 0 0,-1-1 1,0 1-1,1 0 0,-1 0 0,0-1 1,0 1-1,0 0 0,0 0 0,0-1 1,1 1-1,-1 0 0,0 0 0,-1-1 1,1 1-1,0 0 0,0 0 0,0-1 1,0 1-1,-1 0 0,1-1 0,0 1 1,0 0-1,-1 0 0,-1 2 103,0-1-1,0 0 0,0 0 1,0 0-1,0 0 1,0 0-1,0 0 1,-1 0-1,1-1 0,-5 3 1,1-2-6,0 0 0,0 0 0,0-1 0,0 0 0,0 0 0,0 0 1,-1 0-1,1-1 0,0 0 0,-1-1 0,1 1 0,0-1 0,0-1 0,0 1 0,0-1 0,0 0 1,0 0-1,-7-4 0,10 5-143,0-1 0,0 0 1,0 0-1,1 0 0,-1 0 1,0 0-1,1-1 0,-1 1 1,1-1-1,0 0 0,0 0 1,0 1-1,0-1 0,1 0 1,-1-1-1,1 1 0,-1 0 1,1 0-1,0-1 0,0 1 1,1-1-1,-1 1 0,1 0 1,0-1-1,0 1 0,0-1 1,0 1-1,0-1 0,1 1 1,0-1-1,-1 1 0,1 0 1,3-6-1,-4 7-48,1 0 1,0 0-1,0-1 0,0 1 1,0 1-1,0-1 1,1 0-1,-1 0 0,0 0 1,1 1-1,-1-1 1,1 0-1,0 1 1,-1 0-1,1-1 0,0 1 1,0 0-1,0 0 1,0 0-1,0 0 0,0 0 1,0 0-1,0 1 1,1-1-1,3 0 0,-2 1-237,0 1 0,0-1 0,0 1 0,1 0-1,-1-1 1,0 2 0,0-1 0,0 0-1,0 1 1,-1 0 0,1 0 0,0 0 0,4 4-1,16 12-4475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3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 13203,'-47'5'6358,"-1"10"-4150,-42 24-1822,74-32 215,7-2-454,0 0 0,0 0 0,0 1 0,1 0 1,0 1-1,0 0 0,1 0 0,-10 11 0,16-16-121,-1 0-1,1 0 0,-1 0 0,1 0 0,0 0 0,-1 0 1,1 0-1,0 0 0,1 0 0,-1 1 0,0-1 0,1 0 1,-1 1-1,1-1 0,0 1 0,-1-1 0,1 0 0,1 1 0,-1-1 1,0 1-1,0-1 0,1 0 0,-1 1 0,1-1 0,0 0 1,0 0-1,0 1 0,0-1 0,0 0 0,0 0 0,1 0 1,-1 0-1,1 0 0,-1 0 0,1-1 0,0 1 0,0-1 1,-1 1-1,1-1 0,5 3 0,-1-1-18,0 0 0,1 0 1,0 0-1,-1-1 0,1 0 0,0-1 0,0 0 0,0 0 1,0 0-1,0-1 0,1 0 0,6-1 0,12-1-137,47-10-1,-62 9 61,0 0-1,-1-1 1,0 0 0,0-1-1,0 0 1,0 0-1,-1-1 1,10-7 0,7-9-69,29-32 0,-32 31 414,30-24 0,-53 47-243,0 0 0,0 0 0,1 0 0,-1 0 0,0 0 0,0 0 0,1 0 0,-1 0 0,0 0 0,0 0 0,1 0 0,-1 0 0,0 0 0,0 1 0,1-1 0,-1 0 0,0 0 0,0 0 0,0 0 0,1 0 0,-1 1 0,0-1 0,0 0 0,0 0 0,0 0 0,1 0 0,-1 1 0,0-1 0,0 0 0,0 0 0,0 0 0,0 1 0,0-1 0,0 0 0,0 0 0,1 1 0,-1-1 0,0 0 0,0 0 0,0 1 0,0-1 0,0 0 0,0 0 0,0 1 0,-1-1 0,1 0 0,0 0 0,0 1 0,0-1 0,0 0 0,0 0 0,0 0 0,0 1 0,-1 27 279,1-8-126,2 12-253,2 0 0,9 34 1,-8-48-1773,0-1 0,16 32 1,-16-38-986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3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57 12787,'-80'-45'5121,"99"38"-3377,9 4-984,3 1-103,-3 2-682,4 2-503,1 1-1960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49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12619,'3'0'6242,"-2"0"-6102,-1 1 1,1-1-1,0 0 1,-1 0-1,1 1 1,-1-1-1,1 0 0,-1 1 1,1-1-1,-1 0 1,1 1-1,-1-1 1,1 1-1,-1-1 0,1 1 1,-1-1-1,1 1 1,-1-1-1,0 1 1,1 0-1,-1-1 1,0 1-1,0 0 0,3 13 261,0 4-80,1-1 0,0 1 0,1-1 0,1 0 0,1 0 0,1 0 0,16 27 0,-13-21 0,-10-19-259,0 0-1,0 0 0,1-1 1,0 1-1,0 0 0,0-1 1,0 0-1,0 1 1,1-1-1,3 4 0,0-9 148,-1-10-65,2-4-131,10-28-15,18-42 129,-30 76-224,0 0 0,1 1 1,0-1-1,0 1 0,1 0 0,8-8 1,-14 16-98,0 0 1,0 0 0,0 0 0,0 0 0,1 0 0,-1 1 0,0-1 0,1 0 0,-1 1 0,1-1 0,-1 1-1,1-1 1,2 0 0,2 1-2077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4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7490,'0'71'2409,"0"-31"1091,3-52 2774,5-5-3277,25-39-3300,-22 39 1100,8-18-332,-13 23-198,0 1-1,1-1 0,0 1 1,1 1-1,0-1 1,0 1-1,1 1 1,16-15-1,-24 24-257,-1 0 1,0-1-1,0 1 1,0 0-1,1 0 0,-1 0 1,0-1-1,0 1 1,1 0-1,-1 0 1,0 0-1,1 0 0,-1 0 1,0-1-1,0 1 1,1 0-1,-1 0 1,0 0-1,1 0 0,-1 0 1,0 0-1,1 0 1,-1 0-1,0 0 1,1 0-1,-1 0 0,0 0 1,0 1-1,1-1 1,-1 0-1,0 0 1,1 0-1,-1 0 0,0 0 1,0 1-1,1-1 1,-1 0-1,0 0 1,0 0-1,1 1 0,-1-1 1,0 0-1,0 0 1,0 1-1,0-1 0,1 0 1,-1 0-1,0 1 1,0-1-1,0 0 1,0 1-1,0-1 0,2 19 136,-2-17-118,0 17-49,0 0 1,2 1-1,1-1 1,6 28-1,-6-38-546,0 0-1,0-1 1,1 1-1,0-1 1,1 0-1,-1 0 1,2-1-1,-1 1 1,1-1-1,0 0 1,12 10-1,-3-5-1795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5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12899,'8'-4'4897,"10"-2"-3505,10-2-776,6 3-408,2-2-296,4 6-1008,-2 1-2329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5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11610,'19'38'4361,"-23"-51"-3232,0-4-1,6-5-160,6-6-216,2-3-344,0-1-216,-2 1-368,-8 3-272,6 7-688,9 8-376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50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11114,'1'-14'5916,"0"12"-5809,0 1 0,0 0 0,0 0-1,0 0 1,0 0 0,0 0 0,0 1 0,0-1 0,0 0-1,1 0 1,-1 1 0,0-1 0,3 0 0,7-4 579,40-22 296,-49 26-926,0 0 1,-1 1 0,1-1 0,0 1 0,-1-1 0,1 1-1,0 0 1,0-1 0,0 1 0,-1 0 0,1 0 0,0 0-1,0 0 1,0 1 0,-1-1 0,1 0 0,0 1 0,-1-1-1,1 1 1,0 0 0,-1 0 0,1-1 0,0 1 0,-1 0-1,1 0 1,-1 1 0,0-1 0,1 0 0,-1 0-1,0 1 1,0-1 0,0 0 0,2 3 0,-2-1 7,0-1 0,0 1 0,0-1 0,0 1 0,0 0 0,0 0-1,-1-1 1,1 1 0,-1 0 0,0 0 0,0 0 0,0 0 0,0-1 0,0 1 0,-1 0 0,1 0 0,-3 4 0,1-2 88,-2 0 0,1 0-1,0 0 1,-1-1 0,0 1 0,0-1 0,-1 0-1,1 0 1,-1 0 0,1-1 0,-1 0 0,0 0-1,-1 0 1,1 0 0,0-1 0,-1 0 0,1 0-1,-1-1 1,0 1 0,0-1 0,0 0 0,-11 0-1,10-3 282,11 2-153,4 5-273,0-1 1,0 1 0,-1 0 0,11 9 0,3 3 18,-16-14-34,-1-1-1,1 0 1,0 0 0,-1 0-1,1 0 1,0-1 0,0 0-1,0 0 1,0 0 0,0-1-1,1 0 1,-1 0 0,0 0-1,0 0 1,0-1 0,7-1 0,4-3-1213,1 0 1,-1 0-1,17-10 1,-30 14 720,12-6-1791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4.7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0 692 12755,'10'-19'5137,"11"-17"-3369,28-21-488,19-6 57,35-10-113,12 5-176,22 6-296,6 5-159,29 10-369,10 0-72,13-1-136,13 5-120,-10 5-280,-6 12-185,-28 18-487,-24 8-248,-41 8-705,-16 2-31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5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38 10170,'37'-38'10297,"-36"44"-8023,-5 17-3154,1-9 1501,-45 175 26,48-188-637,-1 5 79,7-9-35,10-7-54,-9 6 1,11-6 7,35-14 0,-45 21 0,-1 1 1,1 0 0,0 0 0,-1 1 0,1 0 0,0 0 0,0 1 0,0 0 0,10 1 0,24 12-217,-35-11-4047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5:5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12219,'44'-30'5433,"-45"50"-2513,-1 3-1511,7-1-329,-2 1-552,-1 0-256,4-4-232,-1-1-56,-5-8-424,0 0-336,-3-7-792,-5 2-489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9:2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69 336 10898,'-53'70'4553,"53"-70"-4500,0 0 0,0 1-1,0-1 1,-1 0 0,1 0-1,0 1 1,0-1 0,-1 0-1,1 0 1,0 0 0,0 0-1,0 1 1,-1-1 0,1 0-1,0 0 1,-1 0 0,1 0-1,0 0 1,0 0 0,-1 0-1,1 0 1,0 0 0,0 0-1,-1 0 1,1 0 0,0 0 0,-1 0-1,1 0 1,0 0 0,0 0-1,-1 0 1,1 0 0,0 0-1,0 0 1,-1-1 0,1 1-1,0 0 1,-1 0 0,-3-14 1079,2-24-196,2 33-724,0-15 178,5-120 1530,-4 125-1709,1 0-1,1 0 1,0 0 0,1 0-1,1 0 1,12-25-1,-15 36-151,1-1-1,0 1 0,0 0 0,0 0 1,1 0-1,-1 1 0,1-1 0,0 1 1,0 0-1,0 0 0,0 0 0,1 0 1,-1 1-1,1 0 0,0 0 0,0 0 1,-1 0-1,8 0 0,-9 1-51,0 1-1,0-1 1,0 1 0,0 0-1,0 1 1,0-1-1,0 0 1,0 1 0,0-1-1,0 1 1,0 0 0,-1 0-1,1 0 1,0 1 0,0-1-1,-1 1 1,1-1-1,-1 1 1,1 0 0,-1 0-1,0 0 1,0 0 0,1 0-1,-2 1 1,1-1-1,0 1 1,0-1 0,-1 1-1,1 0 1,1 5 0,-1-3-26,-1 0 1,1 1 0,-1-1 0,0 1-1,0-1 1,-1 1 0,0-1 0,0 1-1,0 0 1,-1-1 0,1 1-1,-1-1 1,-1 1 0,1-1 0,-1 0-1,0 1 1,0-1 0,0 0 0,-7 9-1,-1 1-19,0 0 1,-2-1-1,1 0 0,-27 22 0,33-32 145,0 0-1,-1-1 1,1 0 0,-1 0-1,0 0 1,0-1 0,0 0-1,0 0 1,0 0 0,-9 0-1,12-1 567,15-2-634,0 0 1,0 0-1,0 1 1,0 1 0,19 3-1,-10-1-11,-4-3-154,0 2 0,-1 0 0,1 1 0,-1 1 0,1 1 0,-1 0 0,-1 0 0,29 16 0,-35-18 613,-7-14 1016,0-11-1213,20-68 144,-9 44 239,6-52-1,-18 101-595,-1 0 1,1 0-1,0 0 1,0 0-1,0 0 1,0-1 0,0 1-1,3 5 1,8 18 16,0 26-106,13 47-1024,-3-36-2951,-17-53 1181,1-6-425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9:2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14363,'-90'-13'5545,"113"18"-4056,2-2-361,5-3-504,6-5-256,-10-3-592,7 2-432,-4 2-1081,-6-1-951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9:2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10 231 12635,'-2'8'704,"-3"15"3114,3-51-855,2-19-1256,1-59 989,2 97-1394,2 17-782,4 25-504,-6-23 114,-2-6-125,0-1 1,0 0-1,0 0 1,1 0-1,-1 0 0,1-1 1,-1 1-1,1 0 1,0-1-1,0 1 1,1-1-1,2 4 0,-3-5-6,-1-1 0,0 1-1,1-1 1,-1 1 0,1-1 0,-1 1-1,1-1 1,-1 0 0,1 0 0,-1 0-1,1 0 1,-1 0 0,1 0-1,-1 0 1,1 0 0,-1-1 0,1 1-1,-1-1 1,1 1 0,-1-1-1,0 1 1,1-1 0,-1 0 0,0 1-1,1-1 1,-1 0 0,0 0 0,0 0-1,2-2 1,5-4 19,-1-1 0,1-1-1,-1 1 1,-1-1 0,0 0 0,0 0-1,-1-1 1,0 0 0,0 0 0,-1 0 0,-1 0-1,1-1 1,-2 1 0,2-15 0,7 185 914,-10-151-1067,1 0 0,-1 0 0,2 0 0,-1 0 0,1 0 0,5 9 0,-6-14-52,0 0 1,1-1 0,-1 1-1,1-1 1,0 0-1,0 0 1,0 0-1,0 0 1,0 0-1,1-1 1,-1 1-1,1-1 1,0 0-1,7 3 1,34 7-2565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9:2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59 119 10346,'-11'-1'479,"7"1"15,-1 0 0,0 0-1,0-1 1,0 1 0,1-1 0,-1 0-1,-6-3 1,11 4-437,-1 0 1,1-1-1,0 1 1,0 0-1,-1 0 0,1-1 1,0 1-1,0 0 1,0 0-1,-1-1 0,1 1 1,0 0-1,0-1 1,0 1-1,0 0 0,0-1 1,0 1-1,0 0 1,0-1-1,0 1 1,0 0-1,0-1 0,0 1 1,0 0-1,0-1 1,0 1-1,0 0 0,0-1 1,0 1-1,0 0 1,0-1-1,0 1 0,0 0 1,1 0-1,-1-1 1,0 1-1,0 0 0,1-1 1,22-20 1811,-5 10-1378,0 1 1,1 1 0,0 0-1,0 2 1,1 0 0,0 1-1,0 1 1,0 0 0,39-2-1,-31 6-346,0 0-1,0 2 0,1 1 0,-1 1 0,-1 1 0,49 15 0,-61-14-132,0 0-1,-1 1 1,1 1-1,-1 1 1,-1 0 0,1 1-1,-1 0 1,-1 1-1,22 21 1,34 37-1166,-62-60-198,-7-1-430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49:2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12075,'1'1'6405,"5"1"-5561,-1 0 2694,1 1-3405,0-1 0,-1 1 1,1 0-1,-1 0 0,0 1 0,0-1 0,0 1 0,0 0 0,-1 1 1,5 4-1,-2-1 82,0-1 1,1 0 0,0 0 0,17 10-1,75 41 1307,-97-114-239,-2 49-1344,1-13 248,2 1 0,6-24 1,-9 38-263,1 1 0,-1-1 0,1 0 0,0 1 0,1-1 0,-1 1 0,1 0 0,0-1 0,0 1 0,0 1 0,1-1 0,-1 0 0,1 1 0,0 0 0,4-3 0,-1 0-3919,-3 3 729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13227,'23'-2'5313,"14"0"-3329,23-2-1127,5-1-33,5 0-472,-3 5-216,-20 1-592,-8 3-368,-20 5-961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14171,'21'-2'5617,"23"-1"-4008,10 0-153,8 3-512,3 0-344,-12 0-336,-7 0-128,-20 0-200,-12 1-176,-5 3-464,-8-1-344,-4-3-1041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12051,'-3'14'6660,"4"12"-5329,0-13-454,-1-12-816,10 108 2228,-8-99-2195,0 1-1,0-1 0,1 0 0,1 0 0,0 0 0,0-1 1,1 1-1,7 11 0,-11-20-77,0 1 0,0-1 1,0 1-1,0-1 0,0 1 1,1-1-1,-1 0 0,0 0 1,1 1-1,-1-1 0,1 0 1,0 0-1,-1 0 0,1-1 0,0 1 1,-1 0-1,1-1 0,0 1 1,0-1-1,-1 1 0,1-1 1,0 0-1,0 0 0,3 0 1,-2-1 6,0 0 0,0 0 0,-1 0 0,1 0 0,0-1 0,-1 1 0,1-1 0,-1 0 0,1 0 0,-1 0 0,0 0 0,0 0 0,3-4 0,3-5 38,0 0-1,-2 0 1,1-1 0,-1 0 0,7-21 0,-9 19-23,0 1 0,-1-1 0,1-25 1,-3 31-387,-1 1 1,0 0-1,-1 0 1,1 0-1,-2 0 1,1 0-1,-1 0 1,0 0-1,-4-10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5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6 337 12531,'-1'3'323,"0"-1"1,0 0 0,1 0-1,-1 1 1,0-1 0,1 0-1,0 1 1,-1-1 0,1 0-1,0 5 1,1-6-213,-1 0-1,0 0 0,0 0 1,1-1-1,-1 1 0,0 0 1,1 0-1,-1-1 0,1 1 1,-1 0-1,1-1 0,-1 1 1,1 0-1,-1-1 0,1 1 1,0-1-1,-1 1 1,1-1-1,0 1 0,0-1 1,1 1-1,2 0 98,1 0 1,0 0-1,0-1 1,-1 0-1,1 0 1,0 0-1,0 0 1,0-1-1,-1 0 1,9-2-1,-5 1-74,-1-1 0,1 1 0,-1-1 0,0 0 0,0-1 0,0 0 0,-1 0 0,1-1 0,-1 1 0,0-1 0,0-1 0,6-7 0,-9 10-118,-1 0 1,1 0 0,-1 0-1,0-1 1,0 1 0,0-1-1,-1 1 1,1-1 0,-1 0-1,0 1 1,0-1 0,0 0-1,-1 0 1,1 0 0,-1 0-1,0 0 1,0 0 0,0 0-1,-1 1 1,1-1 0,-1 0-1,0 0 1,0 0 0,0 1-1,-1-1 1,-1-3 0,-4-4 89,0 1 0,-1 0 1,0 0-1,-1 1 0,0 0 1,0 0-1,-1 1 0,0 0 1,-12-6-1,8 4 140,1 1-1,0-2 1,-20-20-1,33 30-241,-1 1 0,0-1 0,1 0 0,-1 1 0,1-1 0,-1 0 0,1 0 0,-1 0 0,1 1 0,0-1 0,-1 0 0,1 0 0,0 0 0,0 0 0,-1 0 0,1 0 0,0 1 0,0-1 0,0 0 0,0 0 0,0 0 0,0 0 0,1 0 0,-1 0 0,0 0 0,0 1 0,1-1 0,-1 0 0,0 0 0,1 0 0,-1 0 0,1 1 0,-1-1 0,1 0 0,-1 1 0,1-1 0,0 0 0,-1 1 0,1-1 0,0 0 0,1 0 0,2-2-35,0 1 1,1 0-1,-1 0 1,0 0-1,9-2 0,-1 0-213,0 2 0,1 0 1,-1 0-1,1 1 0,-1 1 0,1 0 0,0 1 0,-1 0 0,1 0 0,-1 2 0,19 5 0,25 15-1890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44 186 12971,'-14'9'996,"13"-8"-725,0 0 0,-1 0 0,1 1 1,-1-1-1,1 0 0,-1-1 0,0 1 0,1 0 1,-1 0-1,0-1 0,1 1 0,-1-1 0,0 1 0,-3 0 1,4-4-50,1 1 1,-1 0 0,1 0 0,0 0 0,0 0 0,-1-1 0,1 1 0,1 0 0,-1 0 0,0 0 0,0-1 0,1 1 0,-1 0 0,1 0 0,1-2 0,1-29 1597,-3 28-1586,0-1-1,0 1 1,1-1-1,0 1 1,-1 0-1,2 0 1,-1-1-1,1 1 1,-1 0-1,2 0 1,-1 0-1,0 1 0,1-1 1,4-6-1,-5 10-218,-1 1 0,1-1-1,-1 0 1,0 1-1,1-1 1,0 1-1,-1 0 1,1-1-1,-1 1 1,1 0 0,-1 0-1,1 0 1,0 0-1,-1 0 1,1 1-1,-1-1 1,1 0 0,-1 1-1,1-1 1,-1 1-1,1-1 1,-1 1-1,1 0 1,-1 0 0,0 0-1,2 1 1,40 30-42,-33-23 50,2 1-13,51 37-7,-58-44-3,0 0-1,0 0 1,0 0-1,1-1 1,0 0-1,-1 0 1,1 0-1,0-1 1,0 1-1,8-1 1,-13-1 5,0 0 1,-1 0-1,1 0 1,0 0-1,0 0 1,0 0-1,-1-1 0,1 1 1,0 0-1,0-1 1,-1 1-1,1 0 1,0-1-1,-1 1 1,1-1-1,0 1 0,-1-1 1,1 1-1,-1-1 1,1 0-1,-1 1 1,1-1-1,-1 0 1,1 1-1,-1-1 1,0 0-1,1 0 0,-1 1 1,0-1-1,0 0 1,0 0-1,1-1 1,0-30 242,-2 21-163,-1-15 28,-2-28 95,4 52-279,0 0-1,0 0 1,0 0-1,0 0 1,0 0-1,0 0 0,1 0 1,-1 0-1,1 0 1,0 0-1,-1 1 0,1-1 1,0 0-1,0 0 1,0 0-1,0 1 1,0-1-1,3-2 0,9 2-1579,6 8-993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13059,'36'61'4930,"-36"-61"-4887,0 0 1,0 0-1,0 0 0,1 0 0,-1 1 0,0-1 0,0 0 1,0 0-1,0 0 0,1 0 0,-1 0 0,0 1 1,0-1-1,1 0 0,-1 0 0,0 0 0,0 0 1,1 0-1,-1 0 0,0 0 0,0 0 0,1 0 1,-1 0-1,0 0 0,0 0 0,0 0 0,1 0 0,-1 0 1,0 0-1,0-1 0,1 1 0,-1 0 0,0 0 1,0 0-1,0 0 0,1 0 0,-1 0 0,0-1 1,0 1-1,0 0 0,1 0 0,-1 0 0,0 0 0,0-1 1,0 1-1,0 0 0,0 0 0,0-1 0,0 1 1,1 0-1,-1 0 0,0 0 0,0-1 0,0 1 1,0 0-1,0 0 0,0-1 0,0 1 0,0 0 0,0-1 1,6-22 1081,-5 17-703,10-64 2115,-9 53-1857,0-1 1,1 1-1,7-21 1,-10 37-661,0 1 0,0-1 1,0 1-1,0-1 0,1 0 1,-1 1-1,0-1 0,0 1 1,1-1-1,-1 1 0,0-1 0,1 1 1,-1-1-1,0 1 0,1-1 1,-1 1-1,1 0 0,-1-1 0,1 1 1,-1-1-1,1 1 0,-1 0 1,1 0-1,-1-1 0,1 1 1,-1 0-1,1 0 0,-1 0 0,1-1 1,0 1-1,-1 0 0,1 0 1,-1 0-1,1 0 0,0 0 0,-1 0 1,1 0-1,-1 1 0,1-1 1,-1 0-1,1 0 0,0 0 1,-1 0-1,1 1 0,-1-1 0,1 0 1,-1 1-1,1-1 0,-1 0 1,1 1-1,-1-1 0,0 1 0,1-1 1,-1 0-1,1 1 0,-1-1 1,0 1-1,1-1 0,-1 2 1,27 37 33,-22-30-21,9 11-305,0 0 0,1-1 0,2 0 0,-1-1 0,26 20-1,-29-29-503,0 0 0,0 0 0,0-2 0,1 1 0,24 8 0,-9-8-1690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14635,'6'0'6113,"4"1"-3640,22-1-1121,14 0-264,11 2-687,3-2-689,2 8-1817,0 2-239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76 215 10410,'-9'-3'10152,"8"-11"-10670,1 3 1145,0 7-590,-1-17 294,-1 1 0,-6-34 0,7 48-126,-1 0 0,1 1 0,-1-1 0,0 0 0,-1 1 0,1-1 0,-1 1 0,0 0 0,0 0 0,-1 0 0,0 1 0,0-1 0,0 1 0,0 0 0,-8-6 0,70 27 893,-17-4-1066,53 21 56,-87-30-83,1-1-1,-1 1 1,0 1 0,0 0-1,0 0 1,-1 0 0,1 0-1,-1 1 1,6 8 0,-10-12 7,0 1 0,0-1 0,-1 1-1,1 0 1,-1 0 0,1 0 0,-1 0 0,0 0 0,0 0 0,0 0 0,0 0 0,-1 0 0,1 0 0,-1 0 0,0 1 0,0-1 0,0 0 0,0 0 0,-1 0 0,1 0 0,-1 1 0,0-1 0,0 0 0,0 0 0,0 0 0,0 0 0,-1-1 0,0 1 0,1 0 0,-1 0 0,0-1 0,0 1 0,0-1-1,-1 0 1,1 0 0,-4 3 0,-1 1 39,-1 0-1,0-1 1,-1 0-1,0 0 1,1-1-1,-1 0 0,-1 0 1,1-1-1,-1-1 1,-17 4-1,-31-5 24,53-1-162,1 0-1,-1-1 1,1 0-1,-1 0 0,1 0 1,-1 0-1,1-1 1,-1 0-1,1 0 1,-4-3-1,7 5 28,1 0-1,-1 0 1,1-1-1,-1 1 1,1-1 0,-1 1-1,1 0 1,0-1-1,-1 1 1,1-1 0,0 1-1,-1-1 1,1 1-1,0-1 1,-1 1 0,1-1-1,0 1 1,0-1-1,0 1 1,0-1 0,-1 1-1,1-1 1,0 0-1,0 1 1,0-1 0,0 1-1,0-1 1,0 1-1,1-2 1,12-11-1563,26-5-1031,-37 17 2384,46-16-3365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5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12507,'4'3'5361,"0"5"-3281,1 7-503,-3 4-185,1 4-656,2-2-240,6-1-280,9-4-72,11-8-88,3-5-40,5-7-104,-3-8-160,-13-1-576,-7-1-296,-16 2-625,-7-1-191,-4 2-1777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13507,'23'-5'5593,"11"-1"-3536,7-2-1033,3-2-192,-5 8-584,-4 2-376,-9 5-800,-6 6-465</inkml:trace>
  <inkml:trace contextRef="#ctx0" brushRef="#br0" timeOffset="1">12 156 13643,'8'5'5521,"5"-2"-3793,16 1-863,2-3-209,9-1-1256,4 0-865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104 256 11891,'1'0'17,"1"1"427,1 0 1,0 0-1,0 0 1,0 0-1,0-1 1,0 1-1,0-1 1,0 0 0,0 0-1,4 0 1,-6-1-285,0 0 0,0 0 0,1 0 0,-1 0 1,0 0-1,0 0 0,0 0 0,0 0 1,0 0-1,0 0 0,0-1 0,0 1 0,-1 0 1,1-1-1,0 1 0,-1-1 0,1 1 1,-1 0-1,0-1 0,1 1 0,-1-1 0,0 1 1,0-1-1,0-2 0,2-9-308,-1 0 0,-1 1 0,0-1 0,0 0 0,-1 1-1,-1-1 1,-5-20 0,6 28 6,-1 0-1,0 0 1,0 0 0,-1 0-1,1 0 1,-1 0 0,0 1-1,0 0 1,-1-1 0,1 1-1,-1 0 1,0 1 0,0-1-1,0 1 1,-1-1 0,1 1-1,-1 1 1,0-1 0,0 1-1,-8-4 1,-58-14 13,90 22 1858,19 8-653,-3 3-250,63 16 0,-85-26-905,0 0-1,0-2 1,1 0 0,-1 0 0,0-1 0,1-1 0,-1 0-1,19-4 1,8-15 750,-45 34-456,-13 52 270,17-61-444,0 1 0,0-1 0,1 0 1,0 0-1,0 0 0,0 1 1,1-1-1,0 0 0,0 0 0,0 0 1,3 6-1,-2-7-6,0 0 0,1 0 0,-1 0 0,1-1 0,0 1 0,0-1 0,1 1 0,-1-1 0,1 0 0,-1-1 0,1 1 0,0-1 0,0 1 1,0-1-1,0 0 0,1-1 0,-1 1 0,0-1 0,1 0 0,-1 0 0,1 0 0,8 0 0,7 0 51,0-1 0,1 0 1,35-6-1,-30 2-862,-1-1 0,0 0 0,41-16 1,-48 13-1075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6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13211,'18'3'5633,"10"-2"-3697,4 1-575,7 1-297,2 1-824,-2 2-408,-7 2-1112,-10 2-553</inkml:trace>
  <inkml:trace contextRef="#ctx0" brushRef="#br0" timeOffset="1">0 148 13179,'10'0'5105,"19"-1"-3457,14-2-776,17-2-503,-11 6-666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48 238 9970,'-39'31'4298,"39"-31"-4193,0 0 0,-1 0 0,1 0 0,0 0 0,-1 0 0,1 0 0,0-1-1,-1 1 1,1 0 0,0 0 0,-1 0 0,1 0 0,0-1 0,-1 1-1,1 0 1,0 0 0,-1 0 0,1-1 0,0 1 0,0 0 0,-1-1 0,1 1-1,0 0 1,0 0 0,0-1 0,0 1 0,-1 0 0,1-1 0,0 1 0,0-1-1,0 1 1,0 0 0,0-1 0,0 1 0,0 0 0,0-1 0,0 1 0,0 0-1,0-1 1,0 1 0,0-1 0,0 1 0,0 0 0,0-1 0,1 0 0,-1-26 1126,0 22-679,0-14 286,2-1 0,0 1 0,7-33 0,-7 45-686,0-1 1,0 1-1,1-1 0,0 1 0,1 0 0,-1 0 1,1 0-1,1 1 0,-1-1 0,1 1 1,11-11-1,-14 15-137,1 0 0,-1 0 0,1 0 0,0 0 0,-1 1 0,1-1 0,0 1 0,0 0 0,0 0 0,0 0 0,0 0 1,0 0-1,1 1 0,-1-1 0,0 1 0,0 0 0,0 0 0,1 0 0,-1 1 0,0-1 0,0 1 0,0-1 0,0 1 0,1 0 0,2 2 0,-4-2-34,0 1 0,0 0 1,0-1-1,0 1 0,0 0 0,0 0 0,0 0 0,-1 0 1,1 0-1,-1 0 0,0 1 0,1-1 0,-1 0 0,0 1 0,0-1 1,-1 1-1,1-1 0,0 1 0,-1-1 0,0 1 0,1 0 0,-1-1 1,0 1-1,0-1 0,-1 1 0,1 0 0,0-1 0,-1 1 0,0-1 1,1 1-1,-3 3 0,-1 2-17,0 0 0,0 0 0,-1-1 0,0 1 0,-1-1 0,1 0 0,-1-1 0,0 1 0,-1-1 0,0-1 0,-10 8 0,-9 9 122,25-22-77,1 0 0,-1 1-1,1-1 1,-1 1-1,1-1 1,-1 0-1,1 1 1,-1-1-1,1 1 1,0-1 0,-1 1-1,1-1 1,-1 1-1,1 0 1,0-1-1,0 1 1,-1-1-1,1 1 1,0 0-1,0-1 1,0 1 0,0-1-1,0 1 1,0 0-1,0-1 1,0 1-1,0 0 1,0-1-1,0 2 1,1-1-1,0-1 0,0 1 0,-1 0 0,1 0 0,0-1 0,0 1 0,0 0 0,0-1 0,0 1 0,0-1 0,0 1 0,0-1 0,0 0 0,1 1 0,0-1 0,57 6 67,-45-5-42,27 1-90,47-3 1,-20-1-1158,-67 2 1127,1 1 1,0-1 0,-1 0 0,1 0 0,0 1 0,-1-1 0,1 1 0,0 0-1,-1-1 1,1 1 0,-1 0 0,1 0 0,-1 0 0,1 0 0,-1 0 0,0 0 0,3 3-1,12 9-252,-13-36 1538,23-124-143,-26 153-944,0 0 0,1-1 0,0 1 0,0 0-1,1-1 1,3 10 0,-4-12-109,1 1-1,-1-1 0,0 0 1,1 1-1,0-1 0,0 0 1,0 0-1,0 0 0,0-1 1,1 1-1,-1 0 0,1-1 1,0 0-1,0 1 0,0-1 1,0 0-1,4 2 1,-1-3-3,0 1 1,1-1-1,-1 0 1,1 0-1,-1-1 1,1 0-1,-1 0 1,1-1-1,-1 1 1,0-1-1,1-1 1,-1 1-1,0-1 1,0 0 0,0-1-1,0 1 1,0-1-1,0 0 1,-1-1-1,1 1 1,-1-1-1,0 0 1,0-1-1,-1 1 1,1-1-1,-1 0 1,0 0-1,0 0 1,5-10 0,-8 13 12,0 0 0,0 0 0,0 1 0,0-1 0,1 0 0,-1 0 0,0 1 0,1-1 0,0 1 0,-1 0 0,4-3 0,2 7 245,-5 14-31,-4 4-60,0 24-4,2-43-270,0 0 0,0 0 0,0 0 0,0 0 0,1 0 0,-1 0 0,1 0 0,-1 0 0,1 0 0,0 0 0,0-1 1,0 1-1,0 0 0,0 0 0,0-1 0,3 3 0,14 6-1903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12531,'45'33'5689,"-43"-53"-3177,-2-9-447,-3-5-257,-2-5-888,2 6-239,1 9-865,0 11-641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5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274 379 14795,'-2'-3'5785,"5"-7"-3880,2 0-513,-6-20-392,2 2-344,-1-6-576,-5-10-352,2 0-848,-5-3-512,-20 0-921,1 8-1392</inkml:trace>
  <inkml:trace contextRef="#ctx0" brushRef="#br0" timeOffset="1">1 12 11578,'42'-3'4954,"15"-2"-2834,10 2-928,-1 3-296,-7 4-567,11 5-538,-5 5-1447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61 147 12435,'-57'23'4537,"57"-23"-4501,0 0 1,0 0 0,0 0-1,0 0 1,0 0 0,-1 0-1,1 0 1,0 0 0,0 0-1,0 0 1,0 0 0,0 0-1,-1 0 1,1 0 0,0 0-1,0 0 1,0 0 0,0 0-1,0 0 1,0 0 0,-1-1-1,1 1 1,0 0 0,0 0-1,0 0 1,0 0 0,0 0-1,0 0 1,0 0 0,0-1-1,0 1 1,-1 0 0,1 0-1,0 0 1,0 0 0,0 0-1,0-1 1,0 1 0,0 0-1,0 0 1,0 0 0,0 0-1,0 0 1,0-1 0,0 1-1,3-12 1045,9-20 351,-9 24-840,-1 4-396,-1-2 88,2 1 1,-1-1-1,0 0 0,1 1 1,0-1-1,1 1 1,-1 0-1,1 0 0,7-7 1,-10 12-257,-1 0 0,1 0 0,0 0 0,0 0 0,-1 1 0,1-1 1,0 0-1,-1 0 0,1 1 0,0-1 0,-1 1 0,1-1 0,0 0 0,-1 1 1,1-1-1,-1 1 0,1 0 0,-1-1 0,1 1 0,-1-1 0,1 1 0,-1 0 1,1 0-1,12 20 83,-11-18-68,8 11-10,0 0 0,0-1 0,1 0 0,21 18 0,-28-28-34,-1 1 1,1-1 0,-1-1 0,1 1 0,0-1 0,0 1 0,0-1 0,1 0 0,-1 0 0,0-1 0,1 1 0,-1-1 0,1 0-1,-1 0 1,1-1 0,0 1 0,-1-1 0,1 0 0,0-1 0,-1 1 0,10-2 0,-13 1 26,1 0 0,-1 0 0,1-1 0,-1 1 0,0 0 0,1 0 0,-1-1 0,0 1 0,0-1 0,0 1 0,0-1 0,0 1 0,0-1 0,0 0 0,-1 1 0,1-1 0,-1 0 0,1 0 0,0-2 0,4-36 559,-9-4-102,2 38-432,1-1 0,0 1-1,1 0 1,0-1 0,0 1-1,0-1 1,2-10 0,-1 16-94,-1 0 1,1-1-1,0 1 1,-1 0-1,1 0 1,0 0-1,0 0 1,0 0-1,0 0 1,0 0 0,0 0-1,0 0 1,0 1-1,0-1 1,0 0-1,0 1 1,0-1-1,1 1 1,-1-1-1,0 1 1,0 0 0,1-1-1,-1 1 1,0 0-1,1 0 1,-1 0-1,0 0 1,2 0-1,3 0-400,0 0-1,0 1 0,0 0 0,-1 0 0,7 2 0,16 9-1813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9482,'35'83'4453,"-35"-83"-4363,0 0 0,1 1 0,-1-1 0,0 0 0,0 0 0,0 1 0,0-1 0,0 0 0,0 0 0,1 0 0,-1 0 0,0 1 0,0-1 0,0 0 0,1 0 0,-1 0 0,0 0 0,0 1 0,0-1 0,1 0 0,-1 0 0,0 0 0,0 0 0,1 0 0,-1 0 0,0 0 0,0 0 0,1 0 0,-1 0 0,0 0 0,0 0 0,1 0 0,-1 0 0,0 0 0,0 0 0,1 0 0,8-9 1650,6-19-413,-13 23-877,7-15 495,-1 0 0,8-32-1,7-16 637,-23 67-1530,0 0 0,1 0 0,-1 0-1,1 0 1,-1 0 0,1 0 0,-1 1 0,1-1-1,-1 0 1,1 0 0,0 0 0,-1 1-1,1-1 1,0 0 0,1 0 0,-1 1-37,-1 0 1,0 0 0,1 0 0,-1 0-1,0 0 1,1 0 0,-1 0-1,0 0 1,1 0 0,-1 0-1,0 1 1,1-1 0,-1 0 0,0 0-1,1 0 1,-1 1 0,0-1-1,0 0 1,1 0 0,-1 0-1,0 1 1,0-1 0,0 0 0,1 1-1,-1-1 1,0 0 0,0 1-1,0-1 1,0 1 0,10 31 207,-9-26-221,3 9-181,0 1 0,2-1 0,-1 0 0,2-1 0,0 1 0,15 21 0,-14-24-616,1-1 0,1 1 0,0-2 0,15 13 0,-5-8-1338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8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46 204 15291,'-46'-28'5818,"85"26"-4514,4-4-448,-1 4-952,-1 2-792,-6 4-1193</inkml:trace>
  <inkml:trace contextRef="#ctx0" brushRef="#br0" timeOffset="1">330 186 10946,'78'3'5129,"-74"-18"-1560,-3-6-2769,7 0-159,-4-3-441,-4 1-272,-4 0-465,-2 2-319,-10 2-656,3-2-745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 9658,'-90'-23'5089,"108"25"-912,16 0-2489,10-1-159,10 1-665,0 3-320,-6 3-632,-5-7-488,-14 4-1040,2 2-505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10946,'9'63'4185,"-6"-62"-2381,2-9-739,7-20-51,-6 12-208,62-112 3695,-68 127-4479,0 1-1,1 0 1,-1 0-1,0 0 0,0 0 1,0 0-1,0 0 1,0 0-1,0 0 1,0 0-1,1 0 1,-1 0-1,0 0 0,0 0 1,0 0-1,0 0 1,0 0-1,1 0 1,-1 0-1,0 0 1,0 0-1,0 0 0,0 0 1,0 0-1,0 0 1,1 0-1,-1 0 1,0 0-1,0 0 1,0 0-1,0 0 0,0 0 1,0 0-1,0 0 1,1 0-1,-1 1 1,0-1-1,0 0 1,0 0-1,0 0 0,0 0 1,0 0-1,0 0 1,0 0-1,0 1 1,0-1-1,0 0 1,0 0-1,0 0 0,0 0 1,1 0-1,-1 0 1,0 1-1,0-1 1,0 0-1,-1 0 1,1 0-1,0 0 0,0 1 1,6 17 396,6 32-669,-10-39 248,-1-5-58,3 13-782,0-1-1,2 0 0,7 19 1,0-12-1410</inkml:trace>
  <inkml:trace contextRef="#ctx0" brushRef="#br0" timeOffset="1">95 194 14515,'-86'-14'5689,"96"14"-3880,12 0-417,6 0-456,6 3-304,0 2-416,-1 3-272,-9-1-960,-3 2-680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47 11450,'-15'-11'1317,"-1"0"-1,-24-11 0,38 21-1206,0 1 0,1-1 0,-1 1 0,0 0 0,0 0 0,1 0 0,-1 0 0,0 0 0,0 0 0,1 0 0,-1 1 0,0-1 0,1 1 0,-1-1 0,0 1 0,1 0 0,-1-1 0,1 1 0,-1 0 0,1 0 0,-2 2 0,-26 25 1377,23-21-997,3-4-374,1-1-1,-1 1 1,1 0-1,0 0 0,0 0 1,0 1-1,0-1 1,1 0-1,-1 1 1,1-1-1,0 1 0,-1 5 1,2-6-97,0-1 1,0 1-1,0-1 1,1 1-1,-1 0 1,1-1-1,0 1 1,-1-1-1,1 1 0,0-1 1,0 1-1,1-1 1,-1 0-1,0 0 1,1 1-1,0-1 1,-1 0-1,1 0 1,3 2-1,4 4-54,0-2-1,0 1 1,0-2 0,1 1-1,-1-1 1,1 0 0,1-1-1,-1 0 1,0-1 0,1 0-1,0-1 1,0 0 0,0 0-1,0-2 1,19 1-1,-1-3-380,1 0-1,-1-2 0,1-1 0,47-16 0,-52 14 320,12-6 184,79-13 0,-91 27 361,-24 0-406,-1-1 1,1 0-1,-1 0 0,1 0 1,-1 1-1,1-1 0,-1 0 1,1 0-1,-1 1 0,0-1 1,1 0-1,-1 1 1,0-1-1,1 1 0,-1-1 1,0 0-1,1 1 0,-1-1 1,0 1-1,0-1 0,1 1 1,-1-1-1,0 1 1,0 0-1,0 1 44,0 0 1,-1-1-1,1 1 0,-1-1 1,0 1-1,1 0 0,-1-1 1,0 1-1,0-1 0,0 0 1,0 1-1,0-1 0,0 0 1,0 0-1,-1 1 0,1-1 0,0 0 1,-1 0-1,1 0 0,-3 1 1,-5 3 239,-1 0 1,1 0 0,-1-1-1,0 0 1,-1-1 0,1 0-1,0-1 1,-15 2-1,22-4-281,1 1 0,0-1 0,0 0-1,0 0 1,-1 0 0,1 0-1,0 0 1,0 0 0,-1-1 0,1 1-1,0-1 1,0 1 0,0-1-1,0 0 1,0 0 0,0 0-1,0 0 1,0 0 0,0 0 0,0-1-1,1 1 1,-1-1 0,1 1-1,-1-1 1,1 0 0,-1 1 0,1-1-1,0 0 1,0 0 0,0 0-1,0 0 1,0 0 0,0 0 0,0 0-1,1 0 1,-1-1 0,1 1-1,0 0 1,-1 0 0,1 0 0,0-1-1,0 1 1,1 0 0,-1 0-1,0-1 1,2-2 0,-1 0-95,0 1-1,0-1 1,0 1 0,1 0-1,0 0 1,-1-1 0,2 1-1,-1 0 1,0 1 0,1-1-1,0 0 1,0 1 0,0 0 0,0-1-1,0 1 1,1 0 0,0 1-1,-1-1 1,1 1 0,0-1-1,0 1 1,0 0 0,0 1-1,1-1 1,-1 1 0,1 0 0,-1 0-1,0 0 1,1 0 0,0 1-1,-1 0 1,1 0 0,-1 0-1,1 0 1,-1 1 0,1 0-1,-1 0 1,1 0 0,-1 0 0,0 1-1,0 0 1,0 0 0,0 0-1,0 0 1,0 0 0,5 5-1,17 21-2253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48 199 11210,'-36'10'4259,"36"-10"-4155,-1 0 0,1 0 1,0 1-1,-1-1 0,1 0 1,0 0-1,-1 0 0,1 0 1,0 0-1,-1 0 1,1 0-1,0 0 0,-1 0 1,1 0-1,0 0 0,-1 0 1,1-1-1,0 1 0,0 0 1,-1 0-1,1 0 0,0 0 1,-1 0-1,1-1 1,0 1-1,0 0 0,-1 0 1,1-1-1,0 1 0,0 0 1,-1 0-1,1-1 0,0 1 1,0 0-1,0-1 0,0 1 1,-1 0-1,1 0 0,0-1 1,0 1-1,0 0 1,0-1-1,1-14 1032,-1 13-590,1-34 1438,-1 26-1722,0-1 0,1 0 0,0 1 0,1-1 0,0 0 0,6-18 0,-8 28-251,1 0 0,-1-1 0,1 1 0,0 0-1,-1 0 1,1 0 0,0 0 0,0-1 0,0 1 0,0 1 0,0-1-1,0 0 1,0 0 0,0 0 0,0 0 0,1 1 0,-1-1-1,0 1 1,0-1 0,1 1 0,-1-1 0,0 1 0,1 0 0,2-1-1,-2 1-3,1 1 0,0-1-1,-1 1 1,1 0 0,-1-1-1,1 1 1,-1 0-1,1 1 1,-1-1 0,0 0-1,0 1 1,3 1 0,7 8-7,0 0 1,-1 0-1,15 20 1,-20-23 22,7 8-55,1 0 0,1-1 1,0 0-1,25 18 0,-39-33 35,-1 0 1,0 1-1,0-1 0,1 0 0,-1 0 1,0 1-1,1-1 0,-1 0 0,0 0 0,1 0 1,-1 1-1,1-1 0,-1 0 0,0 0 1,1 0-1,-1 0 0,1 0 0,-1 0 1,0 0-1,1 0 0,-1 0 0,1 0 1,-1 0-1,0 0 0,1 0 0,-1 0 0,1 0 1,-1 0-1,0 0 0,1-1 0,-1 1 1,0 0-1,1 0 0,-1 0 0,0-1 1,1 1-1,-1 0 0,4-20 297,-12-38 456,4 40-500,4 17-255,-1-9 124,0 0 0,0 0-1,1 0 1,0 0 0,3-18-1,-2 26-177,-1 0 0,1 0 0,0-1 0,0 1 0,0 0 0,0 0 0,0 0 1,0 0-1,1 0 0,-1 0 0,1 1 0,-1-1 0,1 0 0,0 1 0,-1-1 0,1 1 0,0-1 0,0 1 0,0 0 0,0 0 0,0 0 0,0 0 0,1 0 0,-1 1 0,0-1 0,0 0 0,1 1 0,-1 0 0,0-1 1,1 1-1,2 1 0,28 2-2020,4 6-603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12467,'53'65'4522,"-53"-65"-4469,0 0 1,0 0-1,1 1 1,-1-1-1,0 0 1,0 0-1,0 0 0,0 0 1,1 0-1,-1 0 1,0 0-1,0 0 0,0 0 1,0 0-1,1 0 1,-1 0-1,0 0 1,0 0-1,0 0 0,0 0 1,1 0-1,-1 0 1,0 0-1,0 0 1,0 0-1,1 0 0,-1 0 1,0 0-1,0 0 1,0 0-1,0 0 1,1 0-1,-1 0 0,0 0 1,0-1-1,0 1 1,0 0-1,0 0 1,0 0-1,1 0 0,-1 0 1,0-1-1,0 1 1,0 0-1,0 0 0,0 0 1,0 0-1,0-1 1,0 1-1,0 0 1,0 0-1,0 0 0,0 0 1,0-1-1,0 1 1,0 0-1,5-21 1616,-3-25 596,-5 17-1156,1 21-766,1 0 0,1 0 0,-1 0 0,1 0 0,1 0 0,-1 0 0,4-13 0,-4 20-323,0 1 1,0 0-1,0-1 1,1 1-1,-1 0 1,0-1-1,0 1 1,0 0-1,1-1 1,-1 1-1,0 0 1,0 0-1,1-1 1,-1 1-1,0 0 1,1 0-1,-1 0 1,0-1-1,1 1 1,-1 0-1,1 0 1,-1 0-1,0 0 1,1 0-1,-1 0 1,0 0-1,1 0 1,-1 0-1,1 0 1,-1 0-1,0 0 1,1 0-1,15 7 189,13 18-177,-28-24-21,97 77 56,-11-9-52,-85-67-18,0 0-1,0 0 0,0 0 1,0 0-1,0 0 0,0 1 0,-1-1 1,1 1-1,-1-1 0,0 1 0,1 0 1,-1-1-1,0 1 0,-1 0 0,1 0 1,0 0-1,-1 0 0,0-1 0,0 1 1,0 4-1,0-4 3,-1-1 1,0 0-1,1 0 1,-1 1-1,0-1 0,-1 0 1,1 0-1,0 0 1,0 0-1,-1-1 0,0 1 1,1 0-1,-1-1 1,0 1-1,1 0 0,-1-1 1,0 0-1,0 0 1,0 1-1,0-1 0,-1 0 1,1-1-1,0 1 1,0 0-1,-1-1 0,-2 1 1,-5 1 17,0 0 1,0-2-1,-1 1 1,1-1-1,0 0 0,-13-3 1,20 3-80,0 0 0,0-1 0,-1 1 1,1-1-1,0 0 0,0 0 0,0 0 0,0 0 0,0 0 0,0-1 1,0 0-1,0 1 0,0-1 0,1 0 0,-1 0 0,1 0 1,-1-1-1,1 1 0,0-1 0,0 1 0,0-1 0,-2-4 1,3 6-43,1-1 0,0 1 0,-1 0 1,1 0-1,0 0 0,0 0 1,0 0-1,0 0 0,0 0 0,0 0 1,0-1-1,0 1 0,1 0 1,-1 0-1,0 0 0,1 0 0,-1 0 1,0 0-1,1 0 0,0 0 1,-1 0-1,1 0 0,-1 0 0,1 0 1,0 1-1,1-2 0,25-13-2402,5 3-36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1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15323,'117'26'6474,"-117"-47"-4090,0-8-848,0-2-191,-4 3-809,3 0-376,1 14-920,0 6-713,3 9-1239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71 119 9938,'1'-23'1168,"1"0"0,5-27 0,-6 49-1104,-1 0 0,1-1 1,0 1-1,-1 0 0,1 0 1,0-1-1,0 1 0,0 0 1,0 0-1,0 0 0,0 0 1,0 0-1,0 0 0,0 0 1,0 1-1,0-1 0,1 0 1,-1 1-1,0-1 0,1 1 1,-1-1-1,0 1 1,1-1-1,-1 1 0,0 0 1,1 0-1,-1 0 0,1 0 1,-1 0-1,1 0 0,-1 0 1,0 0-1,1 0 0,-1 1 1,1-1-1,-1 1 0,0-1 1,0 1-1,1-1 0,-1 1 1,0 0-1,0 0 0,1 0 1,-1-1-1,0 1 0,0 0 1,0 0-1,0 0 1,0 1-1,-1-1 0,1 0 1,0 0-1,0 0 0,-1 1 1,1-1-1,-1 0 0,1 1 1,-1-1-1,1 3 0,-2 4 36,0-1 0,-1 1 0,0-1-1,0 0 1,0 0 0,-1 0-1,0 0 1,-1 0 0,-5 9 0,-6 5 482,-26 28 1,27-32 281,-1 0 1,-12 23-1,27-40-820,-1 0 0,1 1 0,0-1 0,-1 1 0,1-1 0,0 1 0,-1-1 0,1 1 0,0-1 0,0 1 0,0-1 0,0 1 0,0-1 0,-1 1 0,1 0 0,0-1 0,0 1 0,0-1 0,0 1 0,0-1 0,1 1 0,-1-1 0,0 1 0,0 0 0,0-1 0,0 1 0,1-1 0,-1 1 0,0-1 0,0 1 0,1-1 0,0 1 0,0 0 17,1 0 0,-1-1 1,0 1-1,1 0 0,-1-1 1,1 1-1,0-1 0,-1 0 1,1 0-1,-1 1 0,1-1 1,1 0-1,59-8 408,-48 6-413,9 0 24,0 0 0,27 2 0,-42 0-300,0 1 1,0 0 0,0 1-1,0-1 1,0 2 0,0-1-1,-1 1 1,1 0 0,11 7-1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6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0 401 13211,'26'-37'7939,"1"2"-5233,37-54-1570,83-151 1923,-144 247-2951,0 1-1,0-1 0,-1 1 1,0-1-1,1 11 1,0-7-182,9 39-2051,3 0 0,28 66 0,-24-76-854</inkml:trace>
  <inkml:trace contextRef="#ctx0" brushRef="#br0" timeOffset="1">41 294 13963,'0'0'5753,"0"-5"-3264,14 5-1257,27 3-760,16-1-152,27 4-968,-6-7-592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30 131 12171,'8'-2'5401,"8"1"-2721,7-3-1479,10 6-241,1 3-848,2 5-608,-6-2-1193,0 0-3944</inkml:trace>
  <inkml:trace contextRef="#ctx0" brushRef="#br0" timeOffset="1">27 55 12883,'-26'-43'5369,"57"40"-2504,3 0-1569,3-1-688,-4 3-120,-1 4-448,-3 4-128,-4-1-752,-1 6-576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13147,'86'24'6081,"-99"-55"-1984,0-1-3049,3-2-224,7 9-584,3 7-488,6 15-1144,4 5-616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85 11058,'62'26'4329,"-62"-17"-2400,-3 3-449,-7 1 232,-8-4 9,-8-5-473,0-4-136,-3-10-320,11-5-231,-3-12-193,5-3-48,16 1-192,3 5-32,17 11-144,6 3-216,-2 12-609,5 11-527,0 9-1152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11795,'55'31'4076,"-55"-31"-3915,0 0 0,1 0-1,-1 0 1,1 0 0,-1 0-1,0 1 1,1-1 0,-1 0-1,0 0 1,1 0 0,-1 0 0,1 0-1,-1 0 1,0 0 0,1 0-1,-1 0 1,0-1 0,1 1-1,-1 0 1,1 0 0,-1 0-1,0 0 1,1 0 0,-1-1-1,0 1 1,1 0 0,-1 0-1,0-1 1,0 1 0,1 0-1,-1 0 1,0-1 0,0 1-1,1 0 1,-1-1 0,0 1 0,0 0-1,0-1 1,1 1 0,6-21 1859,-3 6-2006,18-32 570,-22 45-511,1 0-1,0 0 0,0 0 0,0 0 1,0 1-1,1-1 0,-1 0 0,0 1 0,1-1 1,-1 1-1,1-1 0,3-1 0,-4 2-41,0 1 0,0 0 0,-1-1 0,1 1 0,0 0 0,0 0 0,0 0 0,0 0-1,0 0 1,0 0 0,0 0 0,0 0 0,0 0 0,0 0 0,0 0 0,0 0-1,0 1 1,-1-1 0,1 0 0,1 1 0,3 3 48,-1-1 0,1 1 0,-1 0 0,0 0-1,0 0 1,0 0 0,3 6 0,5 5-1,-7-9-52,1 0 1,0 0-1,0-1 1,0 0-1,1 0 1,0 0-1,0-1 1,0 0 0,0-1-1,1 1 1,-1-1-1,1-1 1,0 1-1,0-1 1,0-1-1,0 0 1,16 1-1,-24-2-5,1 0 0,0 0 0,-1-1 0,1 1 0,0 0 0,-1 0 1,1-1-1,0 1 0,-1 0 0,1-1 0,-1 1 0,1-1 0,-1 1 0,1-1 0,-1 1 0,1-1 0,-1 1 0,1-1 0,-1 1 0,0-1 0,1 1 0,-1-1 0,0 0 0,1 1 0,-1-1 0,0 0 0,0 1 0,0-1 0,0 0 0,0 1 0,0-1 0,0 0 1,0 0-1,0 1 0,0-1 0,0 0 0,0 1 0,0-2 0,-8-36 595,3 20-383,4 14-212,1 0 1,-1-1-1,1 1 0,0-1 0,0 1 1,0-1-1,1 1 0,-1 0 0,1-1 1,0 1-1,1 0 0,-1-1 1,1 1-1,0 0 0,0 0 0,2-4 1,-2 6-30,0 0 0,0 0 0,0 1-1,0-1 1,0 0 0,1 1 0,-1-1 0,0 1 0,1 0 0,-1 0 0,1 0 0,0 0 0,-1 0 0,1 1 0,0-1 0,-1 1 0,1 0 0,0-1 0,0 1-1,-1 1 1,1-1 0,0 0 0,-1 1 0,1-1 0,0 1 0,-1 0 0,5 1 0,-4-1-69,1 0-1,0 0 1,-1 1 0,1-1-1,-1 1 1,0 0 0,1 0-1,-1 0 1,0 1-1,0-1 1,-1 1 0,1-1-1,0 1 1,-1 0 0,1 0-1,-1 0 1,0 1 0,0-1-1,-1 0 1,1 1 0,0-1-1,-1 1 1,2 6 0,-2-1 27,1-1 1,0 0-1,1 0 1,0 0-1,0 0 1,1 0-1,0-1 1,0 1-1,11 12 1,-10-15 15,-1 0 0,1-1 0,0 0 0,0 0 0,0 0 0,0-1 0,1 1 0,0-1 0,-1-1 0,1 1 0,0-1 0,0 0 0,12 2 0,-11-3-108,0 0 0,1 0 0,-1-1 0,0 0 0,0-1 0,1 1 0,-1-1 0,0-1 0,12-3 0,-16 4-86,-1 0 0,1 0 0,0 0 0,-1 0 0,1-1 0,-1 1 0,1-1 0,-1 0 0,1 1 0,-1-1 0,0 0 0,0-1 0,0 1 0,0 0 0,-1 0 0,1-1 0,-1 1 0,1-1 0,-1 0 1,0 1-1,0-1 0,0 0 0,0 0 0,0 1 0,-1-1 0,1-5 0,0-10-1649,-2 1-938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13587,'4'0'5329,"25"0"-3777,2-2-255,1 4-361,9-6-408,-10 6-448,1 0-368,-6-1-1064,-21 6-529</inkml:trace>
  <inkml:trace contextRef="#ctx0" brushRef="#br0" timeOffset="1">147 67 11610,'-104'59'5194,"112"-59"-2474,18 0-1664,1 0-191,9 0-1081,5 1-857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110 204 10194,'-5'-5'6333,"-1"-4"-4841,-5-6-927,2 2-199,2 4-7,0 0 1,1 0-1,0-1 1,1 0 0,-8-21-1,-20-40 3271,33 70-3600,0 1-1,0 0 0,0 0 1,-1-1-1,1 1 0,0 0 1,0 0-1,0-1 1,0 1-1,0 0 0,0 0 1,-1-1-1,1 1 0,0 0 1,0-1-1,0 1 1,0 0-1,0 0 0,0-1 1,0 1-1,0 0 0,0-1 1,0 1-1,0 0 0,0-1 1,1 1-1,-1 0 1,0 0-1,0-1 0,0 1 1,0 0-1,0 0 0,1-1 1,-1 1-1,0 0 0,0 0 1,0-1-1,1 1 1,-1 0-1,0 0 0,0 0 1,1 0-1,-1-1 0,0 1 1,0 0-1,1 0 1,-1 0-1,0 0 0,0 0 1,1 0-1,-1 0 0,0 0 1,1 0-1,-1 0 0,0 0 1,1 0-1,-1 0 1,0 0-1,0 0 0,1 0 1,-1 0-1,0 0 0,1 0 1,-1 0-1,0 0 0,0 1 1,1-1-1,-1 0 1,23 9 230,-9-1-236,1 1 0,-1 1 0,0 0 0,-1 1 0,13 14 0,-20-20-96,-1 1 1,0 0-1,0 0 1,-1 1-1,1 0 1,-1-1-1,-1 1 1,0 1-1,0-1 1,0 0-1,0 1 1,-1-1-1,1 12 1,-3-17 66,0 0 1,0-1-1,0 1 1,0 0-1,-1-1 0,1 1 1,0 0-1,-1-1 1,1 1-1,-1-1 1,0 1-1,0-1 0,1 1 1,-1-1-1,0 0 1,0 1-1,0-1 0,-1 0 1,1 0-1,0 0 1,0 0-1,-1 0 1,1 0-1,0 0 0,-1 0 1,1 0-1,-1-1 1,1 1-1,-1 0 1,1-1-1,-3 1 0,-3 1 25,-1-1-1,1 1 1,-1-1-1,-15 0 1,15-1-36,1 0 1,-1-1 0,1 1 0,-1-1-1,1-1 1,0 1 0,-1-1-1,-13-6 1,22 8-8,-1 0-1,0 0 1,0 0 0,0 0-1,1 0 1,-1 0 0,0 0-1,0 0 1,0 0-1,1 0 1,-1-1 0,0 1-1,0 0 1,0 0 0,0 0-1,0 0 1,1 0-1,-1 0 1,0-1 0,0 1-1,0 0 1,0 0-1,0 0 1,0 0 0,0-1-1,1 1 1,-1 0 0,0 0-1,0 0 1,0-1-1,0 1 1,0 0 0,0 0-1,0 0 1,0-1 0,0 1-1,0 0 1,0 0-1,0 0 1,0-1 0,0 1-1,0 0 1,-1 0-1,1 0 1,0 0 0,0-1-1,0 1 1,0 0 0,0 0-1,0 0 1,0 0-1,-1-1 1,1 1 0,0 0-1,0 0 1,19-2-1244,12 1-522,12 1-366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11899,'73'-26'4825,"-79"7"-2753,-2-6-504,6-6-207,-6-6-153,6 8-480,-1 6-112,-2 12-504,5 12-448,-1 11-1368,1 2-945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12339,'1'1'357,"-1"-1"0,1 1 0,-1-1 0,1 0 0,0 1 0,-1-1 0,1 1 0,-1 0 0,1-1 0,-1 1 1,0-1-1,1 1 0,-1 0 0,1-1 0,-1 1 0,0-1 0,0 1 0,1 0 0,-1 1 0,-1 17 1759,-13 20-2392,12-35 639,-11 21-400,-1 1 0,-2-2 1,0 0-1,-2-1 0,-29 29 0,55-58 38,1-1 0,-1 2 0,1-1 0,0 1 0,0 0 0,0 1 0,1 0 0,0 0 0,-1 1 0,1 0 0,14-1 0,-10 2-49,-1 1 0,1 0 0,0 1 0,0 1 0,-1 0 0,1 1 0,0 0 0,13 4 0,-24-5 29,3 1-18,0 0 0,1 0 1,-1-1-1,1 0 0,7 0 1,-12-1 38,0 0 0,0-1 1,0 1-1,0 0 0,0-1 1,1 0-1,-2 1 1,1-1-1,0 0 0,0 0 1,0 0-1,0 0 0,-1 0 1,1-1-1,0 1 1,-1-1-1,1 1 0,-1-1 1,1 1-1,1-4 0,10-16 472,-1-1-1,17-40 0,-11 20 1272,-18 42-1699,1 0 0,-1 0-1,0-1 1,0 1 0,0 0-1,0-1 1,0 1 0,0 0-1,0 0 1,0-1 0,1 1-1,-1 0 1,0 0 0,0 0-1,0-1 1,1 1 0,-1 0-1,0 0 1,0 0 0,1-1-1,-1 1 1,0 0 0,0 0 0,1 0-1,-1 0 1,0 0 0,0 0-1,1 0 1,-1 0 0,0-1-1,1 1 1,-1 0 0,0 0-1,0 0 1,1 0 0,-1 0-1,0 1 1,1-1 0,-1 0-1,0 0 1,0 0 0,1 0-1,-1 0 1,0 0 0,1 1-1,10 15 735,6 26-590,-16-40-128,9 28-162,-3-8-1095,1 1 1,20 39-1,-13-37-1178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15891,'13'2'5642,"19"6"-5010,4 3-416,6 1-1216,-1 1-657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12523,'32'-80'4642,"-17"110"121,32 38-3494,-39-57-1151,30 33 128,-36-41-237,1-1-1,0 0 0,-1 1 1,1-1-1,0 0 1,0-1-1,1 1 0,-1-1 1,0 1-1,0-1 0,1 0 1,-1 0-1,7 1 0,-9-2-7,-1 0 0,1 0 0,0 0 0,-1 0 0,1 0 0,-1 0 0,1-1 0,-1 1 0,1 0 0,0 0 0,-1 0 0,1-1 0,-1 1 0,1 0 0,-1 0 0,1-1 0,-1 1 0,1 0 0,-1-1 0,0 1 0,1-1 0,-1 1 0,1-1 0,-1 1 0,0-1 0,1 1 0,-1-1 0,0 1 0,0-1 0,1 0 0,3-22-20,-4 21 14,0-1-1,0 0 1,0 0-1,1 1 0,0-1 1,-1 0-1,1 0 1,0 1-1,3-6 0,-1 4-43,1 0 1,0 1-1,0-1 0,0 1 0,0 0 0,1 0 0,0 0 0,-1 0 0,1 1 0,0 0 0,0 0 0,0 0 1,1 0-1,-1 1 0,0 0 0,1 0 0,-1 1 0,0-1 0,1 1 0,-1 0 0,11 2 0,8 2-396,-1 1 1,0 0-1,36 15 0,-45-16 304,-1 1 9,-8-4 109,0 0 1,-1 1-1,1-1 1,-1 1-1,1 0 0,-1 0 1,0 0-1,0 1 1,0 0-1,0 0 0,0 0 1,6 6-1,-10-8 37,0-1 0,1 1 0,-1-1 0,0 1 0,0-1 0,1 1 0,-1-1 0,0 1 0,0-1-1,0 1 1,0-1 0,0 1 0,0-1 0,1 1 0,-1-1 0,0 1 0,-1-1 0,1 1 0,0-1 0,0 1-1,0-1 1,0 1 0,0-1 0,0 1 0,-1-1 0,1 1 0,0-1 0,0 1 0,-1-1 0,1 1 0,0-1-1,-1 0 1,0 2 0,-21 8 545,-27-2 606,42-8-1006,-1 0-1,1-1 1,0 0 0,0 0 0,0-1-1,0 0 1,0 0 0,0 0 0,0-1-1,0 0 1,1 0 0,-10-7 0,14 8-135,-1 0 0,0 0 0,1 0 0,0 0 0,-1 0 0,1-1 0,0 1 0,0-1 0,0 0 0,0 1 0,1-1 1,-1 0-1,1 0 0,0 0 0,0 0 0,0 0 0,0-1 0,0 1 0,1 0 0,-1 0 0,1-1 0,0 1 0,0 0 0,0 0 0,0-1 0,1 1 1,-1 0-1,1 0 0,2-6 0,-2 7-62,0 0 0,0 0 0,0 0 1,0 0-1,0 0 0,0 0 0,1 0 0,-1 0 1,1 1-1,-1-1 0,1 1 0,0-1 0,-1 1 1,1-1-1,0 1 0,0 0 0,0 0 0,0 0 1,0 0-1,0 0 0,1 1 0,-1-1 0,0 1 1,4-1-1,-1 1-247,0-1 1,1 2-1,-1-1 0,0 1 1,1-1-1,-1 1 0,0 1 1,1-1-1,7 4 0,25 15-2162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6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207 353 15779,'68'26'5946,"-64"-55"-4458,-3-10-640,-1-8-320,3 4-320,-3-2-1048,-1 3-664,-12 6-4618</inkml:trace>
  <inkml:trace contextRef="#ctx0" brushRef="#br0" timeOffset="1">1 0 9466,'19'5'4745,"25"5"-608,10 3-2889,17-5-648,6 2-128,7-10-888,2 0-608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65 266 13611,'-4'-3'670,"-1"1"1,1-1-1,0 1 0,0-1 1,0-1-1,0 1 0,0 0 1,1-1-1,-1 0 1,1 0-1,0 0 0,-3-7 1,4 7-417,0 0 1,0-1 0,0 1-1,1-1 1,0 0 0,0 1-1,0-1 1,1 0 0,0 0-1,0 0 1,0-7 0,1 5-194,1 0 1,-1 0-1,1 1 1,1-1-1,-1 0 1,1 1-1,0-1 1,1 1-1,-1 0 1,1 0-1,0 0 0,1 0 1,0 1-1,-1 0 1,2 0-1,-1 0 1,8-5-1,-3 4-28,0 0 0,0 0-1,0 1 1,13-4 0,-20 8-43,0-1 0,0 1-1,0 1 1,0-1 0,0 0 0,1 1 0,-1-1 0,0 1 0,1 0-1,-1 0 1,0 1 0,1-1 0,-1 1 0,0-1 0,0 1-1,0 0 1,0 0 0,4 2 0,-6-2-11,1 0 0,-1 0-1,0 1 1,0-1 0,1 0 0,-1 1-1,0-1 1,-1 1 0,1-1 0,0 1-1,0-1 1,0 1 0,-1 0 0,1-1 0,-1 1-1,0 0 1,1-1 0,-1 1 0,0 0-1,0 0 1,0-1 0,0 1 0,0 0-1,0 0 1,-1-1 0,1 1 0,-1 0-1,0 2 1,-1 0-11,1 1 0,-1-1-1,0 0 1,0 0 0,0 0 0,-1 0-1,1-1 1,-1 1 0,0-1-1,-3 4 1,-18 9 197,0 0 0,-1-2 1,-1-1-1,0 0 0,-28 7 0,98-20-60,81 11 0,-13 7-3057,-73-15-1239,-28-6 1281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254 106 11867,'6'1'2739,"29"8"1798,-34-9-4467,-1 1 0,1-1 0,0 0-1,0 1 1,-1-1 0,1 0 0,0 1 0,-1-1 0,1 1 0,-1-1 0,1 1-1,0-1 1,-1 1 0,1 0 0,-1-1 0,0 1 0,1 0 0,-1-1-1,0 1 1,1 0 0,-1-1 0,0 1 0,1 0 0,-1 0 0,0-1-1,0 1 1,0 0 0,0 0 0,0 0 0,0-1 0,0 1 0,0 0-1,0 0 1,0-1 0,-1 1 0,1 0 0,0 0 0,0-1 0,-1 1 0,1 0-1,-3 4 129,-1-1 0,1-1-1,-1 1 1,0 0-1,1-1 1,-1 0 0,-1 0-1,1 0 1,0 0-1,-1-1 1,1 0 0,-1 0-1,0 0 1,-6 1-1,-15 5 541,-33 5-1,50-11-596,0 0 0,-1-1 0,1-1 1,-1 0-1,1 0 0,0-1 0,-1 0 0,1 0 1,-14-5-1,20 6-117,1-1 0,-1 0 0,1-1 0,-1 1 0,1 0-1,-1-1 1,1 1 0,0-1 0,0 0 0,0 0 0,0 0 0,0 0 0,0 0 0,0 0 0,1 0 0,-1-1 0,1 1 0,0-1 0,0 1 0,-1-1-1,2 1 1,-1-1 0,0 0 0,0 1 0,1-1 0,0 0 0,-1 0 0,1 1 0,0-1 0,0 0 0,1 0 0,-1 0 0,0 1 0,1-1 0,1-4-1,1 0-17,0 0 0,0 0 0,0 1 0,0 0-1,1 0 1,0 0 0,1 0 0,-1 0 0,1 1-1,0 0 1,1 0 0,-1 0 0,1 0 0,0 1-1,0 0 1,0 1 0,1-1 0,-1 1-1,13-4 1,-13 4-91,1 1 0,0 0 0,0 0 0,0 0 0,0 1 0,0 0 0,0 0 0,0 1 0,0 0 0,1 0 0,-1 1 0,0 0 0,0 0 0,0 0 0,0 1 0,0 0 0,-1 1 0,1-1 0,12 8 0,-15-7-136,-1 0-1,1 0 1,-1 0-1,1 1 1,-1-1-1,0 1 1,0 0-1,0 0 1,-1 0 0,1 0-1,-1 0 1,0 1-1,-1-1 1,1 1-1,-1-1 1,2 6-1,4 28-2464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2:4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70 145 12779,'-70'-13'5057,"77"-3"-3177,4-5-247,6-2-137,2-1-360,-1 4-584,-8 6-280,-1 6-880,-2 6-632,1-1-2689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5:0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133 117 11658,'-4'1'549,"-16"8"2265,20-5-1711,11 1-342,-3-4-539,0 0-1,0 0 1,1-1 0,-1 0-1,0 0 1,0-1 0,1 0 0,-1-1-1,0 0 1,0 0 0,10-5-1,-8 3-20,0 0-1,0 0 0,0-1 0,-1-1 0,0 1 1,0-2-1,-1 1 0,10-10 0,-17 14-115,1 1-1,0-1 0,-1 0 1,1 0-1,-1 0 1,0 0-1,0-1 0,1 1 1,-2 0-1,1 0 1,0-1-1,1-4 1,-2 6-35,0 0 0,0 0 1,0 0-1,0 0 1,-1 0-1,1 0 0,0 0 1,0 0-1,-1 0 1,1 0-1,-1 0 0,1 0 1,-1 0-1,1 0 1,-1 0-1,1 0 0,-1 0 1,0 0-1,0 1 1,1-1-1,-2-1 1,-2 0 67,1 1 0,-1-1 0,1 0 1,-1 1-1,0 0 0,0 0 1,1 0-1,-1 0 0,0 1 1,0-1-1,0 1 0,0 0 0,0 0 1,-7 2-1,-5 1-28,0 0 1,0 1-1,1 1 0,0 1 0,-1 0 1,2 1-1,-1 0 0,1 2 1,0-1-1,1 2 0,0 0 0,0 0 1,1 1-1,1 1 0,-15 17 0,24-26-93,-1 1-1,1-1 0,-1 1 0,1-1 0,0 1 1,0 0-1,1 0 0,-1 0 0,1 0 0,0 0 1,0 0-1,0 0 0,1 0 0,-1 0 0,1 1 1,0-1-1,0 0 0,0 0 0,1 1 0,1 4 1,-1-6-5,1 1-1,0-1 1,0 1 0,1-1 0,-1 0 0,0 0 0,1 0 0,0 0-1,0 0 1,0-1 0,0 1 0,0-1 0,0 0 0,1 0 0,-1 0-1,1 0 1,0-1 0,-1 0 0,1 1 0,0-1 0,6 1 0,11 1-2,0 0 1,0-1 0,0-1-1,38-3 1,81-18-786,-127 18-53,0-1 0,23-8 0,-22 3-1452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5:0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81 143 9146,'-54'54'3513,"53"-54"-3430,1 1 0,-1 0 0,1 0 0,0 0 0,-1 0 0,1-1 0,0 1 0,0 0 0,0 0 0,0 0 0,-1 0 1,1 0-1,0 0 0,1 0 0,-1 0 0,0-1 0,0 1 0,0 0 0,0 0 0,1 0 0,-1 0 0,0 0 0,1-1 0,-1 1 0,1 0 1,-1 0-1,1-1 0,-1 1 0,1 0 0,0-1 0,-1 1 0,1 0 0,0-1 0,-1 1 0,1-1 0,1 1 0,29 15 1451,-25-15-1327,0 0-1,1 0 0,-1 0 0,0-1 1,0 0-1,1 0 0,-1-1 0,0 1 1,1-1-1,-1-1 0,0 1 0,0-1 0,0 0 1,0-1-1,0 1 0,6-5 0,-11 7-165,0-1-1,-1 1 1,1-1-1,0 1 1,-1 0-1,1-1 1,-1 1-1,1-1 1,-1 0-1,1 1 0,-1-1 1,1 1-1,-1-1 1,1 0-1,-1 1 1,0-1-1,1 0 1,-1 1-1,0-1 1,0 0-1,0 0 1,1 1-1,-1-1 0,0 0 1,0 0-1,0 1 1,0-1-1,0 0 1,0 0-1,0 1 1,-1-1-1,1 0 1,0 0-1,0 1 1,-1-1-1,1 0 0,0 1 1,-1-1-1,1 0 1,0 1-1,-1-1 1,1 1-1,-1-1 1,1 0-1,-1 1 1,1-1-1,-2 0 1,-38-26 1365,27 19-1027,-20-12 440,19 12-342,1 0 0,-1-1 0,2 0 0,-20-19 1,31 27-463,1 0 1,-1 1-1,0-1 1,0 0-1,1-1 1,-1 1-1,0 0 1,1 0-1,-1 0 1,1 0 0,-1 0-1,1-1 1,0 1-1,0 0 1,-1 0-1,1 0 1,0-1-1,0 1 1,0 0-1,0 0 1,0-1 0,1 1-1,-1 0 1,0 0-1,1-1 1,-1 1-1,0 0 1,1 0-1,-1 0 1,1 0-1,0 0 1,-1 0 0,1 0-1,0 0 1,0 0-1,0 0 1,0 0-1,0 0 1,0 0-1,0 1 1,0-1-1,1 0 1,4-3-117,-1 1 1,1-1-1,0 1 0,0 1 1,0 0-1,11-3 1,-2 2-607,0 1 0,0 0 0,23 2 0,-1 1-1721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5:08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86 11594,'-6'-4'353,"0"0"-1,0 0 0,-1 0 1,0 1-1,1 0 0,-1 0 1,-1 1-1,1 0 0,-11-2 1,11 4-227,0 0 0,1 1 0,-1 0 1,0 0-1,0 1 0,1-1 0,-1 2 0,1-1 1,0 1-1,-11 5 0,-18 10 136,2 1-1,0 2 1,1 1-1,-55 50 0,74-59-216,0 0-1,1 1 0,1 0 0,0 1 0,1 0 1,0 1-1,1 0 0,1 1 0,1-1 0,0 2 1,1-1-1,-6 30 0,11-38-43,0 0 0,0 1 0,1-1-1,1 0 1,-1 1 0,1-1 0,1 0 0,0 1 0,0-1 0,1 0 0,5 10 0,-2-6 11,1 0 1,0 0 0,1-1 0,1 0 0,0 0 0,17 16 0,-2-6 127,2-1 1,0-1-1,2-1 0,0-1 1,50 23-1,-40-24 50,0-2-1,1-2 1,1-1 0,65 11-1,-79-20-145,1 0 0,-1-1-1,1-2 1,0-1 0,0-1-1,-1-1 1,1-1 0,31-10-1,-26 4-30,0-2 0,-1-1 0,0-2 0,-1-1-1,-1-1 1,-1-2 0,0 0 0,-2-2 0,37-37 0,-48 43-29,-1-1 0,-1-1 0,0 0-1,-1-1 1,-1-1 0,-1 1 0,-1-2 0,0 1 0,-2-1 0,0 0 0,-1-1 0,-1 0 0,-1 0 0,0 0 0,-2 0 0,-1-25 0,-1 35 47,-1-1 0,0 1 0,-1-1 0,0 1-1,-1 0 1,-1 0 0,1 0 0,-2 0-1,1 1 1,-2 0 0,1 0 0,-13-16 0,8 13 61,-1 1 0,-1 0 1,0 1-1,0 1 1,-1 0-1,0 0 1,-1 1-1,-20-9 1,6 5-23,0 1 0,-1 1 0,0 2 0,-1 0 0,0 3 0,0 0 0,-59-2 0,47 7-381,1 3-1,-1 1 1,0 2-1,1 2 1,-54 16-1,-35 22-1768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25 238 10210,'-6'7'435,"-12"13"3727,27-46-902,69-135 898,-78 161-4145,0-1 0,1 1 0,-1 0 0,0-1-1,0 1 1,0 0 0,0-1 0,0 1 0,1 0 0,-1-1 0,0 1 0,0 0 0,0-1 0,1 1 0,-1 0 0,0-1 0,1 1 0,-1 0 0,0 0 0,1-1 0,-1 1-1,0 0 1,1 0 0,-1 0 0,0 0 0,1-1 0,-1 1 0,0 0 0,1 0 0,-1 0 0,1 0 0,-1 0 0,0 0 0,1 0 0,-1 0 0,1 0 0,-1 0 0,0 0-1,1 0 1,-1 0 0,1 0 0,-1 1 0,0-1 0,1 0 0,-1 0 0,0 0 0,1 1 0,-1-1 0,0 0 0,1 0 0,-1 1 0,0-1 0,0 0 0,1 1 0,-1-1-1,0 0 1,0 0 0,1 1 0,-1-1 0,0 1 0,0-1 0,0 1 0,14 32 93,-10-22-14,-3-10-87,6 18 20,1-1 0,1-1 0,20 33 0,-26-47-33,-1 0-1,1 1 1,-1-1-1,1 0 1,0 0-1,0 0 1,0 0-1,1-1 1,-1 1-1,1-1 1,-1 0-1,1 0 1,0 0-1,0-1 1,0 1-1,0-1 1,0 0-1,0 0 1,0 0-1,0-1 1,0 1-1,0-1 1,0 0-1,1 0 1,6-2-1,-10 2 10,1-1-1,0 1 1,-1-1-1,1 0 1,-1 0-1,1 0 1,-1 0-1,0 0 1,1 0-1,-1 0 1,0 0-1,0 0 1,0-1-1,0 1 1,0-1-1,0 1 1,0 0-1,0-1 1,0 0-1,-1 1 1,1-1-1,-1 1 1,1-1-1,-1 0 1,1 1-1,-1-1 1,0-2-1,1-6 163,-1 0 0,0 0 0,-3-15 0,3 18-21,-4-12 560,0 0 0,-11-31-1,0 1 420,14 48-1111,1 0-1,0 0 0,0 0 0,0 0 0,-1 0 0,1 0 0,0 0 0,0 0 0,1 0 0,-1 0 1,0 0-1,0 0 0,0 0 0,0 0 0,1 0 0,-1 0 0,1 0 0,-1 0 0,1 1 0,-1-1 0,1 0 1,-1 0-1,1 0 0,0 0 0,-1 1 0,1-1 0,0 0 0,0 1 0,-1-1 0,1 1 0,0-1 1,0 0-1,0 1 0,0 0 0,0-1 0,0 1 0,0 0 0,0-1 0,0 1 0,0 0 0,0 0 0,0 0 1,0 0-1,0 0 0,0 0 0,0 0 0,1 1 0,8-1-266,1 1 1,-1 0-1,17 5 1,-19-4-29,165 44-5925,-168-45 6074,4 1-155,0 0 1,0 1 0,15 6 0,-23-8 305,0-1 1,0 0 0,0 1 0,0-1-1,0 1 1,0-1 0,0 1 0,0-1-1,-1 1 1,1 0 0,0-1 0,0 1-1,-1 0 1,1 0 0,0-1 0,-1 1-1,1 0 1,-1 0 0,1 0 0,-1 0-1,1 0 1,-1 0 0,0 0 0,1 0-1,-1 0 1,0 0 0,0 0 0,0 0-1,0 0 1,0 0 0,0 0-1,0 0 1,0 0 0,0 0 0,0 0-1,0 0 1,-1 0 0,1 0 0,0 0-1,-1 0 1,1 0 0,-1 0 0,1 0-1,-1-1 1,0 2 0,-3 2 203,-1 0 1,1 0-1,-1-1 0,1 1 1,-1-1-1,0 0 0,-1-1 1,1 1-1,0-1 1,-1 0-1,-10 3 0,1-2 379,0 0 1,-1 0-1,-21 0 0,32-3-467,1-1 0,-1 1 0,0 0 0,0-1 0,1 0 1,-1 0-1,0-1 0,1 1 0,-1-1 0,1 0 0,0 0 0,-7-5 0,9 6-93,0-1 0,0 0 0,0 1 0,1-1 0,-1 0-1,0 0 1,1 0 0,-1 0 0,1 0 0,0-1 0,0 1 0,0 0-1,0 0 1,0-1 0,0 1 0,1-1 0,-1 1 0,1-1 0,0 1-1,-1-1 1,1 1 0,0-1 0,1 1 0,-1-1 0,1-3-1,0 2-115,-1 0 0,1 0 0,1-1 0,-1 1-1,0 0 1,1 0 0,0 1 0,0-1 0,0 0-1,1 1 1,-1-1 0,1 1 0,-1-1 0,1 1 0,0 0-1,1 1 1,-1-1 0,0 0 0,1 1 0,0 0-1,-1-1 1,1 2 0,0-1 0,0 0 0,0 1-1,0 0 1,0 0 0,0 0 0,1 0 0,-1 0-1,0 1 1,9 0 0,27 4-2381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7 163 15323,'40'39'5681,"-44"-47"-4528,-5-7-545,9-4-400,-6-10-112,3-5-328,-2-1-336,-7 1-681,4 7-503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59 13955,'-46'-23'5665,"82"23"-3608,6-3-577,-4-1-688,4-4-272,-11 8-696,-4-10-560,-1 4-1312</inkml:trace>
  <inkml:trace contextRef="#ctx0" brushRef="#br0" timeOffset="1">307 242 9674,'43'-69'10307,"-24"36"-9298,-2-1-1,24-68 0,-42 102-990,1 0 0,0 0-1,0 0 1,0-1 0,0 1 0,0 0-1,0 0 1,0 0 0,0 0-1,0 0 1,0 0 0,0-1 0,0 1-1,0 0 1,1 0 0,-1 0-1,0 0 1,0 0 0,0 0 0,0-1-1,0 1 1,0 0 0,0 0-1,0 0 1,0 0 0,0 0-1,0 0 1,0 0 0,1 0 0,-1 0-1,0 0 1,0-1 0,0 1-1,0 0 1,0 0 0,0 0 0,0 0-1,1 0 1,-1 0 0,0 0-1,0 0 1,0 0 0,0 0 0,0 0-1,0 0 1,1 0 0,-1 0-1,0 0 1,0 0 0,0 0 0,0 0-1,0 0 1,0 0 0,1 0-1,-1 0 1,0 1 0,0-1 0,0 0-1,0 0 1,0 0 0,0 0-1,0 0 1,0 0 0,1 0 0,-1 0-1,0 0 1,0 1 0,0-1-1,6 15 367,2 24-321,4 71-2325,-3-78 181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15723,'-31'6'6018,"51"-4"-4210,11 0-1352,9-2-200,3 0-1064,-4 0-696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7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0 254 15187,'13'-9'6402,"-11"-22"-3370,4 0-895,-2-18-601,-4 5-416,8 8-832,-8 4-392,-4 17-1400,-4 9-1097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15003,'8'-10'5601,"23"-4"-4064,14-6-97,40 2 88,20 5-167,19 3-585,1 4-248,-2 9-600,-9 5-256,-3 5-488,-6 0-313,-22-3-551,-16-2-336,-41-1-2537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26 13035,'-61'-26'5249,"44"54"-3113,3 7-975,4 1-1,7 2-184,3-1-240,16-14-288,7-2-192,11-11-176,-5-7-112,4-3-352,-6-11-264,-1-2-856,5-4-345,0-2-2487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13427,'13'-2'5369,"10"-4"-3465,5 1-623,8 5-545,-1-5-248,11 3-832,-2 2-408,-5 0-1537</inkml:trace>
  <inkml:trace contextRef="#ctx0" brushRef="#br0" timeOffset="1">17 125 14211,'16'0'5169,"18"0"-4449,8-1-240,2-7-760,0 1-680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13211,'3'-3'5313,"4"-7"-3473,3-3-695,8-1-617,-4-3-208,6-2-360,-2-2-344,3 8-977,0 1-847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35 10954,'-31'68'5017,"43"-84"-1800,4 3-2377,5-2-224,-3 0-480,5 1-336,0-1-920,-6 0-960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95 190 11042,'-71'6'4240,"50"0"-2271,21-6-1919,0 0 0,0 0 0,-1 1-1,1-1 1,0 0 0,0 0 0,0 0 0,0 1 0,-1-1 0,1 0 0,0 0 0,0 1-1,0-1 1,0 0 0,0 0 0,0 1 0,0-1 0,0 0 0,0 0 0,0 1 0,0-1 0,0 0-1,0 0 1,0 1 0,0-1 0,0 0 0,0 1 0,0-1 0,0 0 0,0 0 0,0 1-1,0-1 1,1 0 0,-1 0 0,0 0 0,0 1 0,2 0 161,-1 1 0,1-1 0,0 1-1,-1-1 1,1 0 0,0 1 0,0-1 0,0 0 0,0-1 0,0 1-1,3 1 1,8 0-43,0 0 0,-1 0-1,1-1 1,0-1 0,0 0-1,0-1 1,0-1 0,0 0 0,0 0-1,-1-1 1,19-7 0,-30 9-170,0 1 0,1-1 0,-1 1 1,0-1-1,0 1 0,0-1 0,1 0 0,-1 1 1,0-1-1,0 0 0,0 0 0,0 0 0,0 0 1,-1 0-1,1 0 0,0 0 0,0 0 0,-1 0 1,2-2-1,-2 2 1,0 0 1,0 0 0,0 0 0,0 0-1,-1 0 1,1 0 0,0 1-1,0-1 1,0 0 0,-1 0-1,1 0 1,-1 0 0,1 0 0,-1 1-1,1-1 1,-1 0 0,1 0-1,-1 1 1,1-1 0,-1 0 0,-1 0-1,-5-5 46,-1 1 1,0-1-1,0 1 0,-12-5 0,7 4 136,-11-7 98,17 10-184,0 0 1,0 0 0,1-1 0,-1 0-1,1 0 1,0-1 0,0 0-1,0 0 1,1 0 0,-1 0 0,1-1-1,1 0 1,-5-7 0,8 12-91,1 0 1,-1 0-1,1 0 0,-1 0 1,1 0-1,0-1 0,0 1 1,-1 0-1,1 0 1,0 0-1,0 0 0,0 0 1,0-1-1,0 1 1,1 0-1,-1 0 0,0 0 1,0 0-1,1 0 0,-1 0 1,1 0-1,-1-1 1,1 1-1,-1 0 0,1 1 1,1-3-1,0 1-23,0 0-1,0 1 1,1-1-1,-1 1 1,1-1-1,-1 1 1,1 0-1,-1 0 1,1 0-1,4-1 1,4-1-213,0 2 0,0-1 0,0 1 0,17 1 1,-11 2-726,0 0 0,0 1 0,-1 0 1,1 2-1,24 9 0,-41-13 951,1-1 1,-1 1-1,1-1 0,-1 1 0,1 0 1,-1-1-1,0 1 0,1 0 0,-1-1 1,0 1-1,0 0 0,0-1 0,1 1 1,-1 0-1,0 0 0,0-1 0,0 1 1,0 0-1,0 0 0,0-1 1,0 1-1,-1 0 0,1 0 0,0 0 1,-6 22 393,5-20-339,-1 3 40,0-1-1,1 1 0,0 0 0,1-1 1,-1 1-1,1 0 0,0 0 1,0-1-1,1 1 0,0 0 0,0 0 1,0-1-1,1 1 0,-1-1 0,1 1 1,1-1-1,2 6 0,-2-7-74,0-1 0,-1 1 0,1-1 0,0 0 0,1 0 0,-1 0 0,1 0-1,-1 0 1,1-1 0,0 1 0,0-1 0,0 0 0,0-1 0,0 1 0,0 0 0,1-1 0,-1 0-1,0 0 1,1-1 0,-1 1 0,1-1 0,-1 0 0,5 0 0,4-2-348,0-1 1,0 0-1,0-1 0,-1 0 1,14-6-1,-11 3-557,11-5-2183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 14379,'11'0'5313,"10"0"-4041,7 0-439,11-2-361,1 2-208,4 0-880,-1 2-593</inkml:trace>
  <inkml:trace contextRef="#ctx0" brushRef="#br0" timeOffset="1">1 150 13491,'14'5'4601,"19"0"-4249,6-4-344,0-4-592,1 1-776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7 10290,'-2'-6'6332,"1"5"-6165,-14 1 4553,10 2-4556,1-1 0,-1 1 0,1 0 0,-1 0 0,1 1 0,-5 2 0,-15 11 317,1 0-1,1 1 1,-29 29 0,44-39-312,0 1 0,0-1 0,0 2-1,1-1 1,0 1 0,1 0 0,-5 11 0,9-19-142,0 1 0,1 0 0,-1 0 0,1 0 0,0 0 1,-1 0-1,1-1 0,0 1 0,0 0 0,0 0 0,0 0 0,1 0 0,-1 0 1,0 0-1,1 0 0,-1-1 0,1 1 0,1 3 0,0-3-14,0 0 0,0 0-1,0 0 1,0 0 0,0 0-1,1 0 1,-1-1 0,0 1-1,1-1 1,-1 0 0,1 0-1,0 0 1,-1 0 0,1 0-1,0 0 1,5 0 0,8 1-103,0 0 0,0-1 1,0-1-1,0-1 0,1 0 1,16-3-1,10-5-2381,43-15-1,-51 13-319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1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12 113 11570,'32'-94'4572,"-30"78"-2734,-5 13-573,-7 12 432,5 0-1491,1-1 0,-1 1-1,2 1 1,-1-1 0,1 1 0,1-1 0,-1 1 0,2 0-1,-1 0 1,2 0 0,-1 0 0,1 0 0,1 0 0,0 0 0,0 0-1,5 19 1,-4-27-202,-1 1 1,1-1-1,-1 1 0,1-1 0,0 0 1,0 0-1,0 0 0,0 0 0,0 0 1,0 0-1,0-1 0,1 1 0,-1-1 1,1 1-1,-1-1 0,1 0 0,-1 0 0,1 0 1,0 0-1,0 0 0,-1-1 0,1 1 1,0-1-1,0 0 0,0 0 0,0 0 1,-1 0-1,1-1 0,0 1 0,0-1 0,0 1 1,-1-1-1,6-2 0,-1 1-11,0-1-1,0 0 1,0 0-1,0-1 0,0 0 1,-1 0-1,1 0 1,-1-1-1,0 0 1,-1 0-1,9-10 1,-10 10-120,0-1 0,-1 0 0,0 0 0,0 0 0,0-1 0,-1 1 0,0-1 0,0 1 0,-1-1 0,1 0 0,-1 1 0,-1-1 0,0 0 0,0 0 0,0 0 0,0 1 0,-1-1 0,-1 0 0,-2-12 0,0 17-1800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156 117 10002,'-8'-10'1056,"1"0"1,0 0-1,-9-19 0,16 27-914,0 1 0,0-1 0,0 1 1,0-1-1,0 1 0,1 0 0,-1-1 0,0 1 0,1-1 0,-1 1 0,1 0 1,-1-1-1,1 1 0,0 0 0,0 0 0,0-1 0,-1 1 0,1 0 0,0 0 0,0 0 1,1 0-1,-1 0 0,0 0 0,0 1 0,0-1 0,1 0 0,1 0 0,35-17 1559,-36 17-1633,-1 0 0,1 0 0,0 1 0,-1-1 0,1 0 0,0 1 0,0 0 0,0-1 0,-1 1 0,1 0 0,0 0 0,0 0 0,0 0 0,-1 0 0,1 1 0,0-1 0,0 0 0,-1 1 0,1 0 0,0-1 1,2 2-1,-3-1-49,0 1 1,-1-1 0,1 0 0,0 1 0,-1-1 0,1 1 0,-1-1 0,0 0 0,1 1-1,-1-1 1,0 1 0,0-1 0,0 1 0,0-1 0,0 1 0,0-1 0,0 1 0,0-1-1,-1 1 1,1-1 0,-1 1 0,1-1 0,-1 0 0,1 1 0,-2 1 0,-3 9 9,-1 0 0,-1 0 1,0 0-1,-1-1 1,0 0-1,-12 14 0,-65 55 439,14-12 1317,71-68-1767,-1 1 0,1-1 0,0 0 1,0 0-1,0 0 0,0 1 0,0-1 0,0 0 1,0 0-1,0 1 0,0-1 0,0 0 1,0 0-1,0 1 0,0-1 0,0 0 1,0 0-1,0 0 0,0 1 0,0-1 1,0 0-1,1 0 0,-1 1 0,0-1 1,0 0-1,0 0 0,0 0 0,0 1 1,0-1-1,1 0 0,-1 0 0,0 0 1,0 0-1,0 0 0,1 1 0,-1-1 0,0 0 1,0 0-1,0 0 0,1 0 0,-1 0 1,0 0-1,0 0 0,1 0 0,-1 0 1,0 0-1,0 0 0,1 0 0,-1 0 1,0 0-1,0 0 0,0 0 0,1 0 1,-1 0-1,1 0 0,17 2 49,-16-2-6,47 4 52,95 21 1,-138-24-429,1 1 0,-1-1 0,1-1 1,-1 1-1,12-1 0,15-8-4330,-25 5 1932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35:14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1138 52 9346,'-157'49'821,"-197"91"0,280-105-265,1 4 0,1 3-1,3 3 1,-94 80 0,140-106-86,2 2 0,0 0 0,2 2 0,-32 45 0,46-60-388,0 1 0,0-1-1,1 1 1,0 0 0,0 1-1,1-1 1,0 1 0,1-1-1,0 1 1,1 0 0,0 0 0,0-1-1,1 1 1,0 0 0,1 0-1,0 0 1,4 17 0,0-16-105,-1 1 0,2-1 1,0 0-1,0 0 0,0-1 0,2 0 1,-1 0-1,1 0 0,1-1 0,0 0 1,10 8-1,11 5-59,0-1 0,46 25 0,-3-8 155,2-4 0,1-3 1,1-4-1,2-3 0,136 24 0,-95-30-102,1-6-1,0-5 1,143-11-1,-162-3-326,1-5 0,197-51 0,-225 41 218,-2-3 1,-1-4-1,-1-2 1,103-64-1,-144 76 175,-1-2-1,-1 0 1,-1-2-1,-1-1 1,-1-2-1,-1 0 1,-1-1-1,19-31 1,-31 41 64,-1 0 1,-1 0-1,-1-1 1,0 0-1,-1-1 1,-1 0-1,-1 0 1,0 0-1,-2-1 1,0 1-1,-1-1 1,-1 0-1,-1 1 0,-1-1 1,-6-35-1,3 37 62,-1 0-1,-1 1 0,-1 0 1,0 0-1,-1 1 1,-1 0-1,-1 0 0,0 1 1,-1 0-1,0 1 0,-1 0 1,-1 1-1,0 0 0,-1 1 1,-29-19-1,7 8 106,-1 2 0,-1 2 0,-1 1 0,0 2 1,-80-20-1,32 16 37,0 4 0,-175-9 0,-184 38 25,279 5-841,1 7-1,1 7 1,-238 79-1,161-21-1724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8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37 12739,'0'0'102,"0"-1"0,0 1 1,0-1-1,0 1 0,0-1 0,0 1 1,-1 0-1,1-1 0,0 1 0,0 0 1,-1-1-1,1 1 0,0 0 1,-1-1-1,1 1 0,0 0 0,-1-1 1,1 1-1,0 0 0,-1 0 0,1 0 1,0-1-1,-1 1 0,1 0 1,-1 0-1,1 0 0,-1 0 0,1 0 1,0 0-1,-1-1 0,1 1 0,-1 0 1,1 0-1,-1 1 0,1-1 1,0 0-1,-1 0 0,0 0 0,-4 19 1146,7 39-772,-1-50-383,0 0 1,0 0-1,1 0 1,0-1 0,1 1-1,0-1 1,0 1-1,0-1 1,1 0 0,0 0-1,0 0 1,7 7-1,-8-11-14,0 0 0,-1-1 0,1 1-1,1-1 1,-1 0 0,0 0-1,1 0 1,-1 0 0,1 0 0,-1-1-1,1 1 1,0-1 0,0 0-1,0 0 1,-1-1 0,1 1 0,0-1-1,0 0 1,0 0 0,0 0-1,0 0 1,0-1 0,0 0 0,0 1-1,0-2 1,4-1 0,1 0 103,-1-1 0,0 0 0,0-1 0,0 1 0,-1-2 0,0 1 0,0-1 0,0 0 0,0 0 0,-1-1 0,0 0 0,-1 0 0,9-14 0,-10 15-222,-1 0 0,0-1 0,0 1 1,0-1-1,0 0 0,-1 0 1,-1 0-1,1 0 0,-1 0 1,0-1-1,0 1 0,-1 0 1,0 0-1,-1-1 0,1 1 1,-1 0-1,-3-11 0,1 13-1813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14771,'8'-2'5465,"2"-1"-4312,17 1-337,11 6-456,-8-1-424,21 7-1208,-20-2-817</inkml:trace>
  <inkml:trace contextRef="#ctx0" brushRef="#br0" timeOffset="1">316 198 15675,'63'29'6626,"-67"-53"-3850,-6-17-1223,3-8-329,7 2-760,4 8-496,5 21-944,3 10-560,-4 19-1377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173 146 9002,'-8'1'6323,"-1"2"-4699,-7 3-1040,-41 8 1087,54-14-1552,1 1 0,-1-1 0,0 0 0,0 0 0,0 0 0,0 0 0,0 0 0,1-1 0,-1 1 0,0-1 0,0 0 0,1 0 0,-1 0 0,0 0 0,1 0 1,-1-1-1,1 1 0,-1-1 0,1 1 0,0-1 0,0 0 0,0 0 0,0 0 0,0 0 0,0 0 0,0-1 0,1 1 0,-1-1 0,1 1 0,-1-1 0,0-4 0,0 3-72,1 0 0,0 0 0,0-1 0,1 1 1,-1-1-1,1 1 0,0 0 0,0-1 0,0 1 0,1-1 0,0 1 0,0 0 0,0-1 1,0 1-1,0 0 0,1 0 0,4-7 0,-5 8-45,1 0 0,0 0-1,0 0 1,0 1 0,0-1 0,0 1-1,1 0 1,-1 0 0,1-1 0,0 1-1,-1 1 1,1-1 0,0 0 0,0 1-1,0 0 1,0-1 0,1 1 0,-1 0 0,0 1-1,0-1 1,1 0 0,-1 1 0,0 0-1,1 0 1,-1 0 0,0 0 0,0 0-1,6 2 1,0 1-375,-1 0 0,1 1 0,0 0 0,-1 0 0,0 1 0,0 0 0,0 0 0,13 13 0,5 5-2202,-2-6-1826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104 210 12371,'-88'15'4037,"87"-15"-3992,1 0 1,-1 0-1,0 0 1,1 0 0,-1 0-1,1 0 1,-1 0 0,1-1-1,-1 1 1,1 0 0,-1 0-1,1 0 1,-1 0 0,1-1-1,-1 1 1,1 0 0,-1-1-1,1 1 1,-1 0 0,1-1-1,-1 1 1,1 0 0,0-1-1,-1 1 1,1-1 0,0 1-1,-1-1 1,1 1 0,0-1-1,0 1 1,0-1 0,-1 1-1,1-1 1,0 1 0,0-1-1,0 1 1,0-1 0,0 1-1,0-1 1,0 0 0,0 1-1,0-1 1,0 1 0,0-1-1,0 1 1,0-1 0,1 0-1,11-30 1068,-8 22-593,0-5-43,-2 9-214,-1-1 1,1 1 0,1 0-1,-1 0 1,6-10-1,-8 15-238,1 0 1,-1-1-1,0 1 0,0 0 0,1 0 1,-1 0-1,0-1 0,1 1 0,-1 0 1,0 0-1,1 0 0,-1 0 0,0 0 1,1 0-1,-1-1 0,1 1 0,-1 0 1,0 0-1,1 0 0,-1 0 0,0 0 1,1 1-1,-1-1 0,0 0 0,1 0 1,-1 0-1,1 0 0,-1 0 0,0 0 1,1 1-1,-1-1 0,0 0 0,0 0 1,1 0-1,-1 1 0,0-1 0,1 0 1,-1 0-1,0 1 0,0-1 0,0 0 1,1 1-1,-1-1 0,0 0 0,0 1 1,15 21 494,-8-12-267,1 1-163,1 0 1,1-1-1,17 16 0,-25-24-75,0 0-1,0 0 1,0-1-1,0 1 1,0-1 0,0 0-1,0 1 1,0-1-1,1 0 1,-1 0-1,0-1 1,1 1-1,-1 0 1,1-1-1,-1 1 1,1-1 0,-1 0-1,1 0 1,-1 0-1,1 0 1,-1 0-1,1-1 1,-1 1-1,1-1 1,-1 1 0,0-1-1,1 0 1,-1 0-1,0 0 1,3-2-1,-3 1 71,-1 0-1,0 0 1,1 0-1,-1 0 1,0 0-1,0 0 0,0 0 1,-1 0-1,1 0 1,0 0-1,-1-1 1,0 1-1,1 0 1,-1-1-1,0 1 0,0 0 1,0 0-1,0-1 1,-1 1-1,1 0 1,-1-4-1,-2-4 201,1-1 0,-1 0 0,-7-14 0,8 20-238,-1-1 17,0-1 0,1 1 0,0-1-1,-3-10 1,5 15-75,0 1-1,0 0 0,0-1 1,0 1-1,0 0 0,0-1 1,0 1-1,0-1 0,0 1 1,1 0-1,-1-1 0,0 1 1,1 0-1,0 0 0,-1-1 1,1 1-1,0 0 0,-1 0 1,1 0-1,0-1 0,0 1 1,0 0-1,0 0 0,0 1 1,0-1-1,0 0 0,0 0 1,0 0-1,2 0 0,6-4-349,1 1 1,-1 1-1,1 0 0,13-3 0,-19 5 230,-1 1 0,1-1 0,0 1-1,-1 0 1,1 0 0,0 0 0,0 1-1,-1-1 1,1 1 0,0 0 0,-1 0 0,1 0-1,-1 1 1,1-1 0,4 4 0,-7-4 122,1 0 0,-1 0 0,0 0 0,0 0-1,-1 1 1,1-1 0,0 0 0,0 0 0,-1 1 0,1-1 0,0 1 0,-1-1 0,0 0 0,1 1 0,-1-1 0,0 1 0,1 2 0,-2 33 146,1-8 73,0-25-186,1 0 0,0-1 1,1 1-1,-1 0 0,0-1 1,1 1-1,0-1 0,0 0 1,0 1-1,0-1 0,1 0 0,-1 0 1,1-1-1,0 1 0,0 0 1,0-1-1,0 0 0,0 1 0,0-1 1,0-1-1,1 1 0,5 2 1,-5-2-245,0-1 1,1 1 0,-1-1 0,1 0-1,0 0 1,-1-1 0,1 1-1,-1-1 1,1 0 0,0 0 0,0 0-1,-1-1 1,1 0 0,-1 0 0,1 0-1,-1 0 1,1-1 0,5-2-1,2-2-1588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81 120 12027,'-81'-100'4841,"96"95"-2705,3-2-760,14 2-383,1 2-105,-1 3-440,4 7-456,-13 4-992,-2-1-561</inkml:trace>
  <inkml:trace contextRef="#ctx0" brushRef="#br0" timeOffset="1">135 83 12947,'-115'80'5353,"116"-77"-3161,7 3-895,20-6-721,4 2-192,6-5-880,1-4-528,-5 1-1809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10762,'1'0'4521,"7"0"-2024,-1 0 2008,6 16-3929,42 46-640,-40-42-448,7-4-1001,-4-5-663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14099,'24'-75'5353,"-21"77"-3849,2 5-159,-3 2-313,9 9-288,2 3-512,-1 7-456,1-5-1344,-12-2-537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41 233 15635,'-41'23'6226,"41"-62"-4146,3-8-1264,9 1-344,-1 4-584,-1 3-400,9 13-1176,-1 10-585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14619,'0'-5'9962,"0"4"-8761,1-3-337,6-22-560,37-45-304,-38 43-520,-6-1-337,2 1-615,-2 5-272,0 9-633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25 12987,'-101'-17'5625,"100"22"-3080,12-5-969,2 0-200,18-1-368,6-6-223,10 4-393,-3 1-160,10 6-656,-12 4-353,-6 10-1111,4-1-617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9666,'37'-2'5481,"-45"5"-264,-13 7-3200,13 11-209,-1 8-592,1 1-343,8 4-521,-3-7-184,3-5-400,10-5-344,3-10-913,6-4-447,1-6-601,-1-5-807</inkml:trace>
  <inkml:trace contextRef="#ctx0" brushRef="#br0" timeOffset="1">241 3 13291,'0'-3'5681,"-5"5"-2896,0 8-561,-2 9-752,3 12-359,-1 10-657,-2-11-256,6 10-376,-3-10-360,6-5-1273,4 1-791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9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1 219 12115,'34'58'4474,"-34"-58"-4411,0 0 0,1 0 0,-1 1 0,0-1 0,0 0 0,0 0 1,0 1-1,0-1 0,0 0 0,1 0 0,-1 0 0,0 1 0,0-1 0,0 0 0,1 0 1,-1 0-1,0 0 0,0 1 0,0-1 0,1 0 0,-1 0 0,0 0 0,0 0 0,1 0 0,-1 0 1,0 0-1,0 0 0,1 0 0,-1 0 0,0 0 0,1 0 0,-1 0 0,0 0 0,0 0 0,1 0 1,-1 0-1,0 0 0,0 0 0,1 0 0,4-11 1156,-2-15 35,-5 12-648,2-41 436,0 53-1028,-1 1 0,2 0-1,-1-1 1,0 1 0,0 0 0,0 0 0,0-1 0,1 1 0,-1 0 0,1 0 0,-1-1 0,1 1 0,-1 0 0,1 0 0,0 0 0,0 0 0,-1 0 0,1 0 0,0 0 0,0 0-1,0 0 1,0 0 0,0 1 0,0-1 0,0 0 0,0 1 0,1-1 0,-1 0 0,0 1 0,0 0 0,0-1 0,1 1 0,1-1 0,0 2-4,0 0 1,0 0 0,-1 1-1,1-1 1,0 1-1,0-1 1,-1 1 0,1 0-1,-1 0 1,1 0 0,-1 0-1,0 0 1,0 1-1,4 4 1,12 12 43,-8-14 9,-1 0-1,1 0 0,0-1 1,0 0-1,0-1 1,1 0-1,-1-1 1,1 0-1,0 0 0,17 0 1,-27-3-25,-1 1 0,1 0 0,-1-1 0,1 1 0,-1 0 0,1 0 0,-1-1 1,1 1-1,-1-1 0,1 1 0,-1-1 0,0 1 0,1 0 0,-1-1 0,0 1 0,1-1 0,-1 1 0,0-1 0,0 0 1,0 1-1,1-1 0,-1 1 0,0-1 0,0 1 0,0-1 0,0 0 0,0 1 0,0-1 0,0 1 0,0-1 0,0 0 0,-2-27 880,2 19-603,-2-13 16,1 6-68,1-1-1,0 1 1,3-24-1,-3 37-364,1 0 0,-1 0 0,1 0 0,0 0-1,0 0 1,0 0 0,0 0 0,1 0 0,-1 0-1,1 1 1,-1-1 0,1 0 0,0 1 0,0 0-1,0-1 1,0 1 0,1 0 0,-1 0 0,1 0 0,-1 1-1,1-1 1,-1 0 0,1 1 0,3-2 0,7 1-1987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5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13475,'3'-3'5753,"3"-2"-2824,12 1-1665,18 3-216,9 4-328,6 2-264,-6 2-1184,-7-1-784,-19-1-2841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 9282,'0'-2'4425,"-5"1"-1136,-2 4 1944,-2 23-4345,-14 44-264,18-41-392,5-3-128,5-6-48,8-1-56,6-9-8,7-4-104,5-4-448,3-2-296,2-5-697,-2 0-295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12219,'7'-2'5017,"11"-3"-2833,5 0-656,11 1-503,0-3-217,11 4-736,-11-2-560,-6 5-1161,-7 3-1407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14195,'5'9'5433,"11"4"-3968,14-2-425,9-3-432,4 0-464,1-1-1352,-11-1-657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91 184 12459,'-80'14'4373,"79"-14"-4314,1 0 1,-1-1 0,1 1-1,-1 0 1,1 0 0,-1 0-1,1 0 1,0-1-1,-1 1 1,1 0 0,-1 0-1,1-1 1,0 1 0,-1 0-1,1-1 1,0 1 0,-1 0-1,1-1 1,0 1 0,-1 0-1,1-1 1,0 1 0,0-1-1,0 1 1,-1 0 0,1-1-1,0 1 1,0-1-1,0 1 1,0-1 0,0 1-1,0-1 1,0 1 0,0-1-1,0 1 1,0-1 0,0 1-1,0 0 1,0-1 0,0 1-1,1-1 1,-1 1 0,0-1-1,0 1 1,0-1 0,1 1-1,-1 0 1,0-1-1,0 1 1,1-1 0,15-30 1215,-12 24-935,8-19 394,0 2-65,0 0 1,24-34 0,-35 58-657,-1-1 0,0 0 0,1 1 0,-1-1 1,1 1-1,-1-1 0,0 1 0,1 0 0,-1-1 0,1 1 1,0-1-1,-1 1 0,1 0 0,-1-1 0,1 1 0,-1 0 1,1 0-1,0-1 0,-1 1 0,1 0 0,0 0 0,-1 0 0,1 0 1,-1 0-1,1 0 0,0 0 0,-1 0 0,1 0 0,0 0 1,-1 0-1,1 0 0,0 1 0,-1-1 0,1 0 0,-1 0 1,1 1-1,-1-1 0,1 0 0,0 1 0,-1-1 0,1 1 0,-1-1 1,1 0-1,-1 1 0,0-1 0,1 1 0,-1-1 0,0 1 1,1 0-1,-1-1 0,0 1 0,1-1 0,-1 1 0,0 0 1,0-1-1,0 2 0,19 47 171,-13-30-133,-3-11-49,1 0 0,0 0 0,1-1-1,0 1 1,0-1 0,1 0-1,10 10 1,-14-16-2,-1 1 0,1-1 0,-1 1 0,1-1 1,0 1-1,0-1 0,0 0 0,-1 0 0,1 0 0,0 0 0,1 0 0,-1-1 0,0 1 0,0-1 1,0 1-1,0-1 0,0 0 0,1 1 0,-1-1 0,0 0 0,0-1 0,0 1 0,1 0 0,-1-1 1,0 1-1,0-1 0,0 1 0,0-1 0,0 0 0,0 0 0,0 0 0,0 0 0,0-1 0,-1 1 1,1 0-1,3-4 0,-2 1 5,0 0 1,0-1 0,0 0-1,-1 0 1,0 1 0,0-1-1,0-1 1,0 1 0,-1 0-1,0 0 1,0 0 0,0-1-1,0-6 1,5-25 139,-5 21 20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11803,'99'-36'4921,"-107"46"-3081,1 12-480,-4 0-240,4 10-407,4-4-113,8-1-160,3 1-32,8-12-88,9-1-104,1-14-144,3 1-24,2-7-272,-2 2-232,-5-4-664,-1 4-369,-3-5-559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12859,'9'-5'4921,"4"0"-3217,10 0-296,10 0 49,-1 2-153,6-3-536,-1-1-352,-8 4-840,-3 3-440,-6 0-1024,-7 3-561</inkml:trace>
  <inkml:trace contextRef="#ctx0" brushRef="#br0" timeOffset="1">23 162 14763,'5'0'5441,"15"0"-4440,3-4-321,12 3-368,3-1-416,1 4-1257,1 1-1159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8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6193,'50'-38'3785,"-39"26"3810,-18 22-3285,-7 31-3487,11-33-742,1-1 0,-1 1 0,1 1 0,0-1 0,1 0 1,0 0-1,1 1 0,-1-1 0,2 10 0,-1-16-63,0 0-1,0 0 0,1 1 1,-1-1-1,1 0 1,-1 0-1,1 0 1,0 0-1,-1 1 1,1-1-1,0 0 1,0 0-1,1-1 1,-1 1-1,0 0 1,1 0-1,-1 0 1,1-1-1,0 1 1,-1-1-1,1 1 1,0-1-1,0 0 1,0 0-1,0 0 0,0 0 1,0 0-1,0 0 1,0 0-1,0-1 1,1 1-1,-1-1 1,3 1-1,-1-1-17,-1 0 1,0-1-1,0 1 0,0 0 0,0-1 0,0 0 1,0 0-1,0 0 0,0 0 0,0 0 0,0 0 0,0-1 1,-1 0-1,1 1 0,0-1 0,-1 0 0,0 0 1,1 0-1,-1-1 0,0 1 0,0 0 0,0-1 0,-1 0 1,3-3-1,9-21-46,-8 15 11,0 1 1,1 0-1,11-16 1,-6 43 18,-4 8 6,-6-20 8,0 0 1,0 1-1,0-1 1,1 0-1,-1 1 1,1-1-1,0 0 1,0 0 0,0-1-1,1 1 1,-1 0-1,1-1 1,5 5-1,-7-8 2,0 0 0,0 0-1,0 0 1,0 0 0,0 0 0,0 0 0,0-1-1,0 1 1,0 0 0,0-1 0,0 1-1,0-1 1,0 1 0,0-1 0,0 0 0,0 1-1,0-1 1,0 0 0,0 0 0,-1 1 0,1-1-1,0 0 1,-1 0 0,1 0 0,0-2-1,16-24-2,-12 11-45,0 0 0,-1 0 0,-1-1 1,0 1-1,0-29 0,-5 36-1012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2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10866,'1'2'364,"-1"0"0,1 0-1,0-1 1,-1 1 0,1 0-1,0-1 1,0 1 0,0-1-1,0 1 1,0-1 0,1 0-1,-1 1 1,0-1 0,1 0-1,-1 0 1,1 0 0,-1 0-1,1 0 1,-1 0 0,3 1-1,1-1-57,-1 1-1,1-1 0,0 0 0,-1-1 0,1 1 0,0-1 0,8 0 0,6-2-55,1-1-1,35-10 1,-50 12 66,6-2-148,48-15 293,-57 17-445,1 0 0,-1 0 0,1 0-1,-1 0 1,1-1 0,-1 1 0,0-1-1,1 1 1,-1-1 0,0 0 0,0 0 0,0 0-1,-1 0 1,1 0 0,0 0 0,-1-1-1,2-2 1,-3 4-8,0 0-1,0 0 1,0-1 0,0 1-1,0 0 1,0 0-1,0 0 1,-1 0 0,1 0-1,0 0 1,-1 0-1,1 0 1,-1 0 0,1 0-1,-1 0 1,1 0-1,-1 0 1,0 0 0,1 0-1,-1 0 1,0 1-1,0-1 1,0 0-1,0 0 1,0 1 0,0-1-1,-1 0 1,-32-15 318,8 8 312,-1 1 0,-44-5 1,17 4 1123,71 3-963,16 1-1337,42 4-2424,-32-2 394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102 108 10882,'-102'89'7514,"104"-96"-5962,7-9-448,3-7-135,17-11-409,0-5-160,2 2-280,-3 9-312,-17 17-848,-1 9-417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49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45 182 14307,'-44'46'5633,"44"-62"-3808,0-10-505,5-12-448,-5-6-456,3-9-1224,4 2-624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14699,'0'78'5537,"13"-96"-4096,5-4-225,3-1-384,0 7-200,-3-2-504,0 5-536,2 5-1416,-6 3-761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10762,'8'-5'9294,"2"-16"-6352,-1 0-2538,44-84 1247,-14 34 146,-39 71-1787,0 0-1,0 0 1,1-1 0,-1 1 0,0 0 0,0 0 0,0-1 0,0 1 0,0 0 0,1 0-1,-1 0 1,0 0 0,0-1 0,0 1 0,1 0 0,-1 0 0,0 0 0,0 0-1,1 0 1,-1-1 0,0 1 0,0 0 0,1 0 0,-1 0 0,0 0 0,0 0-1,1 0 1,-1 0 0,0 0 0,0 0 0,1 0 0,-1 0 0,0 0 0,0 0-1,1 0 1,-1 0 0,0 0 0,0 1 0,1-1 0,-1 0 0,0 0 0,0 0 0,1 0-1,-1 0 1,0 1 0,0-1 0,0 0 0,1 0 0,-1 0 0,0 1 0,0-1-1,0 0 1,0 0 0,0 0 0,1 1 0,-1-1 0,0 0 0,0 0 0,0 1-1,0-1 1,0 0 0,0 0 0,0 1 0,0-1 0,9 26 192,-6-16-143,54 116-1015,-11-45-4359,-31-57 1557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112 176 13803,'-112'-45'5377,"114"41"-3625,4-1-727,11 4-377,2-1-160,10 2-368,7 3-504,1-3-1465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12811,'7'5'5137,"6"0"-2937,11 3-535,15-6-137,10-4-152,13 1-536,1-3-295,-8 4-545,-4 0-377,-9-1-1023,-10-1-640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8218,'18'-71'15187,"-17"108"-14699,1 48-224,-5-42-200,-4-5-144,5-14-656,2-3-472,5-6-1049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 11931,'18'-70'4777,"-31"72"-2969,5 8-144,4 8-95,0 3-153,2 11-368,0-1-264,2-2-432,7 6-256,4-11-624,-3 0-480,-3-9-1336,-3-7-2289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10 221 9610,'-4'-3'15627,"4"-24"-14394,0-47-681,-2 40-224,0 7-496,1 2-328,1 6-1009,11 7-759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52 12739,'-13'-41'4346,"23"80"1550,12 47-4680,-19-75-1226,1-1-1,0 1 1,1-1-1,0 0 1,11 17-1,-15-26 22,0 1 0,0-1 0,1 1 0,-1-1 0,0 1 0,0-1 0,1 0 0,-1 0 0,1 1 0,-1-1 0,1 0 0,0-1 0,-1 1-1,1 0 1,0 0 0,0-1 0,-1 1 0,1-1 0,2 1 0,-3-1 21,0-1 1,1 1-1,-1 0 1,0-1-1,0 1 1,0-1-1,0 1 1,0-1-1,1 0 0,-1 1 1,0-1-1,0 0 1,-1 0-1,1 0 1,0 0-1,0 0 1,0 0-1,0 0 1,-1 0-1,2-2 0,3-7 221,-1-1 0,0 1 0,-1-1-1,4-19 1,-6 21-216,7-28 309,-6 19-179,2 1 0,1-1 0,7-19 0,-12 36-186,1 0 0,-1 0 0,1 1 0,-1-1 1,1 1-1,-1-1 0,1 0 0,-1 1 1,1-1-1,0 1 0,-1-1 0,1 1 1,0 0-1,0-1 0,-1 1 0,1 0 1,0-1-1,0 1 0,-1 0 0,1 0 0,0 0 1,0 0-1,0 0 0,-1 0 0,1 0 1,0 0-1,0 0 0,0 0 0,-1 0 1,1 0-1,0 0 0,0 1 0,-1-1 0,2 1 1,31 15-1715,-23-10 874,20 10-2139,-1 0-1692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9138,'1'3'563,"-1"0"0,1 0 0,-1 0 0,1 0 0,-1-1 0,0 1 0,0 0-1,0 0 1,0 0 0,-1 0 0,1 0 0,-1 0 0,0-1 0,0 1 0,0 0 0,-2 4 0,0-3-119,0 1 1,0 0-1,0-1 0,-1 1 1,1-1-1,-1 0 0,0 0 1,-8 4-1,7-3-139,-1-2-1,0 1 1,0 0 0,0-1 0,-1 0-1,1-1 1,-1 1 0,0-1-1,1-1 1,-1 1 0,0-1 0,0 0-1,0-1 1,-12 0 0,14-1-173,0-1 1,0 0 0,1 0-1,-1 0 1,1 0 0,0-1-1,0 0 1,0 0-1,0 0 1,0 0 0,1-1-1,-1 0 1,1 1 0,0-1-1,0 0 1,-4-8 0,5 9-111,0 0 0,1 0 0,-1 0 0,1 0 0,-1 0 0,1 0 0,0 0 0,0-1-1,1 1 1,-1 0 0,1-1 0,-1 1 0,1 0 0,0-1 0,0 1 0,1-1 0,-1 1 0,1 0 0,0 0 0,-1-1 0,2 1 0,-1 0 0,0 0 0,0 0 0,1 0 0,2-4 0,-3 6-44,0 0-1,1 0 0,-1 0 0,0 0 0,1 0 0,-1 0 0,1 0 0,-1 0 0,1 0 0,-1 1 0,1-1 0,-1 1 1,1-1-1,0 1 0,-1 0 0,1-1 0,0 1 0,-1 0 0,1 0 0,0 0 0,0 0 0,2 1 0,2 0-352,1 1 0,-1 0 0,0 0-1,11 6 1,21 11-2095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13467,'5'3'5401,"2"2"-3233,6 0-455,0 3-505,0 0-304,1 5-512,-1 6-320,-3-1-672,0-1-392,-4-6-992,-1-5-409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0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38 101 13163,'-2'-101'5145,"43"101"-3689,-2 7-416,-10 3-39,-1 7-409,-17 3-168,-13 6-40,1 5 112,-24 1 8,-5-4-8,-8-5-216,-7-7-216,14-11-544,19-4-544,17-9-1481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7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14699,'57'-52'5737,"-54"68"-3896,11-1-441,-5 3-552,0-3-288,8-1-536,-1-1-360,3-8-872,-4 2-584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25 231 11634,'-2'1'309,"-1"1"0,1-1 0,0 1 0,0-1 0,0 1 0,0 0 0,0 0 0,0 0 0,-2 3 0,4-5-251,0 1 1,0-1-1,0 1 1,-1-1 0,1 0-1,0 1 1,0-1-1,0 1 1,0-1 0,0 1-1,0-1 1,0 0-1,0 1 1,0-1 0,0 1-1,0-1 1,0 1 0,0-1-1,1 0 1,-1 1-1,0-1 1,0 1 0,0-1-1,0 0 1,1 1-1,-1-1 1,0 0 0,1 1-1,-1-1 1,0 0 0,0 1-1,1-1 1,-1 0-1,1 1 1,5 1 246,-1 0 1,1 0-1,-1-1 0,1 1 1,0-1-1,0 0 0,-1-1 1,11 1-1,-3-1 175,0 0 1,1-1 0,12-3-1,-23 4-396,0-1-1,0 1 1,1-1-1,-1 0 1,0 0-1,0 0 1,-1 0-1,1 0 1,0-1 0,0 0-1,0 1 1,-1-1-1,1 0 1,-1 0-1,0 0 1,1-1-1,2-4 1,-4 6-35,-1 0 0,0 0 0,0 0 0,0 0 0,0 0 0,0 0 0,0 0 0,0 0 0,0 0 0,0 0 0,-1 0 1,1 0-1,0 1 0,0-1 0,-1 0 0,1 0 0,-1 0 0,1 0 0,-1 0 0,1 0 0,-1 1 0,0-1 0,1 0 0,-1 0 0,-1 0 0,-24-21 867,18 15-527,-36-27 977,26 21-733,1 0-1,-18-19 1,34 31-618,1 1 0,-1-1 1,0 0-1,0 0 1,1 0-1,-1 1 0,1-1 1,-1 0-1,1 0 0,-1 0 1,1 0-1,0 0 0,-1 0 1,1 0-1,0 0 0,0-1 1,0 1-1,0 0 0,0 0 1,0 0-1,0 0 0,0 0 1,0 0-1,0 0 0,1 0 1,-1 0-1,0 0 0,1 0 1,-1 0-1,1-1 0,1-1-49,1 0 0,-1 0 0,1 0-1,-1 1 1,1-1 0,0 1-1,0-1 1,0 1 0,4-2 0,4-2-368,1 0 0,-1 1 1,1 0-1,21-5 1,-20 7-572,0 2 0,0 0 1,0 0-1,26 3 0,-4 6-2445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11811,'39'-24'7881,"-35"29"-6096,-6 3-129,0-8-680,-4 21-224,-17 64-440,17-43-176,6-6-688,11-5-536,7-12-1088,6-4-481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1 13595,'0'1'5865,"-2"4"-2808,-9 2-865,-4 9-631,-4 12-425,6 12-784,1 8-232,6 2-672,4-6-472,5-10-1233,4-5-727</inkml:trace>
  <inkml:trace contextRef="#ctx0" brushRef="#br0" timeOffset="1">4 201 14139,'-3'3'5961,"3"2"-3000,13-5-1753,24 0-328,12 2-472,18 2-1096,6 3-560,-13-5-1321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12371,'4'-12'4937,"4"-7"-3265,8-19-456,10 4 17,7-3-153,2-5-72,-4 9-8,-3 1 48,-13 10-231,-2 16-121,-7 14-256,-1 3-160,5 25-96,-1 3-64,3 7-584,-6 4-440,6-11-1345,2-5-783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13251,'4'1'5713,"6"-6"-2472,19 5-2553,15-1-128,18-1-936,8 7-672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59 279 12363,'-39'28'4707,"39"-28"-4607,-1 0 0,0 0-1,1 0 1,-1 0 0,0 0 0,1 0-1,-1 0 1,1-1 0,-1 1-1,1 0 1,-1 0 0,0-1 0,1 1-1,-1 0 1,1-1 0,-1 1-1,1 0 1,-1-1 0,1 1 0,0-1-1,-1 1 1,1-1 0,0 1-1,-1-1 1,1 1 0,0-1 0,-1 1-1,1-1 1,0 0 0,0 1 0,0-1-1,0 1 1,-1-1 0,1 0-1,0 1 1,0-1 0,0 0 0,0 1-1,1-1 1,-6-31 1304,5 31-1249,-1-9-44,1 0 1,0 0-1,1 0 0,0 0 0,0 0 1,1 1-1,0-1 0,1 0 0,0 1 1,1 0-1,0-1 0,0 1 0,1 1 1,0-1-1,0 1 0,1 0 0,0 0 1,1 0-1,-1 1 0,2 0 1,-1 1-1,1-1 0,0 1 0,0 1 1,15-9-1,-13 9-109,-1 0 0,1 0 0,0 1 0,0 1 0,13-4 0,-22 7-15,1-1 1,0 1-1,-1 0 0,1-1 1,0 1-1,-1 0 1,1 0-1,0 0 0,-1 1 1,1-1-1,0 0 1,-1 1-1,1-1 1,-1 1-1,1-1 0,-1 1 1,1 0-1,-1 0 1,1-1-1,-1 1 0,1 0 1,-1 0-1,0 1 1,0-1-1,0 0 0,1 0 1,-1 0-1,0 1 1,-1-1-1,1 1 0,0-1 1,0 1-1,0-1 1,-1 1-1,1-1 1,-1 1-1,1 0 0,-1-1 1,0 1-1,0-1 1,0 1-1,0 2 0,1 0-37,-1-1 0,0 1 0,0 0 0,0-1 0,-1 1 0,1 0 0,-1-1 0,0 1 0,0-1 0,0 1 0,-1-1 0,1 1 0,-1-1 0,0 0 0,0 0 0,-2 4 0,-1-2 11,1 0 0,-1-1 0,0 1 0,-1-1 0,1 0 0,-1 0 0,0 0 0,-7 3 0,-10 2 725,0 0 0,-1-1 0,-40 7 1,64-15-673,-5 3 858,11 0-419,16 1-111,146 5-491,-55-10-3807,-78 1 1196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13691,'40'38'5937,"-30"-50"-2752,-2-7-529,2-14-623,6-4-361,-9-2-936,-2 5-280,-2 13-584,-3 3-568,-3 18-1672,1 5-641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5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68 182 11370,'-57'43'4119,"57"-43"-4070,0 0 0,0 1 1,0-1-1,-1 0 0,1 0 1,0 0-1,0 0 1,-1 1-1,1-1 0,0 0 1,0 0-1,-1 0 0,1 0 1,0 0-1,-1 0 1,1 0-1,0 0 0,0 0 1,-1 0-1,1 0 0,0 0 1,-1 0-1,1 0 0,0 0 1,0 0-1,-1-1 1,1 1-1,0 0 0,0 0 1,-1 0-1,1 0 0,0 0 1,0-1-1,-1 1 1,1 0-1,0 0 0,0 0 1,0-1-1,0 1 0,-1 0 1,1 0-1,0-1 0,0 1 1,0 0-1,0 0 1,0-1-1,0 1 0,0 0 1,0 0-1,-1-1 0,1 1 1,0 0-1,0-1 0,0 1 1,0 0-1,0 0 1,1-1-1,-1 1 0,0 0 1,0 0-1,0-1 0,2-23 1221,-2 19-614,1-1-252,-1 0 0,1 0 1,1 0-1,-1-1 0,1 2 0,0-1 0,4-10 1,-5 15-355,0 0 0,0-1 0,0 1 1,0 0-1,0-1 0,0 1 0,0 0 1,0 0-1,0 0 0,1 0 1,-1 0-1,0 0 0,1 0 0,-1 1 1,1-1-1,-1 0 0,1 1 0,-1-1 1,1 1-1,-1 0 0,1-1 1,-1 1-1,1 0 0,0 0 0,-1 0 1,1 0-1,-1 0 0,1 0 0,0 1 1,-1-1-1,1 1 0,-1-1 1,1 1-1,2 0 0,17 9 29,0 1-1,24 16 1,-32-17-68,1-1 0,1-1 0,0 0 0,0-1 0,0-1 0,26 7 1,-40-13-3,0 0 1,-1 1 0,1-1 0,0 0-1,0 0 1,0 0 0,-1 0 0,1 0-1,0 0 1,0-1 0,0 1 0,0 0-1,-1 0 1,1 0 0,0-1 0,0 1-1,-1-1 1,1 1 0,0 0 0,-1-1-1,1 1 1,0-1 0,-1 1 0,1-1-1,-1 0 1,1 1 0,-1-1 0,1 0-1,-1 1 1,1-1 0,-1 0 0,1 1 0,-1-1-1,0 0 1,0 0 0,1 0 0,-1 1-1,0-1 1,0 0 0,0 0 0,0 0-1,0 1 1,0-3 0,-5-39 1231,4 36-1040,-7-23 627,-5-25 137,13 50-974,-1 0 0,1 1 0,0-1 1,0 1-1,0-1 0,0 1 1,1-1-1,-1 1 0,1-1 0,0 1 1,3-7-1,-3 8-156,1 0 0,0 0 1,0 0-1,0 1 0,0-1 0,0 1 1,0-1-1,0 1 0,0 0 0,1 0 0,-1 0 1,0 0-1,1 0 0,-1 0 0,1 1 1,-1-1-1,1 1 0,-1 0 0,5 0 0,52 1-4109,-16 5 667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5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11306,'0'1'5351,"-7"2"-3968,-10 4-217,2 0 1,-1 2-1,-21 14 1,5 1-324,-48 47 0,76-67-816,0 1 0,0-1 1,1 1-1,-1 0 0,1 0 1,0 0-1,0 0 0,1 0 0,0 1 1,0-1-1,-2 9 0,3-11-25,1 0 0,-1 0-1,1 0 1,0 0 0,0 0 0,0 0-1,1 0 1,-1 0 0,1 0 0,-1 0-1,1 0 1,0 0 0,0 0 0,0-1-1,1 1 1,-1 0 0,1-1-1,-1 1 1,1-1 0,0 1 0,0-1-1,0 0 1,0 0 0,4 3 0,-3-3-13,0 0 1,0-1 0,0 1-1,1-1 1,-1 0 0,1 0-1,-1 0 1,1-1-1,-1 1 1,1-1 0,-1 0-1,1 0 1,-1 0 0,1 0-1,-1 0 1,1-1 0,4-1-1,6-1-73,0-1 0,25-11 0,-7-1 149,-1-1 1,0-2-1,48-38 0,-79 56-29,0 1-1,0 0 1,0-1 0,0 1-1,1 0 1,-1 0-1,0-1 1,0 1-1,1 0 1,-1 0 0,0-1-1,1 1 1,-1 0-1,0 0 1,0 0-1,1 0 1,-1-1 0,0 1-1,1 0 1,-1 0-1,0 0 1,1 0-1,-1 0 1,0 0 0,1 0-1,-1 0 1,0 0-1,1 0 1,-1 0-1,1 0 1,-1 0 0,0 0-1,1 0 1,-1 0-1,0 1 1,0-1-1,1 0 1,-1 0 0,0 0-1,1 1 1,-1-1-1,0 0 1,0 0-1,1 0 1,-1 1 0,0-1-1,0 0 1,1 1-1,-1-1 1,0 0-1,0 0 1,0 1 0,0-1-1,0 0 1,1 1-1,-1-1 1,0 0-1,0 1 1,0 0-1,0 30 51,1-5-897,0-23 510,0 0 0,1 0 0,-1 0 0,1 0 0,0 0 0,0-1 0,0 1 0,0-1 0,1 0 0,4 5 1,10 4-2220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0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0 388 10706,'3'-99'10936,"0"71"-9557,11-49 1,-12 66-1384,0 1 1,1 0-1,1-1 1,0 1-1,0 0 0,1 1 1,0-1-1,1 1 1,0 0-1,0 0 0,1 1 1,0 0-1,0 0 1,1 0-1,0 1 0,14-9 1,-17 13-51,0 0 1,0 1-1,1-1 0,-1 1 1,0 0-1,1 1 0,-1-1 1,1 1-1,0 1 0,-1-1 1,1 1-1,0-1 1,0 2-1,-1-1 0,1 1 1,0-1-1,5 3 0,-9-2 13,-1-1 0,0 1 0,0 0-1,0-1 1,0 1 0,0 0 0,0 0-1,0 0 1,0 0 0,0 0 0,0 0-1,-1 0 1,1 0 0,0 0 0,-1 0-1,1 0 1,-1 1 0,1-1 0,-1 0 0,1 0-1,-1 1 1,0-1 0,0 0 0,0 1-1,1-1 1,-1 0 0,-1 0 0,1 1-1,0-1 1,0 0 0,0 1 0,-1-1-1,1 0 1,0 0 0,-1 1 0,1-1-1,-1 0 1,-1 2 0,-1 4-118,-1 1 0,0-1 0,-1 0 0,0 0 0,-6 7 0,-9 6 109,0-1 0,0-2-1,-2 0 1,-30 19-1,50-36 88,1 1 0,0 0 0,-1-1-1,1 1 1,0 0 0,0 0 0,-1 0-1,1 0 1,0 0 0,0 0 0,0 1-1,1-1 1,-1 0 0,0 0 0,0 1-1,1-1 1,-1 0 0,1 1 0,-2 2-1,2-4-18,1 1 0,-1-1-1,0 0 1,0 1 0,0-1-1,0 0 1,1 1 0,-1-1-1,0 0 1,0 1 0,0-1-1,1 0 1,-1 1 0,0-1 0,1 0-1,-1 0 1,0 0 0,1 1-1,-1-1 1,0 0 0,1 0-1,-1 0 1,0 0 0,1 1-1,-1-1 1,1 0 0,21 0 111,30-5-236,0 2 0,0 2 0,0 3 0,0 2 0,-1 2 0,84 22 0,-125-26 120,3 1 77,0 0 1,0 1-1,-1 0 0,1 1 0,-1 0 0,19 12 0,-31-17-62,0 0 0,1 0 0,-1 0 0,0 0 0,0 0 0,0 1 1,1-1-1,-1 0 0,0 0 0,0 0 0,0 1 0,1-1 0,-1 0 0,0 0 1,0 0-1,0 1 0,0-1 0,0 0 0,0 0 0,0 1 0,0-1 1,0 0-1,1 0 0,-1 1 0,0-1 0,0 0 0,0 0 0,0 1 0,0-1 1,-1 0-1,1 0 0,0 1 0,0-1 0,0 0 0,0 0 0,0 1 0,0-1 1,0 0-1,0 0 0,-1 1 0,1-1 0,0 0 0,0 1 0,-15 7 689,-15-1 133,24-6-794,-1-1 0,1 0-1,0 0 1,-1-1 0,1 1 0,0-2-1,0 1 1,-1-1 0,1 1 0,0-2-1,1 1 1,-1-1 0,0 0-1,1 0 1,-1 0 0,1-1 0,0 0-1,0 0 1,1 0 0,-1 0 0,1-1-1,0 0 1,0 0 0,0 0-1,1-1 1,0 1 0,0-1 0,0 1-1,1-1 1,0 0 0,0 0 0,-2-11-1,4 16-115,0-1 0,0 0 0,0 1-1,0-1 1,0 1 0,0-1 0,0 1-1,1-1 1,-1 1 0,1-1 0,-1 1 0,1-1-1,0 1 1,-1-1 0,1 1 0,0 0-1,0 0 1,0-1 0,0 1 0,0 0-1,0 0 1,0 0 0,1 0 0,-1 0 0,0 0-1,1 0 1,-1 1 0,0-1 0,1 0-1,-1 1 1,1-1 0,-1 1 0,1-1-1,-1 1 1,1 0 0,-1 0 0,1 0-1,0 0 1,1 0 0,6 0-415,-1 0 1,0 0-1,0 1 0,0 1 1,0-1-1,12 5 0,27 12-2149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5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12099,'-1'6'5321,"2"1"-2745,9 4-1143,-8 2-201,11 3-624,-12 4-288,9-1-208,1-1-96,4-3-464,-2-4-400,-10-6-993,9 5-487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5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10082,'4'3'4289,"2"5"-1784,4-1-1025,-4 7-184,1 2-312,-1 1-568,1 2-303,-1-4-778,1-7-599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11731,'172'-3'7170,"83"-10"-4669,37-1-1173,1280 1 1622,-662 60-3537,-854-42 95,-38-6-246,-18 1 717,0 0 0,0 0 0,0-1 1,0 1-1,0 0 0,1 0 0,-1 0 0,0 0 0,0 0 0,0 0 0,0 0 0,0 0 1,0-1-1,0 1 0,0 0 0,0 0 0,0 0 0,0 0 0,0 0 0,0 0 0,0-1 1,0 1-1,0 0 0,0 0 0,0 0 0,0 0 0,0 0 0,0 0 0,0-1 1,0 1-1,0 0 0,0 0 0,0 0 0,0 0 0,0 0 0,0 0 0,0 0 0,-1-1 1,1 1-1,0 0 0,0 0 0,0 0 0,0 0 0,0 0 0,0 0 0,0 0 0,0 0 1,-1 0-1,1 0 0,0 0 0,0 0 0,0-1 0,-24-11-1769,-15-2-332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14859,'-3'0'1613,"-8"0"2701,10 0-4226,0 0 0,1 0 0,-1 0 0,1 0 0,-1 0 0,0 0 0,1 0 0,-1 0 0,1 0 0,-1 1 0,1-1 0,-1 0 0,0 0 0,1 1 0,-1-1 0,1 0 0,-1 0 0,1 1 0,-1-1 0,1 1 0,0-1 0,-1 1 0,1-1 0,-1 1 0,1-1 0,0 1 0,-1-1 0,1 1 0,0-1 0,0 1 0,-1-1 0,1 1 0,0 0 0,0 0-18,1 0 0,-1-1 0,0 1 0,1 0 0,-1-1 0,1 1 0,-1-1 0,1 1 0,-1-1 0,1 1 0,-1-1 0,1 1 0,0-1 0,-1 1 0,1-1 0,0 0 0,-1 1 0,1-1 0,0 0 0,-1 0 0,1 0 0,0 1 0,0-1 0,-1 0 0,2 0 0,2 1 159,24 6 56,1 0 0,30 1 0,-38-6-245,0 1 0,-1 1 1,1 1-1,-1 0 1,0 2-1,20 8 0,-38-14-34,-1 0-1,1 0 1,0 0-1,0 0 1,-1 0-1,1 0 1,-1 1-1,1-1 1,-1 1-1,1-1 0,-1 1 1,0-1-1,0 1 1,0 0-1,0-1 1,0 1-1,0 0 1,0 0-1,-1 0 1,1 0-1,0 2 0,-1-1 21,0-1 0,0 1 0,-1 0-1,1 0 1,-1-1 0,1 1 0,-1 0-1,0-1 1,0 1 0,0-1 0,0 1-1,-1-1 1,-2 4 0,-3 4 161,-1 0 1,-1-1-1,0 0 0,0 0 0,-16 10 1,9-8-124,-1-2 1,1 0 0,-1 0-1,-1-2 1,0 0 0,0-1 0,-35 7-1,42-10-1716,6 0-745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11755,'4'-2'8273,"7"-6"-6416,2-25-553,36-50-384,-40 40-608,4 5-112,5 14-352,0 1-312,0 12-1016,-2 7-657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93 10354,'-24'100'5281,"24"-115"-408,5-4-2568,11-6-633,-5-3-239,2-4-745,2 3-288,-7 4-192,2 9-288,-2 13-888,0 6-521,0 8-1391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3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48 225 13555,'-3'-2'5753,"-7"-1"-3640,2-8-793,-2-9-312,-1-9-760,7-4-160,3-6-424,1 2-376,6 11-1240,-7 2-3434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41 15459,'-75'-26'6090,"93"18"-3850,14 5-736,12 3-295,10-3-425,4 3-656,-1 0-360,-8 1-1104,-5 3-737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11811,'8'9'690,"-7"-7"-399,1 0 0,-1-1 1,1 1-1,-1 0 1,1 0-1,0-1 1,0 1-1,0-1 1,0 1-1,0-1 1,0 0-1,3 1 0,-4-2-220,-1 0-1,0 0 0,1-1 0,-1 1 0,0 0 0,1 0 0,-1-1 0,0 1 0,1 0 1,-1-1-1,0 1 0,0 0 0,1-1 0,-1 1 0,0 0 0,0-1 0,1 1 0,-1 0 1,0-1-1,0 1 0,0-1 0,0 1 0,0 0 0,0-1 0,0 0 0,2-27 1524,-5-124 1550,3 152-3139,0 0 0,0 0 0,0-1 0,0 1 0,0 0 0,0 0 0,0 0 0,0 0 0,0-1 0,0 1 1,0 0-1,0 0 0,0 0 0,0 0 0,0-1 0,0 1 0,0 0 0,0 0 0,0 0 0,0 0 0,1-1 0,-1 1 0,0 0 0,0 0 0,0 0 0,0 0 0,0 0 0,0 0 0,0-1 0,1 1 0,-1 0 0,0 0 0,0 0 0,0 0 0,0 0 0,1 0 0,-1 0 0,0 0 0,0 0 0,0 0 0,0 0 0,1 0 0,-1 0 0,0 0 0,9 6 86,7 17-77,-14-20-6,1 2-22,1 0 1,0 0-1,0 0 1,0 0-1,0-1 1,1 0-1,0 0 1,-1 0-1,2 0 1,9 5-1,-11-7-11,0-1-1,0 0 1,0 0-1,1 0 1,-1-1-1,0 1 1,0-1-1,0 0 1,1 0-1,-1-1 1,0 1-1,0-1 1,0 0-1,0 0 0,0 0 1,0-1-1,4-1 1,2-2 35,-1 0 0,1 0 0,-1-1 1,-1 0-1,1-1 0,-1 0 0,0 0 0,-1 0 1,0-1-1,0-1 0,0 1 0,-1-1 0,-1 0 1,1 0-1,-2-1 0,5-10 0,-11 58 917,0-29-873,-2 4-205,1 1-1,1 0 0,0-1 1,1 1-1,1 0 0,0 0 1,3 22-1,-3-35 64,1 0 0,-1 0 0,0 1 0,1-1 0,-1 0 0,1 0 0,-1 0 0,1 0 0,0 0 0,-1 0 0,1 0 0,0 0 0,0 0 0,0 0 0,0 0 0,0-1 0,0 1 0,0 0 0,0-1 0,0 1 0,0-1 0,0 1 0,0-1 0,0 1 0,1-1 0,-1 0 0,0 1 0,0-1 0,0 0 0,1 0 0,-1 0 0,0 0 0,0 0 0,1 0 0,-1 0 0,0-1 0,0 1 0,0 0 0,0-1 0,1 1 0,-1-1 0,0 1 0,0-1 0,0 0 0,0 1 0,2-2 0,7-5-465,0 1 0,-1-1-1,16-16 1,-18 17 139,16-17-1230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13715,'0'-2'7898,"2"40"-7138,5 35-344,7-47-232,7-5-56,9-11-208,-1-5-104,2-5-336,0-7-184,-5-3-441,-2 2-343,-6-1-3017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0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0 13163,'-42'27'6596,"-44"31"-3381,78-51-3107,0 0-1,1 0 0,0 1 1,0-1-1,0 2 0,1-1 1,-8 16-1,12-22-103,1 1 0,0-1 0,0 1 0,0-1-1,0 1 1,0 0 0,1-1 0,-1 1 0,1 0 0,-1-1 0,1 1-1,0 0 1,0 0 0,1-1 0,-1 1 0,0 0 0,1-1 0,0 1-1,-1 0 1,1-1 0,0 1 0,0-1 0,1 1 0,-1-1 0,3 4-1,0-2-19,-1-1 0,1 0-1,-1 0 1,1 0-1,0 0 1,0-1-1,0 0 1,1 0-1,-1 0 1,0 0-1,1-1 1,-1 1-1,1-1 1,7 1-1,19 2-83,1-1-1,38-2 0,-55-2 69,-1 0 0,0 0-1,0-2 1,0 0-1,0 0 1,0-2-1,17-7 1,-25 9 36,-1-1-1,1 0 1,-1 0 0,0-1 0,0 1 0,0-1-1,0 0 1,-1-1 0,0 1 0,0-1 0,-1 1-1,1-1 1,-1 0 0,-1-1 0,1 1-1,-1 0 1,2-10 0,3-11 944,-9 38-762,0 1 0,0-1 0,1 22 0,0-28-187,1-1-1,0 1 0,0-1 0,0 1 0,1 0 1,0-1-1,0 1 0,0-1 0,0 0 1,1 1-1,-1-1 0,1 0 0,0 0 0,1 0 1,-1 0-1,1 0 0,-1 0 0,1-1 1,0 1-1,1-1 0,-1 0 0,0 0 0,1 0 1,0 0-1,0-1 0,0 0 0,0 1 1,0-1-1,0-1 0,0 1 0,1-1 0,-1 1 1,1-1-1,-1 0 0,9 0 0,-2 0 11,-1-1-1,1 0 1,-1 0-1,1-1 0,-1-1 1,1 1-1,17-7 0,-23 6-161,0 0-1,0 0 1,0-1-1,-1 1 0,1-1 1,-1 0-1,1 0 1,-1-1-1,0 1 0,-1-1 1,1 0-1,-1 0 0,1 0 1,-1-1-1,0 1 1,-1-1-1,3-5 0,3-7-2303,-2 3-1822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13355,'11'0'5257,"17"-2"-3825,4 2-167,2 0-473,4 3-424,-7 5-680,1-1-376,-8-1-1041,-2 1-2856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47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23693,'38'-3'72,"-11"-4"-40,32-1-736,-4-1-640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7:58:5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74 11618,'3'-73'8074,"-3"84"-6545,0 9-281,0 12-568,-4 1-216,4-2-336,0-7-104,8-9-760,0-10-624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50 287 14379,'-49'34'5785,"62"-47"-3544,0-12-313,-2-14-519,1-8-393,1-11-632,-10-1-184,5 19-248,-5 9-304,0 23-1121,7 9-879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6 207 11530,'-5'86'4064,"6"-69"-1406,3-15-1693,3-17 3226,-6-23-2978,9-91 1228,-10 128-2395,1 0 0,-1 0 0,0-1 0,0 1 0,1 0 0,-1 0 0,0-1 0,1 1 0,-1 0 0,1 0 0,0 0 0,-1 0 0,1 0 0,0 0 0,0 0 0,1-2 0,-1 3-32,-1-1 1,1 1-1,0 0 0,-1 0 0,1-1 0,0 1 0,0 0 0,-1 0 0,1 0 0,0 0 1,-1 0-1,1 0 0,0 0 0,0 0 0,-1 0 0,1 1 0,0-1 0,-1 0 1,1 0-1,0 1 0,-1-1 0,2 1 0,4 3-10,0 0 0,0 0 0,-1 1 1,11 10-1,-3-1 43,-3-6-49,1 0-1,-1 0 1,2-1 0,-1 0 0,1-1 0,-1-1-1,2 1 1,-1-2 0,0 0 0,1-1 0,0 0-1,0 0 1,23 0 0,-34-3 4,0 0 0,-1 0 0,1 0-1,0 0 1,-1 0 0,1 0 0,0-1 0,0 1 0,-1-1 0,1 1-1,-1-1 1,1 0 0,-1 0 0,1 0 0,-1 1 0,1-1-1,-1-1 1,0 1 0,1 0 0,-1 0 0,2-2 0,-2 1 31,0-1 0,0 1 0,0-1 0,0 1 0,0-1 0,-1 1 0,1-1 0,-1 1 0,0-1 0,0 1 0,0-1 0,0-5 0,-2-7 184,-1 0 0,-1 1 0,0-1 0,-7-14 0,7 16-93,1 7-106,1 0-1,0-1 1,0 1-1,1 0 1,0-1-1,0 0 1,1-12-1,0 18-136,1 0-1,-1 0 1,1 1-1,0-1 1,-1 0-1,1 0 1,0 1-1,0-1 1,0 0-1,-1 1 1,1-1-1,0 1 1,0-1-1,0 1 1,0-1-1,0 1 1,0 0-1,0 0 1,0-1-1,0 1 1,0 0-1,0 0 1,0 0-1,0 0 1,0 0-1,0 0 1,0 0-1,0 0 1,1 1-1,0 0 1,3-1-447,30 1-2424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9802,'95'107'10946,"-104"-105"-9361,6-9-649,3-4-224,0-24-712,0-8-344,-8-14-760,2 0-417,2 13-423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8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99 14467,'-4'-5'455,"2"2"-5,-1 0 0,1 0 1,-1 0-1,1-1 0,0 1 1,0-1-1,1 1 0,-3-7 0,4 9-365,0-1 0,0 1-1,1 0 1,-1 0 0,0 0-1,1-1 1,-1 1-1,1 0 1,-1 0 0,1 0-1,-1 0 1,1 0 0,0 0-1,0 0 1,0 0-1,-1 0 1,1 0 0,0 0-1,0 1 1,0-1 0,0 0-1,0 0 1,0 1 0,1-1-1,-1 1 1,0-1-1,0 1 1,0 0 0,1-1-1,1 1 1,17-7 410,0 1 1,0 1-1,0 0 1,22-1-1,-32 5-438,0 0 0,-1 1 0,1 0 0,0 1 0,-1 0 0,1 1 0,0 0-1,-1 0 1,0 1 0,17 6 0,-24-8-62,0 1-1,1-1 1,-1 0-1,0 1 0,0-1 1,0 1-1,0 0 1,0-1-1,0 1 1,-1 0-1,1 0 0,-1 0 1,1 1-1,-1-1 1,0 0-1,1 0 1,-1 1-1,0-1 0,-1 1 1,2 4-1,-2-3-7,0 0 0,0 0-1,0 0 1,-1 0 0,1-1 0,-1 1-1,0 0 1,0 0 0,-1 0-1,1-1 1,-1 1 0,-3 4-1,-1 3-3,-1-1-1,0 0 0,-1-1 0,-1 0 0,1 0 0,-1-1 0,0 0 0,-13 8 1,4-6-2,-1 0 1,0-1-1,0-1 1,-1-1-1,-34 8 1,40-12-1076,1-1 0,-26 1 0,47-3-3112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 11578,'-6'-2'652,"0"0"0,1 0-1,-1 1 1,0 0 0,0 0-1,0 0 1,1 1 0,-1 0-1,0 0 1,0 0 0,0 1-1,0 0 1,0 0-1,-6 2 1,4 0-339,0 1 0,0-1 0,1 1 0,-1 0 0,1 1 0,0 0 0,0 0 0,1 1-1,-7 7 1,4-4-210,1 1 0,0 0 0,0 1 0,1 0 0,1 0 0,0 0 0,0 1 0,1 0 0,1 0 0,0 0 0,0 1 1,-2 24-1,5-32-75,1 0 1,0 0 0,0 1 0,1-1-1,-1 0 1,1 0 0,0 0 0,1 0 0,-1 0-1,1 0 1,0 0 0,0 0 0,1 0 0,-1-1-1,1 1 1,6 6 0,-5-7-16,1 1 0,-1-1 0,1 0 0,0-1 0,1 1 0,-1-1 0,0 0 0,1-1 0,0 1 0,0-1 0,0 0 1,0 0-1,12 1 0,5-1-305,1-1 1,0-1-1,-1-1 1,1-1-1,-1-1 1,0-1 0,0-2-1,0 0 1,0-1-1,-1-1 1,0-1-1,37-22 1,-19 4-2002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88 314 16219,'-39'39'6562,"37"-68"-4594,-2-15-431,-16-16-889,9-4-544,3 6-896,4 12-545,4 15-1327,10 10-1137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77 14531,'1'-2'645,"-1"0"0,0 0-1,0 0 1,1 0 0,-1 0-1,1 0 1,-1 0 0,1 0-1,0 0 1,1-2 0,15-16 1015,17-3-2007,-32 22 637,1 0-247,0-1 1,0 1-1,1 0 0,-1 0 0,0 0 0,1 1 0,-1-1 1,0 1-1,1 0 0,-1 0 0,1 0 0,-1 0 1,1 1-1,-1-1 0,0 1 0,5 1 0,-1 0-14,-1 1 0,0-1 0,-1 1 1,1 0-1,0 0 0,7 7 0,-10-8-30,-1-1 0,0 1 0,0 0 0,0-1 0,0 1 0,0 0 0,-1 0 0,1 1 0,0-1 0,-1 0 0,0 0 0,1 1 0,-1-1 0,0 1 0,0-1 0,0 1 0,-1-1 0,1 1 0,-1 0 0,1-1 0,-1 1 0,0 0 0,0-1 0,0 1 0,0 0 0,-1-1 0,1 1 0,-1 0 0,1-1 0,-1 1 0,0-1 1,0 1-1,0-1 0,0 1 0,-1-1 0,1 0 0,-1 1 0,1-1 0,-1 0 0,0 0 0,0 0 0,-3 2 0,-2 2 92,1 0 0,-1-1 0,0 0 0,-1 0 1,1-1-1,-1 0 0,0-1 0,0 1 0,0-1 0,0-1 0,0 1 1,-14 1-1,17-4 12,0 0 1,-1 0-1,1 0 1,-1-1 0,-9-2-1,14 3-159,-1 0-1,1-1 1,0 1-1,-1-1 0,1 1 1,0-1-1,-1 0 1,1 1-1,0-1 1,0 0-1,0 0 1,-1 0-1,1 0 0,0 0 1,0 0-1,1 0 1,-1 0-1,0 0 1,0-1-1,0 1 1,1 0-1,-1 0 0,1-1 1,-1 1-1,1-1 1,-1-1-1,2-10-1675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1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13195,'20'-3'5529,"16"3"-3305,12 3-1255,6 2-25,1 5-648,-4 0-400,-17-4-1024,-10-1-609</inkml:trace>
  <inkml:trace contextRef="#ctx0" brushRef="#br0" timeOffset="1">69 195 12107,'22'-3'4497,"16"-4"-3457,12 1-1208,-3 1 280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15 310 13819,'-3'-2'5897,"-7"-11"-3040,9-2-545,2-20-559,3-8-401,-3-9-704,-1-4-240,0 15-704,2 7-344,1 19-1088,9 12-745,1 6-2840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12899,'92'53'4977,"-103"-17"-3537,-5 0-192,14 1-127,7-1-265,19-10-312,-1-15-56,11-9-192,7-8-64,-7-19-152,-5 2-184,-12-7-536,-16-6-352,-2 3-841,-8 1-239</inkml:trace>
  <inkml:trace contextRef="#ctx0" brushRef="#br0" timeOffset="1">193 0 10258,'-5'0'14531,"10"0"-13202,30 12-609,51 22-208,-48-16-384,-9 0-216,-11-10-616,-3-3-473,-10-5-1287,-1-2-1049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63 12043,'63'-51'4797,"-62"51"-4753,-1-1 0,0 1 1,0 0-1,0 0 0,1 0 1,-1 0-1,0 0 1,0-1-1,0 1 0,0 0 1,1 0-1,-1 0 1,0-1-1,0 1 0,0 0 1,0 0-1,0 0 0,0-1 1,0 1-1,0 0 1,0 0-1,1-1 0,-1 1 1,0 0-1,0 0 0,0-1 1,0 1-1,0 0 1,-1 0-1,1-1 0,0 1 1,0 0-1,0 0 0,0 0 1,0-1-1,0 1 1,0 0-1,0 0 0,0-1 1,-1 1-1,1 0 0,-12-2 1083,-18 6 182,20 0-1145,0-1-1,0 2 1,0-1 0,1 1-1,0 0 1,0 1 0,0 0-1,1 1 1,-1 0-1,2 0 1,-1 1 0,1-1-1,0 2 1,1-1-1,-7 12 1,11-18-161,1 1 0,0-1 0,0 0 0,0 1 0,0-1 0,0 1 0,0 0 0,1-1 0,-1 1 1,1 0-1,0-1 0,-1 1 0,1 0 0,1-1 0,-1 1 0,0 0 0,1-1 0,1 6 0,0-4-29,0-1 0,0 1 1,0-1-1,1 1 0,0-1 1,-1 0-1,1 0 0,0 0 0,1-1 1,-1 1-1,7 3 0,-1-1-82,0 0-1,0 0 0,1-1 1,0 0-1,0-1 0,0 0 1,0-1-1,1 0 0,-1-1 1,0 0-1,21 0 0,6-4-283,1-1-1,36-9 1,3 0-30,-35 7 416,0 3-1,0 1 1,60 6 0,-100-4 43,1 0 0,-1 0 0,0 0 0,1 1 0,-1-1 0,0 1 0,0-1 0,1 1 0,-1 0 1,0 0-1,0 0 0,0 0 0,3 2 0,-5-2-7,0-1 0,0 1 1,1-1-1,-1 1 1,0-1-1,0 1 0,0-1 1,0 1-1,-1-1 0,1 1 1,0-1-1,0 1 0,0-1 1,0 1-1,0-1 0,-1 1 1,1-1-1,0 1 0,0-1 1,-1 1-1,1-1 0,0 1 1,-1-1-1,1 0 0,0 1 1,-1-1-1,1 0 0,-1 1 1,1-1-1,-1 0 0,1 0 1,-1 1-1,1-1 0,-1 0 1,-7 5 236,-1-1 0,1 0 1,-1-1-1,0 0 0,-9 2 0,2-2 49,0 0 0,0-1 0,0-1 0,-1 0 0,-29-4 0,40 3-255,0-1 1,0 0-1,0-1 1,0 0-1,0 1 0,0-2 1,1 1-1,-1-1 0,1 0 1,-1 0-1,1 0 1,0-1-1,0 0 0,0 0 1,1 0-1,0 0 1,0-1-1,-5-6 0,8 9-61,-1-1 0,0-1 0,1 1-1,0 0 1,-1 0 0,1 0 0,0-1-1,1 1 1,-1-1 0,1 1 0,-1 0-1,1-1 1,0 1 0,0-1 0,1 1-1,-1-1 1,1 1 0,0 0 0,-1-1-1,2 1 1,-1 0 0,0-1 0,1 1-1,-1 0 1,1 0 0,0 0 0,0 0-1,0 1 1,0-1 0,0 1 0,1-1-1,3-2 1,-1 1-56,0 0 0,0 0-1,0 0 1,0 1 0,1 0 0,-1 0 0,1 0-1,0 1 1,0 0 0,0 0 0,0 1-1,0-1 1,0 1 0,1 1 0,-1-1 0,0 1-1,7 0 1,-4 3-188,-1-1 0,1 1 0,-1 1 0,0 0 0,-1 0 0,1 0 0,0 1-1,-1 0 1,0 1 0,-1 0 0,13 12 0,-3-3-669,24 20-1293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9538,'34'38'4674,"-28"-25"1462,-6-24-2608,3-7-3336,1-1 1,7-20 0,-3 14-84,9-21 119,-14 41-183,-1 0 0,0 0 0,0 0 0,0 0 0,-1-1 0,1 1 0,-1 0 0,0-11 0,-1 12 442,2 10-161,4 24-4,1 11-137,-6-41-184,-1 1 0,0 0 0,0 0 1,0 0-1,1 0 0,-1 0 0,0 0 0,1 0 0,-1-1 0,1 1 0,-1 0 0,1 0 0,-1-1 0,1 1 0,0 0 0,-1-1 0,1 1 0,0 0 0,0-1 0,-1 1 0,1-1 0,0 1 1,0-1-1,0 0 0,0 1 0,1 0 0,0-1-2,-1-1 0,1 1 0,0 0 1,0 0-1,-1-1 0,1 1 0,-1 0 1,1-1-1,0 0 0,-1 1 1,1-1-1,-1 0 0,3-1 0,2-3-1,-1 1 0,1-1-1,-1 0 1,0 0 0,7-10-1,-3 1 25,-5 7 33,1 1 0,0-1 0,0 0 0,0 1 0,9-8 0,-14 14-41,0 0-1,0 0 0,1 0 0,-1 0 1,0 0-1,0 0 0,0 0 0,1 0 1,-1 0-1,0 0 0,0 0 0,0 0 1,1 0-1,-1 0 0,0 0 1,0 0-1,0 1 0,0-1 0,1 0 1,-1 0-1,0 0 0,0 0 0,0 0 1,0 0-1,1 0 0,-1 1 0,0-1 1,0 0-1,0 0 0,0 0 0,0 0 1,0 1-1,0-1 0,0 0 0,1 0 1,-1 0-1,0 1 0,0-1 0,0 0 1,0 0-1,0 0 0,0 1 0,0-1 1,0 0-1,4 17 362,-2-5-112,1-5-251,-1 0-1,1 0 0,0 0 1,1 0-1,7 11 0,-8-15-156,-1-1 0,0 1 0,1-1-1,0 1 1,-1-1 0,1 0-1,0 0 1,0 0 0,0-1 0,0 1-1,1-1 1,-1 1 0,0-1-1,1 0 1,5 1 0,33-1-2861,4-4-1595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12947,'26'80'5233,"-21"-90"-3385,1-10-351,3-11-593,-3-8-352,9-1-576,-6-4-464,0 11-704,-6 6-489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71 12691,'-1'-5'558,"1"1"46,-1 0 0,1 0-1,0 1 1,0-1 0,1 0-1,-1 0 1,2-4 0,-2 6-401,1 1 1,0-1 0,0 1 0,0 0 0,0-1-1,0 1 1,0 0 0,0 0 0,0 0 0,0 0-1,0 0 1,1 0 0,-1 0 0,0 0 0,1 0 0,-1 0-1,1 1 1,-1-1 0,1 1 0,-1-1 0,1 1-1,1-1 1,9-1 426,-1 0 1,1 0-1,-1 1 0,15 1 0,-22 0-570,1 0 0,-1 0-1,1 1 1,-1 0 0,0 0-1,1 0 1,-1 1 0,0-1-1,0 1 1,0 0 0,0 0-1,0 0 1,-1 1 0,6 3-1,-8-5-56,0 0 0,0 1 0,0-1-1,-1 0 1,1 1 0,0-1 0,0 1 0,-1-1-1,1 1 1,-1-1 0,1 1 0,-1-1-1,0 1 1,0-1 0,0 1 0,0 0 0,0-1-1,0 1 1,0-1 0,0 1 0,0-1-1,-1 1 1,1-1 0,-1 1 0,1-1 0,-1 1-1,1-1 1,-1 1 0,0-1 0,0 0-1,0 1 1,0-1 0,0 0 0,0 0 0,0 0-1,0 1 1,-2 0 0,-3 4 3,0 0 1,-1-1-1,0 1 1,0-1-1,-12 6 0,10-6-88,-1 0 0,0-1 0,0 0 0,0-1 0,-1 0 0,1-1 0,-1 0-1,1 0 1,-1-1 0,0-1 0,-16 0 0,21-1-448,4 0-550,6 1-528,-1-1 1069,12-1-2327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65 9690,'16'-55'4638,"-10"45"-1055,-4 14-1199,-2 13-848,-1-11-1302,-1 0-1,0 0 1,-1-1-1,1 1 1,-7 10-1,-3 5-24,-69 149 279,74-157-450,-2 6 187,9-17-69,6-9 9,3 4-109,38 0-40,-30 3-19,1-1 1,-1-1 0,0-1-1,1 0 1,20-7 0,-16 2-12,0-1 1,0 0 0,21-14-1,-42 23 15,-1-1 1,1 1-1,-1-1 0,0 1 0,1 0 0,-1-1 1,1 1-1,0 0 0,-1 0 0,1 0 1,-1-1-1,1 1 0,-1 0 0,1 0 0,-1 0 1,1 0-1,0 0 0,-1 0 0,1 0 0,-1 0 1,1 0-1,0 0 0,-1 0 0,1 0 0,-1 0 1,1 1-1,-1-1 0,1 0 0,-1 0 0,1 1 1,-1-1-1,1 0 0,-1 1 0,1-1 0,-1 0 1,1 1-1,-1-1 0,1 1 0,-1-1 1,0 1-1,1-1 0,-1 1 0,0-1 0,0 1 1,1-1-1,-1 1 0,0-1 0,0 2 0,7 39 139,-3-10-15,-2-28-116,0 0 1,-1 0-1,1-1 0,0 1 0,1-1 0,-1 0 0,0 1 0,1-1 0,-1 0 0,1-1 1,-1 1-1,1 0 0,0-1 0,0 1 0,0-1 0,0 0 0,0 0 0,0 0 0,0 0 1,6 0-1,6 1-10,0-1 1,0-1 0,17-1-1,-16 0-13,-3 1-124,0-1-1,0-1 1,0 0-1,15-5 1,-23 6-129,0-1 0,-1 0 0,1 0 0,0 0 0,-1-1 0,0 1-1,0-1 1,0 0 0,0 0 0,0-1 0,-1 1 0,1-1 0,-1 0 0,4-5 0,4-16-1768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13467,'19'-3'5473,"25"2"-3393,1-4-927,12 1-513,-5 4-512,-6 0-1120,1 2-521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7842,'-44'5'1433,"28"-4"-223,-1 2 0,1-1 0,-23 8 0,18-1 2545,17-5-1420,16-2-850,95-14 1209,18-1-1244,-110 13-1627,-1 1 0,1 0-1,-1 0 1,0 2 0,1-1 0,22 9-1,-27-7-1577,1-2-495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13891,'0'-2'5481,"4"2"-3881,5 5-207,4 1-545,49 63-320,-29-35-328,1-3-80,0 1-120,2-3-16,-9-8-136,-7-6-184,-7-12-488,-5 4-344,-15-9-3777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1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58 259 12667,'0'2'281,"-1"0"0,1 1 1,-1-1-1,1 0 0,0 0 1,0 1-1,0-1 1,0 0-1,0 0 0,0 1 1,2 2-1,-2-4-185,1 0 1,-1 0-1,0 0 0,1 0 1,-1-1-1,1 1 0,0 0 1,-1 0-1,1-1 0,0 1 1,-1 0-1,1-1 0,0 1 1,0-1-1,0 1 0,-1-1 1,1 1-1,0-1 0,0 0 1,1 1-1,3 0 104,0-1-1,0 0 1,0 0 0,0-1-1,0 1 1,0-1-1,0 0 1,0 0 0,-1-1-1,1 1 1,5-3 0,1-1 214,-2 2-53,0 0 0,0-1-1,0-1 1,12-7 0,-19 10-293,0 0 0,1 1 0,-1-1 0,0 0 0,-1-1 1,1 1-1,0 0 0,-1 0 0,1-1 0,-1 1 0,1-1 0,-1 0 0,0 1 1,0-1-1,-1 0 0,1 1 0,0-1 0,-1 0 0,1-5 0,-2 4-19,1 0 0,-1 0 0,0 0 0,0 0 0,0 0 0,-1 0 0,1 0 0,-1 0 0,0 1-1,0-1 1,0 1 0,0-1 0,-1 1 0,0 0 0,1 0 0,-1 0 0,0 0 0,-5-3 0,-7-6 59,-1 1 0,-25-14 1,37 22-89,-93-47-16,79 35-244,18 15 226,0-1-1,-1 1 1,1 0-1,0 0 1,0-1-1,0 1 1,0 0 0,0-1-1,-1 1 1,1 0-1,0-1 1,0 1-1,0 0 1,0-1-1,0 1 1,0 0-1,0-1 1,0 1-1,0 0 1,1-1 0,-1 1-1,0 0 1,0-1-1,0 1 1,0 0-1,0 0 1,0-1-1,1 1 1,-1 0-1,0-1 1,0 1-1,1 0 1,1-2-57,0 1-1,1 0 1,-1 0-1,1 0 1,-1 0-1,1 0 1,-1 1-1,1-1 1,0 1-1,-1 0 1,4 0-1,51-2-1794,83 9 0,-76 0-592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4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14507,'13'0'5777,"15"-13"-3816,3-9-177,21-11-624,-3-11-319,6-1-521,3 6-152,-2 8-176,-6 10-232,-17 13-817,-12 3-655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18 234 11274,'-5'12'931,"3"-7"-530,0 0 0,0 0 0,0 0 0,1 0 1,-2 9-1,3-13-338,0 0 0,0 0 0,0 0 0,0 0 0,0 0 0,0 0 0,0 0 1,1 0-1,-1 0 0,0 0 0,1 0 0,-1 0 0,0 0 0,1 0 0,0 0 0,-1-1 0,1 1 0,-1 0 0,1 0 0,0 0 1,0-1-1,-1 1 0,1 0 0,0-1 0,0 1 0,0-1 0,0 1 0,0-1 0,-1 1 0,1-1 0,0 0 0,0 0 0,0 1 1,2-1-1,11 3 110,1-1 0,0-1 0,0 0 0,0-1 0,0 0 1,0-1-1,0-1 0,-1 0 0,1-1 0,0-1 0,-1 0 1,15-7-1,-27 10-150,1 0 0,-1-1 0,1 1 0,-1 0 1,0-1-1,0 1 0,1-1 0,-1 0 0,0 0 0,0 0 1,-1 0-1,1 0 0,0 0 0,-1 0 0,1-1 1,-1 1-1,1 0 0,-1-1 0,0 1 0,1-4 0,-2 2 58,0 1 1,0 0-1,0-1 0,0 1 0,-1 0 0,1 0 0,-1-1 0,0 1 0,0 0 0,0 0 0,0 0 0,-1 0 0,1 0 0,-3-4 0,-6-7 335,-1 1-1,0 0 0,-1 0 0,0 1 1,-16-11-1,9 9-36,15 12-311,0-1 0,0 1 0,0-1 0,0 0 0,1 0 0,-1-1 0,1 1 0,0-1 0,0 1 0,0-1 0,0 0 0,0 0 0,-2-6 0,5 9-62,0 0 1,0 0-1,0 1 0,0-1 1,0 0-1,0 0 0,0 0 1,0 0-1,0 0 0,1 0 1,-1 0-1,0 1 0,0-1 1,1 0-1,-1 0 0,1 0 1,-1 1-1,1-1 0,-1 0 1,1 1-1,-1-1 0,1 0 1,0 1-1,-1-1 0,2 0 1,26-11 0,36 4-451,-61 8 385,9-1-375,1 2 0,-1-1 1,1 2-1,-1 0 0,20 5 0,12 7-1688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38 9434,'105'39'3622,"-103"-39"-3395,0 1 0,0 0-1,0-1 1,0 1 0,0 0 0,-1 1 0,1-1-1,-1 0 1,1 0 0,0 1 0,-1-1 0,0 1-1,1-1 1,-1 1 0,0-1 0,1 3 0,-1-3-99,-1 1 1,0-1 0,1 0 0,-1 1 0,0-1 0,0 0-1,0 1 1,0-1 0,0 0 0,0 1 0,0-1 0,-1 0-1,1 0 1,0 1 0,-1-1 0,1 0 0,-2 2 0,0 2 180,-1-1 0,0 0 0,0 0 1,0 0-1,-1 0 0,1-1 1,-6 4-1,9-7-300,-4 4 279,-1-1 1,0 0-1,0 0 0,-1-1 0,1 1 1,-1-1-1,1 0 0,-8 1 0,11-2-209,0-1-1,1 1 0,-1-1 0,1 0 1,-1 0-1,0 1 0,1-1 0,-1 0 0,1 0 1,-1-1-1,0 1 0,1 0 0,-1 0 1,1-1-1,-1 1 0,0-1 0,1 1 1,-1-1-1,1 0 0,0 0 0,-1 1 1,1-1-1,0 0 0,-1 0 0,1-1 1,0 1-1,0 0 0,0 0 0,0 0 0,0-1 1,0 1-1,0 0 0,-1-3 0,-1-8-14,1 0 0,0 0-1,0 0 1,1 0-1,0 0 1,1 0 0,1 0-1,0 0 1,3-12 0,-4 22-97,0 1 0,0-1 0,0 1 0,1 0 0,-1-1 1,0 1-1,1 0 0,-1-1 0,1 1 0,-1 0 0,1 0 1,0-1-1,0 1 0,-1 0 0,1 0 0,0 0 0,0 0 1,0 0-1,0 0 0,0 0 0,1 0 0,-1 1 0,0-1 0,0 0 1,0 1-1,1-1 0,-1 1 0,0-1 0,1 1 0,1-1 1,-1 1-112,0 1 0,1-1 0,-1 0 0,0 1 1,0-1-1,0 1 0,0 0 0,-1 0 0,1 0 0,0 0 1,0 0-1,0 0 0,-1 0 0,1 0 0,0 1 0,-1-1 1,0 1-1,1-1 0,-1 1 0,2 2 0,14 21-2161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8706,'3'5'357,"-1"-2"-13,-1-1-1,1 1 1,-1 0-1,1-1 1,-1 1-1,0 0 1,0 0-1,0 0 1,0 0-1,-1 0 1,1 0-1,-1 0 1,1 0-1,-1 0 1,0 0-1,-1 0 1,1 0-1,0 0 1,-1 0-1,-1 5 1,2-8-236,0 0 0,0 1-1,-1-1 1,1 0 0,0 1 0,0-1 0,0 1 0,0-1 0,0 0 0,0 1-1,0-1 1,0 1 0,0-1 0,0 0 0,0 1 0,0-1 0,0 0 0,0 1 0,1-1-1,-1 1 1,0-1 0,0 0 0,0 1 0,0-1 0,1 0 0,-1 1 0,0-1-1,1 1 1,-1-2 37,1 1-1,-1 0 0,1 0 0,-1 0 0,1 0 1,-1-1-1,0 1 0,1 0 0,-1 0 0,1-1 1,-1 1-1,0 0 0,1-1 0,-1 1 0,0-1 1,1 1-1,-1 0 0,0-1 0,0 1 0,1-1 1,-1 1-1,0 0 0,0-1 0,0 1 1,0-1-1,0 1 0,1-1 0,-1 1 0,0-1 1,0 0-1,12-36 671,-8 28-643,0-1 1,-1 1-1,0-1 0,-1 0 1,0 0-1,0 0 0,-1 0 1,0 0-1,-1 0 1,-2-14-1,28 47-17,-13-7-193,1-1 0,0-1 0,1 0 0,1-1 0,0-1 0,1 0 0,0-1 0,34 15 0,-50-25 42,0 0 0,0-1-1,1 1 1,-1-1-1,0 1 1,0-1 0,0 0-1,0 1 1,0-1-1,0 0 1,1 0 0,-1 0-1,0 0 1,0 0 0,0 0-1,0 0 1,1 0-1,-1 0 1,0 0 0,0-1-1,0 1 1,0-1 0,0 1-1,0 0 1,0-1-1,0 0 1,0 1 0,0-1-1,1-1 1,0 0 33,-1-1 0,0 0 1,0 0-1,0 0 0,0 0 1,0 0-1,0 0 0,-1 0 1,0-4-1,7-25 59,-5 25-136,1 0 1,0 0-1,0 0 1,0 0-1,1 1 0,0 0 1,0 0-1,9-10 1,-10 13-15,0 1 1,0 0-1,0 0 1,0 0 0,1 0-1,-1 1 1,1-1-1,-1 1 1,1 0 0,-1 0-1,1 0 1,0 0-1,0 1 1,-1-1 0,1 1-1,0 0 1,0 0-1,-1 1 1,6 0-1,18 4-135,0 2 0,-1 1 0,0 1 0,0 1 0,-1 1-1,47 29 1,-71-39 209,0-1 1,0 1-1,0 0 0,0-1 1,0 1-1,0 0 0,0 0 0,0-1 1,0 1-1,-1 0 0,1 0 1,0 0-1,-1 0 0,1 0 1,0 0-1,0 2 0,-1-2 8,0-1 0,0 1 0,0-1 0,0 1 0,-1-1 0,1 0 0,0 1 0,0-1-1,0 1 1,-1-1 0,1 0 0,0 1 0,0-1 0,-1 1 0,1-1 0,0 0 0,-1 1 0,1-1 0,0 0 0,-1 0 0,1 1 0,0-1-1,-1 0 1,1 0 0,-1 0 0,1 1 0,-1-1 0,0 0 0,-2 1 139,-1 0 0,0 0-1,1-1 1,-1 1 0,0-1-1,0 0 1,1 0 0,-1 0-1,-4-1 1,1-1-35,0 0 1,1-1-1,0 0 0,-1 0 0,1-1 0,0 0 1,1 0-1,-1 0 0,1 0 0,0-1 1,0 0-1,0 0 0,0 0 0,1-1 0,0 0 1,0 1-1,-4-11 0,6 13-129,1 0 0,-1 0-1,1 0 1,-1 0 0,1-1 0,0 1-1,1 0 1,-1 0 0,0-1 0,1 1-1,0-1 1,0 1 0,0-1 0,0 1-1,0 0 1,1-1 0,-1 1 0,1 0-1,0-1 1,0 1 0,0 0 0,1 0-1,-1 0 1,1 0 0,0 0 0,0 0-1,0 0 1,0 0 0,0 1 0,0-1-1,1 1 1,-1 0 0,1 0 0,0-1-1,0 2 1,-1-1 0,5-2 0,-4 3-76,0 0 0,0 0 0,0 0 1,0 0-1,1 0 0,-1 1 0,0-1 1,0 1-1,1 0 0,-1 0 1,0 0-1,0 1 0,1-1 0,-1 1 1,0 0-1,3 1 0,2 0-365,-1 1 0,0 0 0,0 1 0,-1 0 0,11 7 0,21 19-2500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39 210 9050,'-39'107'5473,"44"-115"344,-2-15-3864,2-4-313,3-20-720,-4-5-280,0 1-464,-4 3-128,0 17-656,0 8-504,7 16-1304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8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12963,'19'70'4375,"-19"-70"-4348,0 0 0,0 0 0,0 0 0,0 1 0,0-1 0,0 0-1,0 0 1,1 0 0,-1 0 0,0 0 0,0 0 0,0 0 0,0 0 0,0 0-1,0 0 1,1 0 0,-1 0 0,0 0 0,0 0 0,0 0 0,0 0 0,0 0-1,1 0 1,-1 0 0,0 0 0,0 0 0,0 0 0,0 0 0,0 0 0,0 0-1,0 0 1,1 0 0,-1-1 0,0 1 0,0 0 0,0 0 0,0 0 0,0 0-1,0 0 1,0 0 0,0 0 0,0 0 0,1-1 0,-1 1 0,0 0-1,0 0 1,0 0 0,0 0 0,0 0 0,0 0 0,0-1 0,0 1 0,0 0-1,0 0 1,0 0 0,0 0 0,0 0 0,0 0 0,0-1 0,0 1 0,0 0-1,0 0 1,0 0 0,6-20 948,6-28-40,-11 44-802,3-15 58,-1 0 1,-1 0 0,-1 0 0,0-27-1,-1 50-106,10 76 354,-9-75-430,0 1 1,0-1-1,1 0 0,-1 1 1,1-1-1,0 0 1,1 0-1,-1-1 0,1 1 1,0 0-1,0-1 0,1 1 1,3 3-1,-5-7-8,0 0-1,1 0 1,-1 0-1,0-1 1,0 1-1,0-1 1,1 1-1,-1-1 1,0 0-1,0 0 1,1 0 0,-1 0-1,0 0 1,0-1-1,0 1 1,1-1-1,-1 1 1,0-1-1,0 0 1,0 0-1,0 0 1,0 0-1,0 0 1,0 0-1,0-1 1,0 1-1,1-3 1,6-2 17,-1-2-1,0 1 1,14-18 0,-17 19 41,1-1 1,-1 0 0,-1 0 0,1 0-1,-1-1 1,0 1 0,-1-1 0,0 0 0,0 0-1,0 0 1,1-14 0,6 44 11,0 0-1,15 22 1,-21-37-416,2 0 0,-1 0 1,1 0-1,0-1 0,0 0 0,0 0 0,1 0 1,11 6-1,26 13-2621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13211,'40'34'5513,"-40"-43"-3489,2-14-719,-9-3-265,7-7-664,0-2-200,7 4-400,-2 0-368,-5 8-1136,3 7-425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88 11370,'-18'-45'4535,"18"44"-4378,0 0 0,0-1 0,0 1-1,0 0 1,0-1 0,0 1 0,0-1 0,0 1 0,1 0 0,-1 0 0,1-1 0,-1 1 0,1 0 0,-1 0 0,1-1 0,-1 1-1,1 0 1,0 0 0,0 0 0,0 0 0,0 0 0,0 0 0,0 0 0,0 0 0,0 0 0,0 1 0,0-1 0,0 0 0,0 1-1,1-1 1,0 0 0,2 0 72,-1-1-1,1 1 1,-1 0-1,1 0 0,0 1 1,0-1-1,-1 1 1,6-1-1,-7 1-185,0 0 0,0 0 0,0 1 0,1-1 0,-1 0 0,0 1 0,0-1 0,0 1 0,0 0 0,0 0 0,0 0 0,0 0 0,0 0 0,-1 0 0,1 0 0,0 0 0,-1 1 0,1-1 0,-1 1 0,1-1 0,-1 1 0,1 0 0,-1-1 0,0 1 0,0 0 0,0 0 0,0 0 0,0 0 0,-1 0 0,1 0-1,0 0 1,-1 0 0,0 0 0,1 0 0,-1 1 0,0 3 0,-1-1-30,1 0 1,-1 0-1,0 0 0,0 0 0,-1 0 0,1 0 0,-1 0 0,0 0 1,-1 0-1,1-1 0,-1 1 0,0-1 0,0 0 0,-5 5 0,1-2-3,-2-1-1,1 0 0,-1-1 0,1 0 0,-2 0 1,1-1-1,0 0 0,-1-1 0,0 0 1,1 0-1,-1-1 0,-20 2 0,22-5-323,18-3-130,24-7-621,-13 5-156,1 1 0,-1 2-1,1 0 1,0 1 0,0 1-1,0 1 1,0 1 0,33 5 0,-12 6-1228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5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65 7834,'53'11'3376,"-52"-11"-3279,-1 0-1,0 0 1,1-1-1,-1 1 1,0 0-1,1 0 0,-1 0 1,0 0-1,1 0 1,-1 0-1,1 0 1,-1 0-1,0 1 0,1-1 1,-1 0-1,0 0 1,1 0-1,-1 0 1,0 0-1,1 1 1,-1-1-1,0 0 0,0 0 1,1 0-1,-1 1 1,0-1-1,0 0 1,1 0-1,-1 1 0,0-1 1,0 0-1,0 1 1,1-1-1,-1 0 1,0 1-1,0-1 0,0 0 1,0 1-1,0-1 1,0 0-1,0 1 1,0-1-1,1 0 0,-1 1 1,-1-1-1,1 1 1,0-1-1,0 0 1,0 1-1,0-1 1,0 0-1,0 1 0,0-1 1,0 0-1,-1 1 1,1-1-1,0 1 1,-17 13 908,14-12-437,-5 4 129,-1 0-1,-1 0 0,1 0 1,-1-1-1,0-1 1,-15 5-1,23-8-603,0 0-1,0-1 1,0 1-1,0-1 1,0 1-1,0-1 1,-1 0-1,1 0 1,0 0-1,0 0 1,0-1-1,-1 1 1,1 0-1,0-1 1,0 1-1,0-1 1,0 0-1,0 0 1,0 0-1,0 0 1,0 0 0,0 0-1,1-1 1,-1 1-1,0 0 1,1-1-1,-1 0 1,1 1-1,-1-1 1,1 0-1,0 1 1,0-1-1,0 0 1,0 0-1,0 0 1,0 0-1,0 0 1,0-5-1,0 4-98,0-1-1,0 0 0,0 1 1,1-1-1,0 0 0,0 0 0,0 0 1,0 1-1,1-1 0,-1 0 1,1 0-1,0 1 0,0-1 0,0 0 1,1 1-1,-1-1 0,1 1 1,0 0-1,0-1 0,0 1 0,0 0 1,0 0-1,4-3 0,-3 4-193,-1 0 0,1 0 0,0 0-1,0 0 1,0 0 0,0 1 0,0-1 0,0 1-1,0 0 1,1 0 0,-1 0 0,0 1 0,1-1-1,-1 1 1,0 0 0,1 0 0,-1 0 0,1 0-1,-1 0 1,0 1 0,1-1 0,-1 1 0,0 0-1,0 0 1,1 0 0,3 3 0,19 12-2978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9266,'35'29'5385,"-37"-35"-4899,1-1 0,0 1 0,0 0 0,1-1 0,0 1 0,0 0 0,0-1-1,1 1 1,0 0 0,0-1 0,4-10 0,0 3 28,1 0 1,0 0-1,14-24 0,-14 29-301,1 0 0,0 0-1,0 1 1,10-10 0,-13 15-160,-1-1 0,1 1-1,0 1 1,0-1 0,0 1 0,1-1 0,-1 1 0,1 0 0,-1 1 0,1-1 0,0 1 0,5-1 0,-9 1-51,1 1 0,-1 0 1,0 0-1,0-1 0,0 1 1,1 0-1,-1 0 0,0 0 1,0 0-1,0 1 0,1-1 1,-1 0-1,0 0 0,0 1 1,0-1-1,0 1 0,1-1 1,-1 1-1,0-1 0,0 1 1,0 0-1,0 0 0,0-1 1,-1 1-1,1 0 1,0 0-1,0 0 0,0 0 1,-1 0-1,1 0 0,0 0 1,-1 0-1,1 0 0,-1 0 1,0 0-1,1 0 0,-1 1 1,0-1-1,1 0 0,-1 0 1,0 0-1,0 1 0,0-1 1,0 0-1,0 0 0,0 0 1,-1 2-1,0 2-12,0 1 1,0-1-1,-1 0 0,1 0 1,-1 0-1,0 0 1,-1 0-1,1-1 0,-7 10 1,-3 0 131,-1 0 0,0 0 0,-1-1 0,0-1 0,-1 0 0,-17 10 0,40-25 52,1 0 0,-1 0-1,0 1 1,1 0 0,-1 0-1,1 1 1,0 0-1,0 0 1,15 2 0,-11 2-185,-1 1 0,0 1 1,-1 0-1,1 0 0,-1 1 1,0 0-1,-1 1 0,1 1 1,-1-1-1,9 11 0,-2-5-293,0 0-1,19 11 1,-32-22 173,0-1 0,0 0 0,0 0 0,0 0 1,0 0-1,0-1 0,0 1 0,0-1 0,0 0 0,0-1 1,8 0-1,14-9-1675,-26 9 1553,1 1 1,0-1 0,0 0 0,0 1 0,-1-1-1,1 0 1,0 0 0,-1 0 0,1 1 0,-1-1-1,1 0 1,-1 0 0,1 0 0,-1 0 0,0 0-1,1 0 1,-1 0 0,0 0 0,0 0 0,1-2-1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2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0 286 13899,'4'2'739,"-1"0"0,1-1 0,0 0 0,0 0 0,0 0 0,0 0 0,0-1 0,7 0 1,34-6 1267,-25 0-1760,0-2 1,20-9-1,-39 17-215,9-5 60,0 0 0,-1 0 1,1-1-1,8-7 1,-16 12-72,-1 0 1,1 0-1,-1-1 1,1 1-1,-1 0 0,0 0 1,1-1-1,-1 1 1,0-1-1,0 0 1,0 1-1,0-1 0,-1 0 1,1 1-1,0-1 1,-1 0-1,1 0 1,-1 1-1,1-1 1,-1 0-1,0 0 0,0 0 1,0 0-1,0 0 1,0 0-1,0 1 1,-1-1-1,1 0 0,0 0 1,-1 0-1,0 1 1,-1-4-1,-1 0 80,0 1 0,0-1-1,-1 1 1,1 0 0,-1 0 0,0 0-1,-1 1 1,1-1 0,-1 1 0,-5-4-1,-55-21 861,53 24-824,1-1 0,-1 0 0,1 0 0,1-1 0,-19-13 1,29 19-141,-1 0 0,1-1 0,0 1 0,-1 0 1,1 0-1,0-1 0,0 1 0,-1 0 0,1 0 0,0-1 1,0 1-1,0 0 0,-1-1 0,1 1 0,0 0 1,0-1-1,0 1 0,0 0 0,0-1 0,0 1 1,0-1-1,0 1 0,0 0 0,0-1 0,0 1 1,0 0-1,0-1 0,0 1 0,0-1 0,0 1 1,0 0-1,0-1 0,0 1 0,0 0 0,1-1 1,-1 1-1,14-9-247,5 2-138,0 2 1,1 0-1,0 2 0,0 0 0,0 1 0,0 0 1,0 2-1,25 3 0,167 31-3666,-153-22 3014,-16-3 781,57 18 1,-87-22 471,0 0-1,0 1 1,0 0 0,-1 1-1,0 0 1,0 1 0,-1 0 0,12 11-1,-21-17-81,0 0-1,0 0 1,0 0 0,0 0-1,-1 0 1,1 1 0,0-1-1,-1 1 1,0-1-1,1 1 1,-1-1 0,0 1-1,-1 0 1,1-1-1,0 1 1,-1 0 0,1 0-1,-1-1 1,0 1-1,0 0 1,0 0 0,0 0-1,-1 0 1,1-1-1,-2 6 1,0-5 24,1 0 0,-1-1 0,0 1 0,0-1 0,0 1 0,0-1 0,0 0 0,0 0 0,-1 0 0,1 0 0,-1 0 0,0 0 0,1-1 0,-1 1 0,0-1 0,0 0 0,0 0 0,0 0 0,0 0-1,0 0 1,0-1 0,-4 1 0,1 0 18,0-1-1,0 0 1,0 0 0,0 0-1,0-1 1,0 0-1,0 0 1,0 0-1,1-1 1,-1 0-1,1 0 1,-1 0 0,1-1-1,-1 1 1,1-1-1,0-1 1,-7-5-1,9 6-135,0 0-1,1 0 0,-1 0 1,1 0-1,0-1 0,0 1 1,0-1-1,0 0 1,0 1-1,1-1 0,0 0 1,0 0-1,0 0 0,0 0 1,0 0-1,1 0 0,0 0 1,0 0-1,0 0 0,0 0 1,1 0-1,-1 0 1,1 0-1,0 0 0,0 0 1,3-5-1,-2 5-147,0 0 1,0 0-1,0 0 0,0 1 1,1-1-1,0 1 1,0-1-1,0 1 0,0 0 1,0 0-1,1 0 1,-1 1-1,1-1 0,0 1 1,0 0-1,0 0 1,0 0-1,0 1 0,0-1 1,0 1-1,1 0 1,-1 0-1,0 0 0,1 1 1,-1 0-1,1 0 0,-1 0 1,0 0-1,1 0 1,-1 1-1,0 0 0,7 2 1,22 8-2543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59 293 11194,'0'0'9138,"0"-1"-8169,1-4-489,6-29-192,35-48-288,-37 42-192,-7 2-416,-6 6-145,-6 9-383,-3 5-88,3 13-96,-2-1-1113</inkml:trace>
  <inkml:trace contextRef="#ctx0" brushRef="#br0" timeOffset="1">8 1 7818,'-8'0'17099,"23"1"-16739,-2 1-240,49 3-488,-40-7-288,-2 1-880,-1 2-361,-2 6-687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31 186 12651,'-29'86'4435,"29"-86"-4392,0 0 0,0 0 0,0 0-1,-1 0 1,1 1 0,0-1 0,0 0 0,0 0-1,0 0 1,0 0 0,0 0 0,0 1-1,0-1 1,0 0 0,0 0 0,0 0-1,0 0 1,0 1 0,0-1 0,0 0 0,0 0-1,0 0 1,0 0 0,0 0 0,0 1-1,0-1 1,0 0 0,0 0 0,0 0 0,0 0-1,0 0 1,1 1 0,-1-1 0,0 0-1,0 0 1,0 0 0,0 0 0,0 0 0,0 0-1,0 0 1,1 0 0,-1 1 0,0-1-1,0 0 1,0 0 0,0 0 0,0 0-1,1 0 1,-1 0 0,0 0 0,0 0 0,0 0-1,0 0 1,0 0 0,1 0 0,-1 0-1,13-6 1215,17-17-182,-27 21-849,122-113 1750,-78 70-1678,33-37 625,-80 82-911,1-1-1,-1 1 1,0 0 0,1-1 0,-1 1 0,1 0 0,-1-1 0,1 1 0,-1 0-1,1 0 1,-1-1 0,1 1 0,-1 0 0,1 0 0,-1 0 0,1 0-1,-1 0 1,1 0 0,0 0 0,-1 0 0,1 0 0,-1 0 0,1 0 0,-1 0-1,1 0 1,-1 0 0,1 1 0,-1-1 0,1 0 0,-1 0 0,1 0-1,-1 1 1,1-1 0,-1 0 0,1 1 0,-1-1 0,0 1 0,1-1 0,-1 0-1,0 1 1,1-1 0,-1 1 0,0-1 0,1 1 0,-1-1 0,0 1-1,0 0 1,10 30-35,-8-21 40,8 24-158,-3-6-672,1 1 1,1-2-1,2 1 0,20 39 0,-12-39-1444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13483,'10'0'5249,"17"0"-3953,6-3-183,17 3-497,-11 0-600,4 0-1113,1 1-615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16 280 8178,'-5'17'1416,"0"6"360,4-5 2660,-1-32 1561,1 10-5714,1 0 1,-1 0-1,1 0 0,0 0 1,0 0-1,0 0 0,1 0 1,1-7-1,2-10-167,1 1 1,1-1-1,1 1 0,1 1 0,1-1 1,17-27-1,-26 46-110,1 0 0,0 0 0,-1 0 0,1 0 1,0 1-1,0-1 0,-1 0 0,1 0 0,0 1 1,0-1-1,0 1 0,0-1 0,0 1 0,0-1 1,0 1-1,0-1 0,0 1 0,0 0 0,0 0 1,1 0-1,-1-1 0,0 1 0,0 0 0,0 0 0,0 0 1,0 1-1,0-1 0,0 0 0,0 0 0,0 1 1,1-1-1,-1 0 0,0 1 0,0-1 0,0 1 1,-1-1-1,1 1 0,0 0 0,0-1 0,0 1 1,0 0-1,-1 0 0,1 0 0,1 0 0,5 8 7,0-1 0,-1 1 0,11 17 0,-5-6 50,-5-11-46,41 50 33,-45-56-47,1 1 1,0-1-1,0 1 0,0-1 1,0 0-1,0-1 1,1 1-1,-1-1 0,1 0 1,0 0-1,-1 0 0,8 1 1,-10-3 11,-1 0 0,0 0 0,0 0 0,0 0 0,1 0 0,-1 0 0,0 0 0,0-1 0,0 1 0,0-1 0,0 1 0,0 0 0,0-1 1,0 0-1,0 1 0,0-1 0,0 0 0,0 1 0,0-1 0,0 0 0,0 0 0,-1 0 0,1 0 0,0 0 0,-1 0 0,1 0 0,0 0 0,-1 0 0,1 0 0,-1 0 0,0 0 0,1 0 0,-1-1 1,0 1-1,0 0 0,0 0 0,0 0 0,0-1 0,0 1 0,0 0 0,0-2 0,0-6 161,-1 0 0,0 0 0,-4-18 0,1 10-45,1-1 0,0 1-1,2-1 1,0 0 0,1-20 0,0 34-132,1 0 0,-1 0 0,1 0 0,0 0 0,1 0 1,-1 0-1,0 0 0,1 0 0,0 1 0,0-1 0,0 1 0,5-6 0,-5 7-37,0 0-1,0 0 0,1 1 0,-1-1 0,1 0 1,-1 1-1,1 0 0,0 0 0,-1 0 0,1 0 1,0 0-1,0 0 0,0 1 0,0-1 0,0 1 1,0 0-1,-1 0 0,1 0 0,6 1 0,2 2-521,0-1-1,-1 1 1,1 1-1,-1 0 0,0 1 1,0 0-1,16 11 0,3 5-1842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163 155 9922,'41'70'5033,"-41"-77"-872,3-1-2120,4-6-633,-3-1-408,1-6-640,-1-2-256,-3-3-496,2-2-360,-1 4-864,-8 0-369</inkml:trace>
  <inkml:trace contextRef="#ctx0" brushRef="#br0" timeOffset="1">1 1 13611,'16'0'5641,"13"1"-3704,13 7-225,2-1-776,2 3-408,-1-1-712,-6-5-504,-5 2-1128,-8-3-497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14019,'45'92'6193,"-41"-105"-3480,-3-13-681,1-3-463,-2-7-841,-2-3-288,2 17-488,-3 0-352,-3 18-1088,-3 2-721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372 198 11739,'0'6'849,"0"-1"0,0 0 1,0 1-1,0-1 1,-1 0-1,0 1 1,0-1-1,-1 0 0,-2 7 1,3-9-651,-1 0 0,1 0 0,0-1 0,-1 1 0,1 0 0,-1-1 0,0 1 0,0-1 0,0 0 0,0 1 0,0-1 0,-1 0 0,1 0 0,-1-1-1,1 1 1,-1 0 0,-5 2 0,0-3 118,-1 0-1,1 0 0,0 0 1,-1-1-1,1 0 0,0-1 1,-1 0-1,1 0 0,-16-5 0,9 1-43,0 0 0,0-1-1,1 0 1,-20-12 0,22 10-183,-1-1 1,2 0 0,-1-1 0,2 0-1,-1 0 1,-12-18 0,19 22-87,-1 0 0,1 0 0,1 0 0,-1-1 1,1 1-1,0-1 0,1 0 0,-1 0 0,1 0 0,1 0 1,-1 0-1,1 0 0,1-1 0,-1-11 0,2 16-44,-1 1 1,0-1-1,0 0 0,1 1 0,0-1 0,-1 1 0,1-1 0,0 1 1,0 0-1,0-1 0,1 1 0,-1 0 0,1-1 0,-1 1 1,1 0-1,0 0 0,-1 1 0,1-1 0,0 0 0,0 0 1,0 1-1,1-1 0,-1 1 0,0 0 0,1 0 0,-1 0 0,0 0 1,1 0-1,-1 0 0,1 0 0,0 1 0,-1 0 0,1-1 1,-1 1-1,1 0 0,0 0 0,-1 0 0,5 1 0,4 1-484,0 0 0,0 0-1,-1 1 1,1 1-1,-1-1 1,1 2-1,16 9 1,22 18-2249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11979,'15'21'1646,"16"18"3097,-31-39-4584,1-1 0,-1 1 1,0 0-1,1 0 0,-1 0 0,1-1 0,-1 1 0,1 0 1,-1 0-1,1 0 0,-1 0 0,1 0 0,-1 0 1,1 0-1,-1 0 0,1 0 0,-1 0 0,1 0 1,-1 0-1,1 0 0,-1 0 0,1 1 0,-1-1 0,1 0 1,-1 0-1,1 0 0,-1 1 0,0-1 0,1 1 1,59 26 457,-50-21-566,1 0 1,0-1 0,0 0 0,0-1 0,1 0-1,0-1 1,0 0 0,-1-1 0,25 1 0,-33-3-44,0 1-1,0-2 1,0 1 0,-1 0 0,1-1 0,0 1 0,0-1 0,-1 0 0,1 0 0,0 0 0,-1 0 0,1 0 0,-1-1 0,1 1 0,-1-1 0,0 1 0,4-4 0,-4 2 0,0 0 0,-1 0 0,1-1 0,-1 1-1,1 0 1,-1-1 0,0 1 0,0-1 0,-1 1 0,1-1-1,-1 1 1,1-1 0,-1-5 0,0 7-6,0-7 7,0-1 0,1 1-1,0-1 1,1 1 0,3-13 0,1 18 25,1 11 3,11 20 40,-10-13-29,-1-5-26,1 0 0,-1-1-1,19 15 1,-22-20-37,0 0-1,0 0 0,1-1 0,-1 1 0,1-1 0,-1 0 0,1 0 0,0-1 1,0 1-1,0-1 0,6 1 0,-9-2-7,-1 0 0,0 0 1,1 0-1,-1 0 0,0-1 0,0 1 0,1 0 1,-1-1-1,0 1 0,0 0 0,1-1 0,-1 0 1,0 1-1,0-1 0,0 0 0,0 1 0,0-1 1,0 0-1,0 0 0,0 0 0,0 0 0,0 0 1,0 0-1,-1 0 0,1 0 0,0 0 0,-1-1 1,1 1-1,-1 0 0,1 0 0,-1 0 0,0-1 1,1 1-1,-1 0 0,0-1 0,0 1 0,0 0 1,0-1-1,0 1 0,0-2 0,-1-9-459,0-1-1,0 1 0,-6-20 0,2 8-1104,3-3-316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12067,'85'8'4489,"-88"16"-3513,3 6-48,-2-6-280,7-3-128,14-8-152,1-6-64,9-9 8,4 0-80,1-4-96,-10-9-64,-3 7-304,-11-3-256,-5 1-512,0 2-312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11979,'8'-3'4873,"17"-12"-2745,4 2-728,12 5-431,1-2-313,-6 9-696,-4-1-344,-12 5-729,-7 4-479</inkml:trace>
  <inkml:trace contextRef="#ctx0" brushRef="#br0" timeOffset="1">34 176 11666,'4'0'4465,"14"-2"-3080,1-1-353,10-4-384,7 7-240,-2-1-1056,8 4-520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2.9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84 208 11907,'-9'10'1292,"-6"8"1258,12-19-1380,7-11-74,1-4-476,0 0 1,-1 0 0,-1 0-1,0 0 1,-1-1 0,-1 1-1,0-1 1,-2 0 0,0 1-1,0-1 1,-6-21 0,7 38-600,0 0 1,0 0 0,0 0-1,0 0 1,0-1 0,0 1-1,0 0 1,0 0-1,0 0 1,0 0 0,0-1-1,0 1 1,0 0 0,0 0-1,1 0 1,-1 0 0,0 0-1,0-1 1,0 1-1,0 0 1,0 0 0,0 0-1,0 0 1,1 0 0,-1 0-1,0-1 1,0 1-1,0 0 1,0 0 0,0 0-1,1 0 1,-1 0 0,0 0-1,0 0 1,0 0 0,0 0-1,1 0 1,-1 0-1,0 0 1,0 0 0,0 0-1,0 0 1,1 0 0,-1 0-1,0 0 1,0 0-1,0 0 1,17 3 337,19 9-278,-33-11-16,35 13 83,168 70 245,-205-84-393,6 4-1,0-1-1,0 2 0,0-1 1,8 7-1,-13-10 3,-1 0 0,0 0 0,0 1 1,1-1-1,-1 0 0,0 0 0,0 1 0,0-1 0,-1 1 1,1-1-1,0 1 0,0-1 0,-1 1 0,1-1 0,-1 1 1,1 0-1,-1-1 0,0 1 0,0 0 0,0-1 0,0 1 0,0 0 1,0-1-1,0 1 0,0 0 0,-1-1 0,1 1 0,-1 2 1,-2 1 13,0-1 1,0 1-1,0-1 1,0 0-1,-1 0 1,1 0-1,-1 0 1,0-1-1,0 0 1,0 0-1,-1 0 1,1 0-1,-1 0 1,-6 2-1,-9 3 91,1-1 0,-27 7 0,3-4 152,-51 7 0,74-15-462,1-1-1,-1 0 1,1-2-1,-1 0 1,-21-4 0,41 5 146,-1 0 0,0 0 0,1 0 0,-1 0 0,1 0 0,-1 0 0,1 0 0,-1 0 0,1 0 0,-1-1 0,1 1 0,-1 0 0,1 0 1,-1-1-1,1 1 0,-1 0 0,1-1 0,-1 1 0,1 0 0,-1-1 0,1 1 0,0 0 0,-1-1 0,1 1 0,0-1 0,-1 1 0,1-1 1,0 1-1,0-1 0,-1 1 0,1-1 0,14-18-2888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6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41 238 13011,'58'85'4795,"-58"-85"-4735,0 1-1,0-1 0,0 0 0,1 1 0,-1-1 0,0 0 0,0 1 0,1-1 0,-1 0 0,0 1 0,0-1 0,1 0 0,-1 0 0,0 1 1,1-1-1,-1 0 0,0 0 0,1 0 0,-1 1 0,0-1 0,1 0 0,-1 0 0,1 0 0,-1 0 0,0 0 0,1 0 0,-1 0 1,1 0-1,-1 0 0,0 0 0,1 0 0,-1 0 0,1 0 0,-1 0 0,0 0 0,1 0 0,-1-1 0,0 1 0,1 0 0,-1 0 0,0 0 1,1 0-1,-1-1 0,0 1 0,1 0 0,-1-1 0,0 1 0,0 0 0,1 0 0,-1-1 0,0 1 0,0 0 0,1-1 0,-1 1 0,0 0 1,0-1-1,0 1 0,0-1 0,0 1 0,0 0 0,0-1 0,1 1 0,-1-1 0,0 1 0,5-32 1305,-4 26-930,4-22-101,-2 0 1,1-37-1,-4 55-747,0-1-1,-1 0 0,-1 1 0,1-1 0,-2 1 1,1-1-1,-2 1 0,1 0 0,-7-12 0,7 18-24,1 1 0,-1 0 0,0 0-1,0 0 1,0 0 0,-1 0 0,1 1 0,-1-1-1,1 1 1,-1 0 0,0 0 0,-5-1-1,6 1 240,1 1 0,-1 0 0,0 0-1,0 0 1,0 0 0,0 1 0,0-1 0,0 1-1,0 0 1,0 0 0,0 0 0,0 0-1,0 1 1,0-1 0,0 1 0,0 0 0,-5 1-1,5 0 1193,12 1 5219,70 5-4319,117 5-1679,-148-15-1363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43 198 14267,'0'-11'5985,"-3"-18"-3264,1-5-857,-1-2-815,-2-1-401,0 11-816,-2 6-561,3 15-1367,-9 7-657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0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20 226 12123,'-20'-5'3539,"29"7"-1527,43 7-179,-24-8-1543,1 0-1,0-2 1,0-1 0,-1-1 0,1-2-1,43-12 1,-72 16-287,1 1 1,0 0-1,-1 0 0,1 0 0,0 0 0,-1-1 0,1 1 0,-1 0 0,1-1 1,0 1-1,-1 0 0,1-1 0,-1 1 0,1-1 0,-1 1 0,1-1 0,-1 1 1,0-1-1,1 1 0,-1-1 0,1 0 0,-1 1 0,0-1 0,0 1 0,1-1 1,-1 0-1,0 1 0,0-2 0,0 1 7,0-1-1,-1 1 1,1 0-1,-1 0 1,1 0 0,-1-1-1,1 1 1,-1 0-1,0 0 1,1 0 0,-1 0-1,0 0 1,0 0 0,-1-1-1,-43-28 403,40 27-329,-63-34 720,39 22-201,0-1-1,-30-23 1,57 38-574,1 0-1,0 0 1,-1 0-1,1 0 1,0 0-1,0 0 0,0 0 1,0 0-1,0 0 1,0-1-1,0 1 1,0 0-1,0-1 1,0 1-1,1-1 0,-1 1 1,0-3-1,1 4-25,1-1 0,-1 1-1,0-1 1,1 1-1,-1-1 1,0 1 0,1-1-1,-1 1 1,1-1 0,-1 1-1,0-1 1,1 1-1,-1 0 1,1-1 0,0 1-1,-1 0 1,1-1 0,-1 1-1,1 0 1,-1 0-1,1-1 1,0 1 0,-1 0-1,1 0 1,-1 0 0,1 0-1,0 0 1,0 0-1,7 0-169,-1-1 0,1 2-1,0-1 1,-1 1-1,14 3 1,16 9-1268,0 3-455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2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64 10218,'3'-7'553,"-1"1"0,1-1-1,-1 1 0,2 0 0,-1 0 1,5-7-1,-7 12-459,0 0-1,0 0 1,-1 0-1,1 0 1,0 1 0,0-1-1,0 0 1,0 0-1,0 1 1,0-1-1,0 1 1,0-1 0,0 1-1,0-1 1,0 1-1,0 0 1,1-1 0,-1 1-1,0 0 1,0 0-1,0 0 1,0 0-1,1 0 1,-1 0 0,0 0-1,0 0 1,0 0-1,0 1 1,1-1 0,-1 1-1,0-1 1,0 1-1,0-1 1,0 1-1,0-1 1,0 1 0,0 0-1,1 1 1,-1-1-30,0 0 1,1 1-1,-1-1 1,-1 0 0,1 1-1,0-1 1,0 1-1,0-1 1,-1 1-1,1-1 1,-1 1-1,1-1 1,-1 1 0,0 0-1,0-1 1,0 1-1,1 0 1,-2-1-1,1 1 1,0 0-1,0-1 1,0 1 0,-1 0-1,1-1 1,-1 3-1,-19 42 427,2-11-21,-3 0 1,-1-1-1,-1-2 1,-2 0 0,-1-2-1,-38 35 1,59-62 478,12-13-688,20-17-189,-21 23-68,1 1 0,-1-1 0,1 1 0,-1 0 0,1 1 1,0 0-1,0 0 0,0 1 0,0-1 0,0 1 0,1 1 0,-1-1 0,0 2 0,0-1 1,0 1-1,13 2 0,1 3-43,0 1-1,0 1 1,-1 1 0,21 12-1,-11-5-114,-23-13 3,-1 0 0,1 0 0,0-1 0,0 0 0,0 0-1,0 0 1,0-1 0,0 0 0,0-1 0,1 0 0,-1 0 0,0 0 0,10-3 0,-12 2-41,-1 0 1,0 0 0,0-1-1,0 0 1,0 1-1,0-1 1,-1-1-1,1 1 1,0-1-1,-1 1 1,0-1-1,0 0 1,1 0-1,-2-1 1,1 1-1,0 0 1,-1-1 0,0 0-1,1 1 1,-1-1-1,-1 0 1,1 0-1,1-6 1,-1-7-1497,-8 2-2099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17 168 11458,'0'0'250,"-1"0"-1,0 0 0,1 0 0,-1 0 0,0 0 0,0 0 0,1 0 0,-1 1 0,0-1 0,1 0 0,-1 0 0,0 0 0,1 1 0,-1-1 1,0 0-1,1 1 0,-1-1 0,1 1 0,-1-1 0,1 1 0,-1-1 0,1 1 0,-1-1 0,1 1 0,-1-1 0,1 1 0,0 0 1,-1 0-1,2 21 1612,15 13-1553,-13-33-245,0 0 0,0 1 0,1-1 0,-1 0 0,1-1 0,-1 1 0,1-1-1,0 1 1,-1-1 0,1 0 0,0 0 0,0-1 0,5 1 0,55 1 456,-55-3-445,-2 1-29,1 0 0,-1-1 1,1 0-1,0 0 1,-1-1-1,0 0 0,10-3 1,-16 4-44,1 0 0,-1 1 0,0-1 0,1 0 0,-1 0 1,0 0-1,0 0 0,0 0 0,0 0 0,0 0 0,0 0 1,0-1-1,0 1 0,0 0 0,-1 0 0,1-1 1,0 1-1,-1-1 0,1 1 0,-1 0 0,0-1 0,1 1 1,-1-1-1,0 1 0,0-1 0,0 1 0,0-1 0,0 1 1,0-1-1,0 1 0,0-1 0,-1 1 0,1-1 0,-1 1 1,1-1-1,-1 1 0,0 0 0,1-1 0,-1 1 0,0 0 1,0-1-1,-1 0 0,-81-137 690,82 138-684,0 0-1,0 0 1,1 0 0,-1 1 0,0-1-1,1 0 1,-1 0 0,1 0 0,-1 0-1,1 0 1,-1 0 0,1 0 0,0 0-1,-1 0 1,1 0 0,0-1 0,0 1-1,0 0 1,0 0 0,0 0-1,0 0 1,0 0 0,0 0 0,1 0-1,-1 0 1,0 0 0,1 0 0,-1-1-1,0 1 1,1 1 0,-1-1 0,1 0-1,0 0 1,-1 0 0,1 0 0,0 0-1,-1 0 1,1 1 0,0-1-1,0 0 1,0 1 0,0-1 0,0 0-1,0 1 1,0-1 0,0 1 0,0 0-1,0-1 1,0 1 0,2-1 0,6 0-372,1-1 0,-1 1 0,1 0 0,15 2 1,-19-1 19,32 1-1637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2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13691,'119'65'5897,"-113"-76"-3512,-1-7-945,-2 0-376,-3-8-704,0 2-224,-1-1-448,-4-2-352,-8 4-864,-8 0-377,-2 4-2704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2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13507,'-2'-2'5225,"7"1"-3809,37 1-463,66 3-689,-55-1-601,-6-1-1247</inkml:trace>
  <inkml:trace contextRef="#ctx0" brushRef="#br0" timeOffset="1">309 153 10514,'60'70'5337,"-27"-97"-1136,-2-4-2664,1-3-145,-8-2-600,-6 2-224,-1 5-264,-6 7-112,-1 16-72,1 3-32,-9 16-56,4 6 48,-16 9-120,4 6-248,8 0-704,-4-1-560,13-3-1497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23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70 194 15427,'-70'5'5938,"103"-2"-4506,1-3-520,5-2-944,3 2-712,-1 2-1305,-1-1-1399</inkml:trace>
  <inkml:trace contextRef="#ctx0" brushRef="#br0" timeOffset="1">379 233 16596,'40'5'6705,"-53"-44"-4537,5-4-439,7-5-809,-1 2-464,5 14-600,-1 9-440,8 16-1080,-2 7-833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96 11514,'19'-19'2548,"25"-34"-1,-44 52-2481,1 1 0,-1 0 0,1-1 0,-1 1 0,0-1 0,0 1-1,1-1 1,-1 1 0,0-1 0,0 1 0,1-1 0,-1 1 0,0-1 0,0 1 0,0-1 0,0 1 0,0-1 0,0 0 0,0 1 0,0-1 0,0 1 0,0-1-1,0 1 1,0-1 0,0 1 0,-1-1 0,1 0 0,0 1 0,0-1 0,-1 1 0,1-1 0,0 1 0,0 0 0,-1-1 0,1 1 0,-1-1 0,1 1 0,0 0-1,-1-1 1,1 1 0,-1 0 0,1-1 0,-1 1 0,1 0 0,-1 0 0,1-1 0,-1 1 0,1 0 0,-1 0 0,1 0 0,-1 0 0,0 0 0,-33-1 1467,29 1-1228,-13 2-92,-1 0 1,0 2-1,1 0 0,0 1 0,0 1 1,0 0-1,1 2 0,-1 0 1,2 1-1,-1 0 0,2 2 0,-1 0 1,1 0-1,-13 14 0,24-21-230,1 0-1,-1 0 1,1 1-1,0-1 1,0 1-1,1-1 1,-1 1-1,1 0 1,0 0-1,-1 6 1,2-9-20,1 1 1,0-1-1,-1 0 1,1 0-1,0 1 1,0-1-1,0 0 1,1 0-1,-1 1 1,1-1-1,-1 0 1,1 0-1,0 0 1,-1 1-1,1-1 1,0 0-1,0 0 1,1 0-1,-1 0 1,0-1-1,1 1 1,-1 0-1,1-1 1,0 1-1,1 1 1,5 3-112,1-1 1,0 0 0,0-1-1,0 1 1,1-2-1,-1 1 1,1-2 0,0 1-1,0-1 1,0 0-1,14 0 1,12-1-178,66-6 0,17-10 78,54-4 210,-168 20 101,0-1 1,0 1 0,0 0-1,1 0 1,-1 0 0,0 1-1,0-1 1,0 1 0,-1 1-1,1-1 1,0 1 0,-1-1-1,1 1 1,-1 1 0,0-1-1,0 1 1,4 4 0,-7-7 11,-1 0 1,0 0 0,0 0-1,1 0 1,-1 0-1,0 0 1,0 0 0,0 0-1,0 0 1,0 0 0,0 0-1,0 0 1,-1 0-1,1 0 1,0 0 0,0 0-1,-1 0 1,1 0-1,-1 0 1,1 0 0,-1-1-1,1 1 1,-1 0-1,1 0 1,-1 0 0,0-1-1,1 1 1,-1 0-1,0-1 1,0 1 0,0-1-1,0 1 1,1-1 0,-1 1-1,0-1 1,-2 1-1,1 1 122,-1-1 1,1 0-1,0 1 0,-1-1 0,1 0 0,-1-1 0,0 1 0,1 0 0,-1-1 0,0 1 0,1-1 0,-1 0 1,-3 0-1,3-1-152,1 0-1,-1-1 1,1 0 0,0 1 0,0-1 0,0 0 0,0 0 0,0 0 0,0 0 0,0 0 0,1 0-1,-1-1 1,1 1 0,-1 0 0,1-1 0,0 1 0,0-1 0,0 0 0,0 1 0,0-5 0,-1-1 32,0 0 1,1 0-1,0 0 1,1 0-1,0 0 1,0-9-1,1 11-235,0 0 0,1 0 0,-1 0 0,1 0 0,0 0 0,5-9-1,-7 14 100,1 0-1,0 0 1,-1 0-1,1-1 1,0 1-1,-1 0 1,1 0-1,0 0 1,0 0-1,0 1 0,0-1 1,0 0-1,0 0 1,0 1-1,0-1 1,0 0-1,1 1 1,-1-1-1,0 1 1,0-1-1,0 1 0,1 0 1,-1 0-1,0-1 1,1 1-1,-1 0 1,0 0-1,0 0 1,1 0-1,-1 1 1,0-1-1,1 0 0,-1 0 1,0 1-1,0-1 1,3 2-1,16 10-2300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9994,'18'14'1954,"2"0"-863,-13-15 2044,-3-7 3804,-1-9-6377,1 1-1,9-25 1,4-11-73,-17 51-488,0 1 0,0-1 0,0 0 0,1 1 0,-1-1 1,0 1-1,0-1 0,1 0 0,-1 1 0,0-1 0,1 1 0,-1-1 1,1 1-1,-1-1 0,1 1 0,-1-1 0,1 1 0,-1 0 0,1-1 1,-1 1-1,1 0 0,-1-1 0,1 1 0,0 0 0,-1 0 0,1-1 0,-1 1 1,1 0-1,0 0 0,-1 0 0,1 0 0,0 0 0,-1 0 0,1 0 1,0 0-1,-1 0 0,1 0 0,0 0 0,-1 1 0,1-1 0,-1 0 1,1 0-1,0 1 0,-1-1 0,1 0 0,-1 1 0,1-1 0,-1 0 1,1 1-1,-1-1 0,1 1 0,-1-1 0,1 1 0,0 0 0,33 34-394,-26-26 285,-1-2 16,0-1 1,1 0-1,-1 0 1,1-1-1,1 0 0,-1-1 1,1 1-1,15 4 1,-18-7 96,0 0 1,0-1-1,1 0 0,-1 0 1,1 0-1,-1-1 1,0 0-1,1 0 1,-1 0-1,1-1 1,-1 0-1,0-1 0,12-3 1,-16 5 25,0-1 1,0 0-1,0-1 1,0 1-1,0 0 1,0-1-1,0 1 1,0-1-1,-1 1 0,1-1 1,0 0-1,-1 1 1,1-1-1,-1 0 1,0 0-1,0 0 1,2-4-1,-1 0 94,-1-1 1,1 1-1,-1-1 0,0-11 1,-1 12-71,1 0 1,-1 0-1,1 1 0,0-1 1,1 0-1,-1 1 1,1-1-1,0 1 0,3-6 1,-4 9-131,1 1-1,-1-1 1,0 1 0,1 0 0,-1 0-1,1-1 1,-1 1 0,1 0 0,-1 0-1,1 1 1,0-1 0,-1 0 0,1 1-1,0-1 1,0 1 0,0-1 0,-1 1-1,4-1 1,1 0-298,15-4-1698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2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49 254 13491,'-49'71'5041,"51"-88"-3713,3-13-368,1-27-303,2-11-329,-8-10-1040,0 3-513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53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 12499,'53'-52'11290,"-53"70"-9674,-1 2-247,2 9-609,4 3-256,-5-6-688,4 4-592,-6-3-1545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28 280 13219,'-17'24'2653,"7"-12"1207,12-38-426,13-59-1065,10-78-1969,-22 160-401,3 8 0,3 9 2,-5-9-13,0 1 1,0-1-1,0 0 1,1 0 0,0 0-1,0 0 1,0-1 0,0 0-1,1 0 1,-1-1 0,1 1-1,0-1 1,0 0 0,1-1-1,-1 1 1,10 1 0,-11-3-3,1 0 1,-1-1 0,0 1 0,0-1 0,0-1 0,1 1 0,-1-1 0,0 0 0,0 0 0,0 0 0,0 0 0,0-1 0,0 0 0,0 0 0,-1-1 0,1 1 0,-1-1 0,1 0 0,-1 0 0,0 0-1,6-8 1,-4 4 11,-1 0 0,0-1 0,0 1 0,4-11 0,-5 11 35,-1 0 1,1 1 0,1-1-1,7-9 1,-10 52 339,-5-12-399,1-15-286,0 1-1,1-1 1,1 1-1,-1 0 1,3 12-1,-2-20 143,1 1 0,-1-1 1,1 1-1,0-1 0,0 0 0,0 1 0,0-1 1,0 0-1,0 1 0,1-1 0,-1 0 0,1 0 0,0 0 1,-1 0-1,1 0 0,0-1 0,0 1 0,0-1 1,0 1-1,1-1 0,-1 0 0,0 1 0,1-1 0,4 1 1,-1 0-164,0-1 0,0 1 0,1-1 0,-1 0 0,0-1 0,1 0 0,-1 0 0,0 0 0,13-3 0,-1-1-210,-1-1-1,19-8 1,-18 5 380,37-8 0,-54 16 194,1 0-1,0 0 0,0 0 0,0 1 1,0-1-1,0 0 0,0 1 0,-1-1 1,1 1-1,0 0 0,2 1 0,-3-2 77,0 0 0,-1 1-1,1-1 1,0 0-1,-1 0 1,1 1-1,0-1 1,-1 1-1,1-1 1,-1 1-1,1-1 1,-1 1-1,1-1 1,-1 1 0,1-1-1,-1 1 1,0 0-1,1-1 1,-1 1-1,0 0 1,1-1-1,-1 1 1,0 0-1,0-1 1,0 1 0,1 0-1,-1-1 1,-4 7 4523,-8-3-2799,-10 5-1138,-14 14-110,35-23-574,1 0-1,0 1 0,-1-1 1,1 0-1,0 0 1,-1 0-1,1 0 1,-1 0-1,1 0 1,0 0-1,-1 0 0,1 0 1,-1 0-1,1 0 1,0 0-1,-1 0 1,1 0-1,0 0 0,-1 0 1,1-1-1,0 1 1,-1 0-1,1 0 1,0 0-1,-1-1 1,1 1-1,0 0 0,-1 0 1,1-1-1,0 1 1,0 0-1,-1 0 1,1-1-1,0 1 1,0 0-1,-1-1 0,1 1 1,0 0-1,0-1 1,0 1-1,0-1 1,0 1-1,0-1 0,-2-19 113,2 16-102,2-48-11,-2 50-81,1-1-1,-1 1 0,0-1 0,1 1 1,0-1-1,0 1 0,-1 0 0,1-1 1,1 1-1,-1 0 0,0 0 0,0 0 1,1 0-1,-1 0 0,1 0 0,0 0 1,3-3-1,9 3-1437,3 7-729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37 12179,'42'-35'4210,"-37"33"-863,-5 11-2482,-5 15-630,-5-1-132,-1 0 0,-16 25 0,-6 14-98,28-52 6,1 0 382,15-12 46,4-3-391,2 1-28,0 1 0,0 0 0,0 1 0,1 1 0,-1 0 0,0 1 0,25 4 0,-34-3-65,-1 0 0,0-1-1,0 0 1,12-1 0,11-5-3446,-18 2-614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2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135 239 10794,'56'1'4808,"-55"-1"-4555,0 0-1,0 0 1,0 0 0,1-1 0,-1 1-1,0 0 1,0 0 0,0-1 0,0 1-1,0 0 1,0-1 0,0 0 0,0 1-1,0-1 1,0 1 0,-1-1 0,1 0-1,1-1 1,-1 0-164,1 0 0,-1 0 0,0 0 0,0 0 1,0 0-1,0 0 0,-1-1 0,1 1 0,0-4 0,0 0 283,0 1-443,0 1 1,-1-1-1,1 0 0,-1 0 0,-1 0 0,1 0 0,-1 0 1,1 0-1,-1 0 0,-1 1 0,1-1 0,-1 0 0,0 1 1,0-1-1,0 1 0,0 0 0,-1 0 0,0 0 0,0 0 1,0 0-1,0 0 0,-5-4 0,-2-1-435,0 1-1,0 0 1,0 0-1,-1 1 1,0 0-1,-1 1 1,-14-6-1,-50-14-1069,67 27 2318,8 2 721,9-1 2317,72 17-2368,106 21-3284,-127-30-2204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11410,'83'36'5986,"-89"-54"-1601,7-9-2121,-1-4-359,0 0-857,0 3-344,-6 12-472,4 6-384,5 15-1184,-1 5-921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14667,'53'13'5745,"-67"-32"-4168,7-6-225,6-14-720,2-1-304,3-1-688,-3 4-416,-1 16-1080,0 4-313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46 13027,'-5'-11'8779,"11"3"-6097,25-3-3130,-25 10 963,9-3-370,0 0 1,0 2 0,26-2-1,-36 4-124,1 0 0,-1 0-1,0 0 1,0 1-1,1 0 1,-1 0-1,0 0 1,0 0-1,0 1 1,0 0-1,0 0 1,0 1-1,-1-1 1,1 1-1,-1 0 1,1 0-1,4 5 1,-7-7-31,-1 1 0,0-1 0,0 0 0,0 0 0,-1 1 0,1-1 1,0 0-1,0 1 0,-1-1 0,1 1 0,-1-1 0,1 1 0,-1-1 0,1 1 1,-1-1-1,0 1 0,0-1 0,0 1 0,0-1 0,0 1 0,0-1 0,0 1 1,-1 2-1,0-1 0,-1-1 1,1 1 0,-1-1 0,1 1-1,-1-1 1,0 0 0,0 0 0,0 0-1,0 0 1,0 0 0,0 0 0,-3 1 0,-3 3 28,-1-2 1,0 1 0,1-1 0,-1 0-1,-1-1 1,-18 4 0,14-5 3,-1 0-1,0-2 1,0 1 0,0-2-1,-16-2 1,29 2-1178,12 1 243,14 1-716,10 4-921</inkml:trace>
  <inkml:trace contextRef="#ctx0" brushRef="#br0" timeOffset="1">261 216 12179,'97'31'6369,"-103"-42"-1440,-1-19-3249,4-4-271,3-6-897,3 1-224,8 14-648,-2 9-480,5 21-1305,-2 1-663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4657,'64'7'1431,"-56"-3"-528,-31 1 13164,17 8-13355,0 1 0,1 0-1,1-1 1,-5 21 0,9-32-667,-1 0-1,1 0 0,-1 1 1,1-1-1,0 0 1,0 0-1,0 0 0,0 1 1,0-1-1,0 0 1,1 0-1,-1 1 0,1-1 1,-1 0-1,1 0 1,0 0-1,0 0 0,0 0 1,0 0-1,0 0 1,1 0-1,-1-1 0,0 1 1,1 0-1,-1-1 0,1 1 1,0-1-1,0 1 1,-1-1-1,1 0 0,0 0 1,0 0-1,0 0 1,0 0-1,0 0 0,1-1 1,-1 1-1,0-1 1,0 1-1,4-1 0,4 1-7,0 0-1,0-1 0,-1 0 1,1-1-1,0 0 1,0 0-1,12-4 0,-15 3-119,-1 0 0,1 0 0,-1 0 0,1-1 0,-1 0 0,0 0 0,0 0 0,-1-1 0,1 0 0,-1 0 0,1 0 0,-1-1 0,-1 0 0,1 0 0,-1 0 0,0 0 0,0-1 0,0 0 0,-1 0 0,5-10 0,6-18-4075,-10 20 391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3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71 12475,'-17'-70'5553,"22"76"-3097,12 6-487,5-4-209,1 1-752,5-4-311,-2-1-537,-7-4-336,-4-2-849,-2-3-495,-11-1-913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11562,'68'24'4946,"-56"-24"-2442,-1 0-488,4-16-359,-4-7-409,-4-18-656,-1-1-200,-6-5-304,8 5-248,-3 11-864,0 3-568,0 17-1953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68 13043,'-7'-7'7646,"6"-1"-5829,2 7-1771,0-1-1,0 1 1,0 0-1,1-1 1,-1 1-1,0 0 1,1-1-1,-1 1 1,1 0-1,-1 0 1,1 1-1,0-1 1,-1 0-1,1 0 1,2 0-1,13-6 166,-1 1 0,1 0-1,34-6 1,-42 11-149,-1 0 1,1 0-1,0 1 0,0 0 1,0 0-1,0 1 1,0 0-1,0 1 0,0 0 1,-1 0-1,16 7 0,-18-6-62,1 1 0,-1 0 0,1 0 0,-1 0 0,0 1 0,5 6 0,-9-10-6,-1 0 1,0 0-1,0 0 0,0 1 1,0-1-1,0 0 1,0 1-1,0-1 0,0 0 1,-1 1-1,1-1 1,-1 1-1,1-1 1,-1 1-1,1-1 0,-1 1 1,0 0-1,0-1 1,1 1-1,-1-1 0,0 1 1,-1 0-1,1-1 1,0 1-1,0-1 1,-1 1-1,1-1 0,-1 1 1,1-1-1,-1 1 1,0-1-1,1 1 0,-1-1 1,-1 2-1,-3 2 14,0 0 0,0 0-1,-1-1 1,1 0-1,-1 0 1,0 0 0,0-1-1,0 0 1,0 0 0,-1-1-1,1 1 1,-1-1 0,-11 2-1,-9-1-41,0 0 0,-32-1 0,14-1-806,37 1-857,17 3-1428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7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89 10338,'7'-20'4121,"-4"14"-3747,1 0 1,0 0-1,0 1 0,0-1 1,1 1-1,0 0 0,0 1 1,8-7-1,-10 9-265,-1 1 0,1-1 0,0 0 0,0 1 0,0 0 0,0-1 0,0 1 0,1 0 0,-1 1-1,0-1 1,0 1 0,1-1 0,-1 1 0,0 0 0,1 0 0,-1 1 0,0-1 0,1 0 0,-1 1 0,0 0 0,0 0 0,6 3 0,-7-3-78,0 0 0,0 0-1,-1 0 1,1 0 0,0 1 0,-1-1 0,0 1 0,1-1 0,-1 1 0,0-1 0,1 1 0,-1 0 0,0 0-1,0 0 1,-1 0 0,1 0 0,0 0 0,-1-1 0,1 2 0,-1-1 0,1 0 0,-1 0 0,0 0 0,0 2-1,0 4 15,0 0 0,-1 0 0,0 0 0,-4 13 0,0-3 1,-1-1-1,-1 0 1,-1 0-1,0-1 1,-1 0 0,0-1-1,-2 0 1,0 0-1,-24 24 1,1-6 1012,-1-2 1,-63 42 0,113-81-937,0 0 1,1 1 0,0 1-1,0 1 1,0 0 0,1 1 0,0 1-1,20-1 1,-31 3-150,1 1 0,0 0 0,0 0 1,0 1-1,0 0 0,0 0 0,-1 1 0,1-1 0,0 1 1,-1 1-1,0 0 0,7 3 0,-3 0-79,0 1-1,-1 0 0,0 1 1,0 0-1,-1 0 1,9 12-1,-10-12 16,-1 0-154,1-1 0,0 1-1,0-1 1,14 10 0,-18-15 101,-1-1 1,1 1 0,0-1-1,0 0 1,-1 0-1,1 0 1,0 0 0,0 0-1,0-1 1,0 1 0,0-1-1,0 0 1,0 0-1,0 0 1,1 0 0,-1-1-1,0 1 1,0-1 0,5-1-1,24-11-1751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4 251 12555,'11'28'2950,"-6"-15"107,-12-33 295,4 9-3033,0-1 1,1 0-1,0 0 1,0 0-1,2 0 0,-1 0 1,2 0-1,-1 0 0,2 1 1,0-1-1,3-12 1,-4 18-318,1-1 0,0 1 0,0 0 0,0-1 0,1 1 0,0 0 0,0 1 0,1-1 0,-1 0 0,1 1 0,1 0 0,-1 0 0,1 0 0,-1 1 0,1-1 0,1 1 0,-1 0 0,0 1 0,1-1 0,0 1 0,9-4 0,-7 6-88,1 0 0,-1 1 0,1-1 0,-1 2 0,1-1 0,0 1 0,-1 0 0,0 1 1,1 0-1,-1 0 0,0 1 0,0 0 0,12 7 0,-19-10 55,0 1 1,0-1-1,0 0 1,-1 1-1,1-1 1,0 0-1,0 1 1,-1-1-1,1 1 1,0-1-1,-1 1 1,1 0-1,-1-1 1,1 1-1,-1 0 1,1-1-1,-1 1 1,1 0-1,-1 0 1,0-1-1,1 1 1,-1 0-1,0 0 1,1 0-1,-1-1 1,0 1-1,0 0 1,0 0-1,0 0 1,0 0-1,0-1 1,0 3-1,-1 0 0,-1-1 0,1 1 1,0-1-1,-1 1 0,1-1 0,-1 1 0,0-1 0,0 0 0,0 0 0,-3 3 0,-10 7 62,0 0 1,-22 12-1,32-20-38,-84 43 585,80-41-298,11-4-107,25-4-39,-19 1-127,181-8-129,-158 9-156,0 2-1,0 1 1,0 1 0,47 14-1,-71-16 262,0 0 1,0 1-1,0 0 0,0 1 0,7 4 1,-13-8 51,0 1 0,0 0 1,0-1-1,0 1 1,0 0-1,0 0 0,0-1 1,-1 1-1,1 0 1,0 0-1,-1 0 0,1 0 1,-1 0-1,1 0 1,-1 0-1,1 1 0,-1-1 1,1 0-1,-1 0 0,0 0 1,0 0-1,0 0 1,0 1-1,0-1 0,0 0 1,0 0-1,0 0 1,0 0-1,0 1 0,-1-1 1,1 0-1,0 0 0,-1 0 1,1 0-1,-1 0 1,1 0-1,-1 0 0,0 0 1,1 0-1,-1 0 1,-1 1-1,1-1 15,0 1 1,0-1-1,0 0 0,0 0 1,-1 0-1,1 0 0,0 0 1,0 0-1,-1 0 0,1-1 1,-1 1-1,1 0 0,-1-1 1,1 1-1,-1-1 0,1 1 1,-1-1-1,1 0 0,-1 0 1,1 0-1,-1 0 0,1 0 1,-1 0-1,0 0 0,1 0 1,-1 0-1,1-1 0,-1 1 1,1-1-1,-1 1 0,1-1 1,0 0-1,-1 1 0,1-1 1,-1 0-1,1 0 0,0 0 1,-2-1-1,0-1 6,0 0 1,0 0-1,0 0 0,1-1 0,-1 1 0,1 0 0,0-1 1,0 0-1,0 0 0,0 1 0,0-1 0,1 0 0,0 0 1,-1-5-1,1 4-63,0 0 0,1 0 0,0 0-1,-1 1 1,2-1 0,-1 0 0,1 0 0,-1 0 0,1 0 0,1 1 0,-1-1 0,1 0 0,-1 1 0,1-1-1,1 1 1,-1 0 0,1 0 0,-1 0 0,1 0 0,0 0 0,4-3 0,-6 6-81,0 0 1,1 0 0,-1 1 0,0-1-1,0 1 1,1-1 0,-1 1 0,0 0-1,1-1 1,-1 1 0,1 0-1,-1 0 1,0 0 0,1 0 0,-1 0-1,1 0 1,-1 0 0,0 1-1,1-1 1,-1 0 0,0 1 0,1-1-1,-1 1 1,0-1 0,0 1-1,1 0 1,-1 0 0,0-1 0,0 1-1,0 0 1,0 0 0,0 0-1,0 0 1,0 0 0,0 0 0,-1 0-1,2 2 1,14 17-1853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43 10762,'-22'-35'4249,"21"34"-4102,1 0-1,-1 1 1,0-1 0,0 0-1,0 1 1,0-1 0,1 1-1,-1-1 1,0 1-1,0 0 1,0-1 0,0 1-1,0 0 1,0-1 0,0 1-1,-1 0 1,1 0-1,0 0 1,0 0 0,0 0-1,0 0 1,0 1-1,0-1 1,0 0 0,-1 1-1,-25 9 958,23-7-664,-8 1-70,1 2 0,0 0 0,0 0-1,1 0 1,0 2 0,0-1 0,0 1 0,-15 17 0,24-24-338,0 0 0,0 0 0,1 0 0,-1 1 0,0-1 0,1 0 0,-1 0 0,1 0 0,-1 0 0,1 1 0,-1-1 0,1 0 0,0 1 0,0-1 0,0 0 0,0 0 0,0 1 0,0-1 0,0 0 0,0 1 0,0-1 0,1 0 0,-1 0 0,0 1 0,1 0 0,1 0-6,-1 0 0,1-1 1,-1 1-1,1 0 0,0-1 1,-1 0-1,1 1 1,0-1-1,0 0 0,0 0 1,0 0-1,0 0 0,3 1 1,8 2 14,-1-1 0,1-1 0,23 3 1,-35-5-37,137 6-709,-48-12-2916,-73 1 1473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31 12403,'26'-30'5297,"-46"46"-3417,4 5-319,1 2-193,15-2-608,-1 2-192,10-7-304,8 0-96,12 2-144,5-3-24,-10-6-192,2-4-200,-14-3-416,-7-2-280,8 0-481,-7-3-215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98 11418,'-13'-98'4849,"28"98"-3160,1 2-393,8 3-200,-2-2-624,4 0-127,-4-1-522,-2-2-407,-9 0-880,-1 7-1481</inkml:trace>
  <inkml:trace contextRef="#ctx0" brushRef="#br0" timeOffset="1">0 118 9762,'20'-2'5057,"9"-1"-1080,8 1-2913,9-3-192,-10 0-1304,-2 2-784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5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59 189 10394,'-14'8'880,"7"-4"-408,0 0 0,0 1 0,1-1-1,-7 7 1,13-11-427,-1 0 0,1 1 0,0-1 0,-1 0-1,1 1 1,0-1 0,-1 1 0,1-1 0,0 0-1,0 1 1,0-1 0,-1 1 0,1-1 0,0 1 0,0-1-1,0 1 1,0-1 0,0 1 0,0-1 0,0 1-1,0-1 1,0 1 0,0-1 0,0 1 0,0-1 0,0 1-1,1 0 37,0 0 0,0 0 0,0-1-1,-1 1 1,1 0 0,0 0-1,0-1 1,0 1 0,0-1 0,0 1-1,0-1 1,0 1 0,1-1-1,-1 0 1,0 1 0,1-1-1,18 3 221,0-1-1,-1 0 0,1-1 1,0-2-1,0 0 0,0-1 1,-1-1-1,1 0 0,-1-2 1,26-9-1,-42 13-295,1 0 0,-1 0 0,0-1 0,0 1-1,1-1 1,-1 0 0,0 1 0,0-1 0,-1-1 0,1 1 0,3-3 0,-6 4 2,1 0 0,-1 0-1,1 0 1,-1-1 0,1 1 0,-1 0 0,1 0 0,-1 0 0,0 0-1,0-1 1,0 1 0,0 0 0,0 0 0,0-1 0,0 1 0,0 0-1,0 0 1,0 0 0,-1-1 0,1 1 0,0 0 0,-1 0-1,1 0 1,-1 0 0,0 0 0,1 0 0,-1 0 0,0 0 0,1 0-1,-1 0 1,0 0 0,0 0 0,-1-1 0,-11-10 277,0 1 1,0 0-1,-24-14 0,19 14 40,1 0 1,-18-18-1,34 28-317,-1 0 0,1-1 0,0 1 0,0 0 0,0 0 0,-1-1-1,2 1 1,-1-1 0,0 1 0,0-1 0,0 1 0,1-1 0,-1 1 0,1-1 0,-1 0 0,0-2 0,2 3-11,-1 0 0,0 0 0,1 0-1,-1 0 1,1 0 0,-1 0 0,1 0-1,0 0 1,-1 0 0,1 1 0,0-1-1,-1 0 1,1 0 0,0 1 0,0-1 0,0 1-1,0-1 1,0 1 0,0-1 0,0 1-1,0-1 1,0 1 0,0 0 0,0 0 0,0-1-1,0 1 1,0 0 0,1 0 0,18-3-533,0 0 1,0 2-1,0 0 0,1 1 1,19 3-1,-7 2-2717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5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58 160 11602,'-9'3'771,"0"1"-1,0 0 0,0 0 0,-9 6 0,18-10-734,0 0 0,0 0-1,0 0 1,-1 0-1,1 0 1,0 0 0,0 1-1,0-1 1,-1 0-1,1 0 1,0 0-1,0 0 1,0 1 0,0-1-1,-1 0 1,1 0-1,0 0 1,0 1-1,0-1 1,0 0 0,0 0-1,0 1 1,0-1-1,0 0 1,0 0 0,0 1-1,0-1 1,0 0-1,0 0 1,0 1-1,0-1 1,0 0 0,0 0-1,0 0 1,0 1-1,0-1 1,0 0 0,0 0-1,0 1 1,0-1-1,0 0 1,1 0-1,-1 0 1,0 1 0,0-1-1,0 0 1,0 0-1,1 0 1,-1 1-1,0-1 1,0 0 0,0 0-1,1 0 1,34 6 1434,-22-5-1351,1-2-1,-1 0 0,1 0 1,-1-1-1,1-1 0,-1 0 1,0-1-1,0 0 0,-1-1 1,13-7-1,-24 12-105,0-1 0,1 0 0,-1 1 0,0-1 0,0 0 1,1 0-1,-1 0 0,0 0 0,0 0 0,0 0 0,0-1 0,0 1 0,-1 0 0,1 0 0,0-1 0,0 1 0,-1 0 1,1-1-1,-1 1 0,1-1 0,-1 1 0,0 0 0,0-1 0,1 1 0,-1-1 0,0 1 0,0-1 0,0 1 1,-1-1-1,1 1 0,0-1 0,0 1 0,-1-1 0,1 1 0,-1-1 0,1 1 0,-1 0 0,0-1 0,0 1 1,0 0-1,1 0 0,-1 0 0,0-1 0,-2 0 0,-6-8 227,1 1 0,-1 0 0,-1 1 0,-11-8 1,16 12-133,-69-41 1359,70 40-1066,12 3-348,16 2-308,-22 0 242,28 2-1996,40 7-1,-42-2-2026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5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88 10610,'-11'-88'4937,"4"95"-2216,7 6-889,-3 1-31,0 6-577,3 6-256,0-2-488,0 2-216,3-5-464,0-8-416,2 2-1032,0-9-585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31 243 12259,'-24'26'2757,"18"-19"-1154,10-11 1761,1-1-3138,-1-1 1,0 0-1,0 0 0,-1-1 0,1 1 1,-1-1-1,-1 1 0,1-1 1,-1 0-1,1-9 0,2-10 280,1-40-1,-2 15 508,-4 51-988,0-1 0,0 1-1,0 0 1,0-1 0,1 1 0,-1 0 0,0-1 0,0 1 0,0 0-1,0-1 1,0 1 0,0 0 0,1 0 0,-1-1 0,0 1-1,0 0 1,0 0 0,1-1 0,-1 1 0,0 0 0,0 0-1,1 0 1,-1-1 0,0 1 0,0 0 0,1 0 0,-1 0 0,0 0-1,1 0 1,-1 0 0,0-1 0,1 1 0,-1 0 0,0 0-1,0 0 1,1 0 0,16 7 280,26 23-438,-29-19 213,-4-4-93,12 10-184,1 0 0,1-2 1,1 0-1,0-2 0,1 0 1,40 12-1,-65-25 204,-1 0 0,0 1 0,0-1 0,0 0 0,0 0 1,1 0-1,-1 0 0,0 0 0,0 0 0,0 0 0,0 0 0,1 0 0,-1 0 0,0 0 0,0 0 0,0 0 0,1 0 0,-1 0 0,0 0 0,0 0 0,0 0 1,1 0-1,-1 0 0,0 0 0,0 0 0,0 0 0,0 0 0,1 0 0,-1 0 0,0-1 0,0 1 0,0 0 0,0 0 0,0 0 0,1 0 0,-1 0 0,0 0 1,0-1-1,0 1 0,0 0 0,0 0 0,0 0 0,0 0 0,0-1 0,1 1 0,-6-11 502,-13-10 203,8 10-521,0 1 0,1-2 0,0 1 0,0-1 1,2 0-1,-1-1 0,1 0 0,-5-15 0,12 26-196,0 1 1,-1-1-1,1 0 0,0 1 1,1-1-1,-1 1 0,0-1 0,0 0 1,1 1-1,-1-1 0,1 1 0,-1-1 1,1 1-1,-1-1 0,1 1 1,0 0-1,0-1 0,0 1 0,0 0 1,0-1-1,0 1 0,0 0 0,0 0 1,1 0-1,-1 0 0,0 0 0,1 0 1,-1 1-1,1-1 0,-1 0 1,1 1-1,-1-1 0,3 0 0,5-2-153,-1 1-1,0-1 1,1 2-1,0-1 1,10 0-1,-5 2-322,0 1 0,1 0 1,-1 1-1,0 0 0,0 1 0,16 6 1,81 35-3842,-80-30 3758,-27-12 590,1 0 0,-1 0 0,0 0 0,1 1 0,-1-1 0,0 1 0,4 4 0,-7-6 40,0 0-1,-1 0 0,1 0 0,-1 0 1,1 0-1,-1 0 0,1 0 0,-1 0 0,0 0 1,1 0-1,-1 0 0,0 1 0,0-1 1,0 0-1,0 0 0,0 0 0,0 0 1,0 0-1,0 0 0,-1 1 0,1-1 0,0 0 1,0 0-1,-1 0 0,1 0 0,-1 0 1,1 0-1,-1 0 0,0 0 0,1 0 1,-1 0-1,0-1 0,0 1 0,1 0 0,-1 0 1,0-1-1,-1 2 0,-5 3 374,1 0-1,0 0 1,-1 0-1,0-1 1,0 0-1,0 0 1,-16 4-1,20-7-318,1 0 0,-1 0 0,0-1 0,1 1 0,-1-1 0,0 0 0,1 0 0,-1 0 0,0 0 0,0-1 0,1 1 0,-4-1 0,5 0-68,0 0 0,-1 1 0,1-1-1,0 0 1,-1 0 0,1 0 0,0 0-1,0 0 1,0 0 0,0 0 0,0 0-1,0 0 1,0-1 0,0 1 0,0 0-1,0-1 1,1 1 0,-1 0 0,1-1 0,-1 1-1,1-1 1,-1-2 0,0-2-39,0 1 0,1-1 0,0 0 0,0 0 1,0 1-1,0-1 0,1 0 0,0 1 0,0-1 1,1 0-1,0 1 0,2-7 0,-2 9-136,-1 0 0,1-1 0,0 1 0,0 0 1,0 0-1,0 0 0,1 1 0,-1-1 0,1 1 0,0-1 0,-1 1 0,1 0 0,0 0 0,0 0 0,1 0 1,-1 0-1,0 1 0,1-1 0,-1 1 0,6-1 0,24 0-2348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10 141 12459,'8'51'5289,"-11"-48"-3217,3-6-695,2-5-241,-2 6-704,0 0-296,6-24-592,11-45-256,-17 45-417,-5 2-175,-12 4-112,0 7-129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4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11723,'-29'-13'4673,"75"13"-3353,4 0-352,12 2-912,1 1-744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7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47 270 11939,'-5'1'452,"-1"1"0,1 0 1,0 0-1,0 0 0,0 1 1,1-1-1,-6 5 0,10-7-423,0 0-1,0 0 0,0 0 1,-1 1-1,1-1 1,0 0-1,0 0 0,0 1 1,0-1-1,0 0 0,0 0 1,0 1-1,0-1 1,0 0-1,0 0 0,0 1 1,0-1-1,0 0 0,0 0 1,0 1-1,0-1 1,0 0-1,0 0 0,0 1 1,0-1-1,0 0 0,0 0 1,0 1-1,0-1 1,1 0-1,-1 0 0,0 0 1,0 1-1,0-1 0,0 0 1,1 0-1,-1 0 1,0 0-1,0 1 0,0-1 1,1 0-1,-1 0 0,0 0 1,0 0-1,0 0 1,1 1-1,31 7 582,-23-7-544,0 0-1,0-1 1,1 0-1,-1 0 1,0-1-1,0 0 1,0 0-1,0-1 1,0-1 0,-1 1-1,1-1 1,12-7-1,-19 9-36,-1 0 0,0 0-1,1 0 1,-1-1 0,0 1-1,0 0 1,0-1 0,0 1-1,0-1 1,0 1 0,0-1-1,-1 0 1,1 1 0,-1-1-1,1 0 1,-1 1 0,1-1-1,-1 0 1,0 0 0,0 1-1,0-1 1,0 0 0,0 0-1,0 1 1,-1-5 0,-1 1 165,1 0 0,-1-1 0,0 1 0,-1 0 0,1 0 0,-1 0 0,-4-6 0,-22-26 1116,20 28-1037,1 0-1,1-1 1,-1 0-1,2-1 1,-1 1-1,1-1 1,-6-17-1,12 26-285,-1 0 1,1 0-1,0 0 0,0 0 0,0 0 1,0 0-1,0 0 0,0 0 0,0 0 1,1 1-1,-1-1 0,1 0 0,-1 0 1,1 0-1,0 0 0,0 0 0,0 1 1,0-1-1,0 0 0,0 1 0,0-1 1,1 1-1,-1-1 0,1 1 0,-1-1 1,3-1-1,-1 2-109,-1-1 1,1 1-1,0-1 0,0 1 1,0 0-1,0 0 0,0 0 1,0 1-1,0-1 0,0 1 1,0 0-1,0-1 0,0 1 1,0 1-1,0-1 0,3 1 1,31 13-2012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11194,'2'19'1314,"1"0"-1,6 24 0,-9-42-1281,1-1 1,-1 1-1,0-1 0,0 0 1,0 1-1,1-1 0,-1 1 1,0-1-1,0 0 1,1 1-1,-1-1 0,0 1 1,1-1-1,-1 0 0,0 1 1,1-1-1,-1 0 0,0 0 1,1 1-1,-1-1 0,1 0 1,-1 0-1,1 0 1,-1 1-1,1-1 0,-1 0 1,0 0-1,1 0 0,-1 0 1,1 0-1,-1 0 0,1 0 1,-1 0-1,1 0 1,-1 0-1,1 0 0,-1 0 1,1 0-1,-1-1 0,1 1 1,-1 0-1,0 0 0,1 0 1,-1-1-1,1 1 1,-1 0-1,0-1 0,1 1 1,-1 0-1,0-1 0,1 1 1,-1 0-1,0-1 0,1 1 1,-1-1-1,18-24 841,-18 25-856,18-34 1061,18-50-1,-11 23 634,-22 56-1445,-3 5-238,1 0-1,-1 0 1,0-1 0,0 1-1,1 0 1,-1-1 0,0 1-1,0 0 1,0 0 0,1-1-1,-1 1 1,0 0 0,0-1 0,0 1-1,0 0 1,0-1 0,0 1-1,0 0 1,0-1 0,0 1-1,0 0 1,0-1 0,0 1 0,0 0-1,0-1 1,0 1 0,0 0-1,0-1 1,0 1 0,0 0-1,0-1 1,-1 1 0,1 0-1,0-1 1,0 1 0,0 0 0,-1 0-1,1-1 1,-1 1 0,-6 17 965,6-10-985,1-1-1,-1 0 1,1 1-1,0-1 1,1 1-1,-1-1 1,1 1-1,1-1 1,-1 0-1,4 9 1,26 60-2432,-30-74 2338,13 23-2244,0-5-1291</inkml:trace>
  <inkml:trace contextRef="#ctx0" brushRef="#br0" timeOffset="1">126 193 11682,'-81'-28'4802,"94"28"-2706,18 3-1008,3 1-464,3 2-384,2 1-1016,-6-1-240,2 6-888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7:3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13579,'29'-5'5265,"52"-2"-3625,18 2-239,38-3-161,6-3-376,39 3-448,5-4-136,-23 1-128,-10 13-32,-71 4-264,-26 2-144,-33 7-272,-15-9-136,-14-7-408,-5-4-281,-11-7-607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5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12011,'99'-18'4889,"-107"20"-3001,6 6-592,2-5-247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8:5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12947,'40'55'4881,"-33"-55"-3809,-7-1-336,-2-4-480,2 3-488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0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13003,'2'-5'4785,"17"-3"-3681,17 8 56,34 24-119,18 22-49,38 64-296,32 30-104,32 61-88,7 22-40,-4 11-80,-11-5-152,-30-24-168,-22-23-168,-41-54-432,-30-17-304,-30-52-1232,-16-25-1569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0:1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 11274,'-5'-6'4809,"-10"-7"-2272,7 8-841,26 16-255,11 15-121,53 43-408,18 25-128,35 59-256,20 29-47,25 39-185,1 5-80,-24-20-184,-22-16-176,-49-47-353,-14-19-343,-20-32-936,-7-15-609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0:1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 13603,'-6'0'5217,"-12"-2"-3425,10 2-431,29 5-121,16 10-128,51 18-360,32 10 25,25 6 15,1 3-136,-11-1-288,-24-4-176,-25-3-352,-15-9-128,-28-12-416,-11-7-264,-22-14-833,-5-2-511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0:1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51 722 11610,'35'39'5066,"-43"-47"-2266,-3-17-1320,-1-6 89,-1-29-209,-1-10-200,2-17-431,-1-11-225,10 9-272,5 4-136,8 15-384,4 7-481,6 21-1295,-2 9-769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1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11218,'94'58'5815,"-48"-28"-5019,-1 2 0,64 62 0,108 139 746,-191-203-1394,67 76 136,-5 5 0,-5 4 0,-5 3 0,-5 3-1,76 175 1,76 311-41,-174-428 277,41 272 0,-74-308-303,-6 0 0,-10 212 1,-10-235-448,-6 0-1,-5-1 1,-47 162 0,10-101-1100,2-16-780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2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189 419 11154,'-40'65'4491,"39"-64"-4443,1-1 0,0 0 1,0 0-1,0 1 1,-1-1-1,1 0 0,0 0 1,0 0-1,-1 1 0,1-1 1,0 0-1,0 0 1,-1 0-1,1 0 0,0 0 1,-1 1-1,1-1 0,0 0 1,0 0-1,-1 0 0,1 0 1,0 0-1,-1 0 1,1 0-1,0 0 0,-1 0 1,1 0-1,0 0 0,0 0 1,-1-1-1,1 1 1,0 0-1,-1 0 0,1 0 1,0 0-1,0 0 0,-1-1 1,1 1-1,0 0 1,0 0-1,-1 0 0,1-1 1,0 1-1,0 0 0,0 0 1,-1-1-1,1 1 1,0 0-1,0 0 0,0-1 1,0 1-1,0 0 0,0-1 1,0 1-1,0 0 1,-1 0-1,1-1 0,0 1 1,-6-25 1095,4 20-819,-15-88 2395,12 60-2012,-1 1-1,-13-37 1,-17-12 464,24 55-302,-18-47-1,30 72-842,-1 0 0,1-1 0,0 1 1,0 0-1,0 0 0,-1 0 0,1 0 0,0 0 1,0 0-1,0-1 0,1 1 0,-1 0 0,0 0 0,0 0 1,1 0-1,-1 0 0,0 0 0,1 0 0,-1 0 0,1 0 1,-1 0-1,1 0 0,1-2 0,0 2-4,0-1 0,-1 1 0,1 0 0,0 0 0,0 0 0,0 0 0,0 0 0,1 0 0,-1 0 0,0 1 0,3-1 0,7-1 17,-1 1 1,1 1 0,19 1 0,-29-1-20,15 1 14,0 2 0,-1 0 0,1 0 0,-1 2-1,21 8 1,77 41 65,-80-36-80,0-2-1,52 18 1,-76-31-64,31 7 125,-39-10-152,0 1 1,0-1-1,0 0 0,-1 0 1,1 0-1,0 0 0,0 0 1,0 0-1,0-1 0,0 1 1,0-1-1,0 1 1,-1-1-1,1 0 0,0 1 1,0-1-1,1-1 0,-2 1-71,-1 0 1,1 1-1,-1-1 0,1 0 0,-1 1 0,0-1 0,1 0 0,-1 1 0,0-1 1,1 0-1,-1 1 0,0-1 0,0 0 0,0 0 0,0 0 0,0 1 0,0-1 0,0 0 1,0 0-1,0 1 0,0-1 0,0 0 0,0 0 0,0 1 0,-1-3 0,1 3 141,-5-15-2823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8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220 276 14451,'0'-3'5729,"-1"-10"-4072,-4-6-425,0-12-680,-3-5-240,1-5-576,1-3-520,-14 7-904,-4 1-401</inkml:trace>
  <inkml:trace contextRef="#ctx0" brushRef="#br0" timeOffset="1">1 0 11755,'3'3'4985,"67"5"-2657,6-8-1528,6 0-296,-22 0-592,-13 0-576,-16 4-3729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3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13435,'6'7'8662,"8"16"-7834,-7-10-16,170 279 2013,-175-288-2761,1 1 1,0-1-1,0 1 1,1-1-1,-1 0 1,1 0-1,0-1 1,0 1-1,5 2 1,-7-5-30,0 0 1,0 0-1,0 0 1,0-1-1,0 1 1,0-1-1,1 1 1,-1-1-1,0 0 1,0 0-1,0 0 1,1 0 0,-1 0-1,0 0 1,0-1-1,1 1 1,-1-1-1,0 0 1,0 1-1,0-1 1,0 0-1,0 0 1,2-2-1,9-6 101,0 0 0,-1 0-1,0-1 1,-1-1 0,11-12 0,49-64 330,-62 74-417,25-33 121,-17 21-115,1 1 0,2 0-1,34-32 1,-27 41-705,-4 4-3833,-14 5 1355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47 12403,'0'-2'419,"0"1"0,0-1 0,0 1 0,-1-1 0,1 1 0,0-1 0,-1 1 0,1-1 0,-1 1-1,1-1 1,-1 1 0,0 0 0,0-1 0,0 1 0,-1-2 0,0 1-186,0 0-1,0 1 1,0-1-1,0 1 0,0 0 1,0 0-1,-1 0 1,1 0-1,-3-1 0,-3 0-9,0 0-1,1 1 1,-1 0-1,0 0 0,-10 1 1,-1 1 64,1 1 1,0 1-1,0 0 1,0 1-1,0 1 1,-26 12-1,17-5-62,0 1-1,1 1 0,-32 25 1,49-32-182,1-1-1,0 1 1,1 1 0,0 0-1,0 0 1,0 0 0,1 1-1,1 0 1,-10 18 0,14-24-53,0 0 1,0 0 0,0 0-1,0 0 1,0 0 0,1 0-1,-1 0 1,1 0-1,0 1 1,0-1 0,0 0-1,0 0 1,1 0 0,-1 0-1,1 0 1,0 0-1,0 0 1,0 0 0,0 0-1,0 0 1,1 0 0,0 0-1,-1-1 1,1 1-1,0 0 1,0-1 0,0 0-1,0 1 1,1-1 0,-1 0-1,1 0 1,-1-1-1,1 1 1,0 0 0,-1-1-1,1 1 1,0-1 0,4 1-1,10 4-122,1 0 0,-1-2 0,1 0 0,0-1-1,0 0 1,1-2 0,-1 0 0,0-1 0,0-1 0,0-1-1,21-4 1,26-8-666,105-36-1,-157 45 729,-3 2 31,31-12 56,1 2 1,1 2 0,73-10-1,-114 21 21,0 0-1,-1-1 1,1 1-1,-1 0 1,1 0-1,-1 0 0,1 0 1,0 0-1,-1 0 1,1 0-1,-1 1 1,1-1-1,-1 1 1,1-1-1,-1 1 1,1-1-1,-1 1 1,3 1-1,-4-1 9,0 0 1,0 0-1,0-1 0,0 1 0,-1 0 0,1 0 0,0-1 1,0 1-1,0 0 0,-1 0 0,1-1 0,0 1 1,-1 0-1,1-1 0,-1 1 0,1 0 0,-1-1 0,1 1 1,-1-1-1,1 1 0,-1-1 0,0 1 0,1-1 0,-2 1 1,-7 6 423,0-1-1,0 0 1,-18 8 0,15-10-199,1 0 0,-1-1-1,0 0 1,0-1-1,0 0 1,-1-1 0,1-1-1,0 0 1,-17-1 0,24 0-223,0 0 1,0 0-1,0 0 1,0 0-1,0-1 1,0 0-1,0 0 1,0 0-1,0-1 0,1 1 1,-1-1-1,1 0 1,0-1-1,0 1 1,0-1-1,0 1 1,1-1-1,-1-1 1,1 1-1,0 0 1,0-1-1,1 1 1,-5-10-1,6 12-59,0-1 0,0 1 0,1 0 0,-1 0-1,0 0 1,1-1 0,-1 1 0,1 0-1,0-1 1,0 1 0,0 0 0,0-1-1,0 1 1,0 0 0,1-1 0,-1 1-1,1 0 1,-1 0 0,1-1 0,0 1-1,0 0 1,0 0 0,0 0 0,0 0 0,1 0-1,-1 0 1,1 0 0,-1 1 0,1-1-1,0 0 1,-1 1 0,1-1 0,0 1-1,0 0 1,0 0 0,0 0 0,0 0-1,0 0 1,5-1 0,0 0-215,1 0 0,0 0 0,-1 1 0,1 1 0,0-1 0,0 1 0,0 1 0,-1 0 0,1 0 0,0 0-1,10 3 1,42 22-2338,1 3 149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0 1 7098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11562,'13'34'5338,"-15"-48"-1826,2-9-1199,0-11-537,0-8-167,0-7-521,-3 0-352,1 17-520,2 7-256,2 19-936,0 1-777,4 5-3776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84 270 13523,'6'1'5991,"1"1"-4761,13 4-1299,37-1 800,-55-4-692,0-1 1,0 0-1,0 0 1,-1 0-1,1-1 0,0 1 1,0 0-1,0-1 1,0 1-1,0-1 1,0 0-1,0 1 1,-1-1-1,1 0 0,2-2 1,-3 3-18,-1-1 1,0 0 0,1 1-1,-1-1 1,1 0 0,-1 1-1,0-1 1,1 0 0,-1 0-1,0 0 1,0 1 0,0-1-1,1 0 1,-1 0-1,0 0 1,0 1 0,0-1-1,0 0 1,-1 0 0,1 0-1,0 1 1,0-1 0,0 0-1,-1-1 1,-1-3 82,-1 0 0,0 0 0,0 1 0,0-1 1,0 1-1,-1-1 0,0 1 0,-5-4 0,-62-49 1149,-10-8 115,79 64-1334,0-1 0,0 1-1,1-1 1,-1 0 0,0 1 0,1-1-1,0 0 1,-1 0 0,1 0-1,0 0 1,0 0 0,0 0 0,0-1-1,1 1 1,-1 0 0,1 0 0,-1 0-1,1-1 1,0 1 0,-1 0-1,2-3 1,-1 3-18,1 0 0,0 0 0,0 0-1,0 0 1,0 1 0,0-1 0,0 0-1,0 1 1,1-1 0,-1 1 0,0 0 0,1-1-1,0 1 1,-1 0 0,1 0 0,0 0 0,-1 0-1,1 0 1,2-1 0,3 0-120,-1-1 0,1 1 0,0 1 0,-1-1 0,1 1 0,0 0 0,0 1 0,0 0-1,0 0 1,0 0 0,0 1 0,11 2 0,-15-1-146,0-1 1,0 1-1,0-1 0,0 1 1,0 0-1,-1 0 0,4 3 0,17 18-2344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13795,'49'-42'5321,"-30"55"-3665,7 1-631,4-6-473,-1 4-256,2-6-1224,-5-2-721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40 379 12483,'-1'2'8765,"-2"-12"-7828,-8-29-271,3-1 1,1-1-1,2 1 1,1-59-1,4 92-611,1-1 0,0 1 0,0-1 1,1 1-1,0-1 0,0 1 0,1 0 0,0 0 0,0 0 0,5-7 0,-7 12-57,0 1-1,0-1 1,0 0 0,0 1 0,1-1 0,-1 1 0,1 0 0,-1-1 0,1 1 0,-1 0 0,1 0 0,0 0-1,-1 0 1,1 0 0,0 0 0,0 1 0,-1-1 0,1 0 0,0 1 0,0 0 0,0-1 0,0 1 0,0 0 0,0 0-1,0 0 1,0 0 0,0 0 0,0 1 0,0-1 0,0 0 0,0 1 0,-1 0 0,1-1 0,0 1 0,0 0 0,0 0-1,-1 0 1,1 0 0,-1 0 0,1 0 0,0 1 0,-1-1 0,2 2 0,0 0-17,0 0 1,-1 0-1,1 0 0,-1 0 1,1 0-1,-1 1 0,0-1 1,0 1-1,0 0 1,-1-1-1,0 1 0,1 0 1,-1 0-1,0 0 0,-1 0 1,1 0-1,-1 0 0,0 0 1,0 0-1,0 0 0,0 0 1,-1 0-1,1 0 1,-1 0-1,0 0 0,-1 0 1,1 0-1,0 0 0,-1-1 1,-2 5-1,-2 2 46,1 0 1,-1-1-1,0 0 1,-1 0-1,0 0 0,-1-1 1,0 0-1,0 0 0,-18 12 1,15-12 492,18-8-94,18 0-343,-2 5-222,0 1 0,37 15 0,-41-13-121,1-2 0,-1 0 1,1 0-1,30 3 0,-48-9 262,0 0-1,0 0 1,0 0 0,0 0 0,0 0-1,0 0 1,0-1 0,0 1-1,0-1 1,0 1 0,0-1-1,-1 0 1,1 0 0,0 0-1,0 0 1,-1 0 0,1 0 0,0 0-1,-1 0 1,1-1 0,-1 1-1,2-3 1,-1 1 24,0 0 0,0-1 0,-1 1 0,1-1 0,-1 1 1,0-1-1,0 0 0,0 0 0,-1 1 0,1-8 0,-1-8 90,-1 1-1,-1 0 1,-7-31 0,9 48-117,-4-21-622,-2-1 0,-13-35-1,14 49-1337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17 332 10994,'-1'-1'214,"1"1"-1,-1 0 1,1-1 0,-1 1-1,1 0 1,-1-1-1,1 1 1,-1 0-1,1-1 1,-1 1-1,1-1 1,0 1-1,-1-1 1,1 1 0,0-1-1,-1 0 1,1 1-1,0-1 1,0 1-1,0-1 1,-1 1-1,1-1 1,0 0-1,0 1 1,0-1 0,0 0-1,0 1 1,0-1-1,0 1 1,0-1-1,1 0 1,0-31 913,1 21-114,-1-16-444,-1 0 1,-1 0-1,-1 0 0,-7-32 0,12 66-489,1 1-1,0-1 1,0-1 0,0 1-1,1-1 1,0 1-1,0-1 1,7 6 0,-6-7-82,-1 0 0,1 0 0,0 0 0,0 0 0,0-1 0,0 0 0,1-1 0,0 1 0,-1-1 0,10 3 0,-13-6-5,0 1 1,0-1-1,0 0 0,0 0 0,0 0 1,0 0-1,0-1 0,0 1 0,-1-1 1,1 0-1,0 0 0,0 0 1,-1 0-1,1 0 0,0 0 0,3-3 1,-2 1-6,1-1 1,-1 0 0,0 0-1,0 0 1,-1 0 0,1-1-1,-1 1 1,3-6 0,1-3 4,-1 1 1,-1-1-1,0-1 1,0 1-1,-1-1 1,1-14 0,-3 22 13,1 7 5,2 15 17,6 47 13,-4-28-64,-2-11-26,13 36 0,-16-54 42,0 0 1,1 0 0,0 0-1,0 0 1,0 0 0,1 0-1,0-1 1,0 0 0,0 0-1,10 9 1,-13-13 17,0-1 0,0 1-1,1 0 1,-1 0 0,0-1 0,0 1 0,0-1-1,0 1 1,1-1 0,-1 0 0,0 1 0,0-1-1,1 0 1,-1 0 0,0 0 0,0 0 0,1 0-1,-1 0 1,0 0 0,0 0 0,1 0 0,-1-1-1,0 1 1,0 0 0,1-1 0,-1 1 0,0-1 0,0 0-1,0 1 1,0-1 0,0 0 0,0 1 0,0-1-1,0 0 1,0 0 0,0 0 0,0 0 0,0 0-1,-1 0 1,1 0 0,0 0 0,-1-1 0,1 1-1,0-2 1,3-7 180,0-1-1,0 1 0,-1-1 1,2-12-1,-4 17-101,8-42 538,0 4 402,20-64-1,-28 105-974,-1 1 1,1-1-1,0 1 0,0-1 1,1 1-1,-1 0 0,0-1 1,1 1-1,-1 0 0,1 0 1,0 0-1,0 0 1,0 0-1,0 1 0,4-4 1,-5 5-40,0 0 0,1 0 1,-1 0-1,1 0 1,-1 0-1,0 0 0,1 0 1,-1 1-1,0-1 0,1 0 1,-1 1-1,0-1 1,1 1-1,-1-1 0,0 1 1,0 0-1,0 0 0,0-1 1,1 1-1,-1 0 1,0 0-1,0 0 0,-1 0 1,1 0-1,0 0 1,0 1-1,0-1 0,-1 0 1,1 0-1,0 2 0,13 21-689,-1 1 0,-1 0 0,-2 1 0,12 39-1,-9-20-838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38 13803,'-112'-21'6113,"121"14"-2056,17 1-3545,12 3-216,4 4-576,2 6-696,11 7-2849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2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25 183 14443,'-19'43'3280,"14"-31"-1695,8-15 736,0-5-1901,0 0 1,0 0-1,-1 0 1,0 0-1,-1-1 1,0 1-1,0 0 1,-1-15-1,6-32 571,-5 47-886,1 1-1,0-1 0,1 0 0,0 1 0,0-1 1,7-10-1,-9 17-97,-1 0 0,1-1 0,0 1 0,0 0 0,1 0 0,-1 0 0,0 0 0,0 0 0,0 0 0,1 0 0,-1 1 0,0-1 0,1 0 0,-1 1 0,1-1 0,-1 1 0,1-1 0,-1 1 0,1 0 0,-1-1 0,1 1 0,-1 0 0,1 0 0,0 0 0,-1 0 0,1 1 0,-1-1 0,1 0 0,-1 1 0,1-1 0,-1 1 0,1-1 0,-1 1 0,0 0 0,1 0 0,-1-1 0,0 1 0,0 0 0,1 0 0,-1 0 0,0 0 0,1 2 0,13 11-43,-1 0 0,16 21 0,-23-25-22,0-1-1,1 1 1,1-1 0,-1-1-1,2 1 1,-1-1-1,1-1 1,0 0-1,0-1 1,17 9-1,-26-15 59,0 0-1,-1 1 1,1-1-1,0 0 1,-1 0-1,1 0 0,-1 1 1,1-1-1,0 0 1,-1 0-1,1 0 1,0 0-1,-1 0 0,1 0 1,0 0-1,-1-1 1,1 1-1,0 0 1,-1 0-1,1 0 1,0-1-1,-1 1 0,1 0 1,-1-1-1,1 1 1,-1 0-1,1-1 1,-1 1-1,1-1 0,-1 1 1,1-1-1,-1 1 1,1-1-1,-1 1 1,0-1-1,1 0 1,-1 1-1,0-1 0,0 1 1,1-1-1,-1 0 1,0 1-1,0-1 1,0 0-1,0-1 1,-1-35-26,0 28 21,0 0 5,-2-47 14,3 52-14,0 0-1,0 1 1,1-1 0,0 0 0,-1 0 0,1 1-1,1-1 1,-1 1 0,0-1 0,1 1-1,0-1 1,2-2 0,-3 5-25,0 0 1,0 0-1,0 0 0,0 0 0,0 0 1,0 1-1,1-1 0,-1 0 0,0 1 1,0-1-1,1 1 0,-1 0 0,0-1 1,1 1-1,-1 0 0,1 0 0,-1 0 1,0 0-1,1 0 0,-1 0 0,1 0 1,-1 0-1,0 0 0,1 1 0,-1-1 1,0 1-1,1-1 0,-1 1 0,0-1 1,1 1-1,-1 0 0,0-1 0,0 1 0,0 0 1,0 0-1,0 0 0,0 0 0,1 2 1,3 1-138,-1 0 0,0 0 1,0 0-1,-1 1 0,1 0 0,-1 0 1,5 9-1,-5-2 92,0-1-1,0 1 1,-1-1 0,0 13 0,-1-13 89,0 0 0,1 0 1,0 0-1,5 15 0,-6-24-16,0 1 1,1 0-1,-1-1 0,1 1 0,-1-1 0,1 1 1,0-1-1,0 0 0,0 0 0,1 0 0,-1 0 0,0 0 1,1 0-1,-1 0 0,1-1 0,-1 0 0,6 3 1,-2-2 2,0-1 0,0 1 0,0-1 0,1 0 0,-1-1 0,1 1 0,11-2 0,0-1 5,0-1 1,-1-1 0,0 0 0,0-1-1,18-8 1,-22 8-405,-1-1-1,0 0 1,-1 0 0,1-1-1,-1-1 1,15-12-1,-21 9-1559,-3 4-221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8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27 257 11098,'39'-75'9961,"-12"27"-7673,50-67 1,-77 114-2242,1 0 0,0 0 0,-1 0-1,1-1 1,0 1 0,0 0 0,-1 0 0,1 0 0,0 0-1,0 0 1,0 0 0,0 1 0,1-1 0,-1 0-1,0 1 1,0-1 0,0 0 0,1 1 0,1-1 0,-3 2-8,1 1 0,0-1 1,0 1-1,-1 0 1,1-1-1,-1 1 0,0 0 1,1-1-1,-1 1 1,0 0-1,0 0 0,0 2 1,2 14-125,14 102-1295,1-42-3018,-10-52 860</inkml:trace>
  <inkml:trace contextRef="#ctx0" brushRef="#br0" timeOffset="1">1 257 10642,'11'-3'4625,"26"0"-1744,6-9-2449,9-1-320,1-1-352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13939,'14'-2'5233,"17"-5"-3785,3 1-271,2-1-233,5 1-304,-4 3-784,-4-1-456,-16 6-985,-12 5-719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13851,'26'2'5473,"18"0"-3712,11-2-1041,2 0-184,-2 1-560,-4-1-544,-20 0-1137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5 10074,'-6'-1'1295,"-1"0"1,0-1-1,1 2 0,-1-1 0,0 1 0,1 0 0,-13 2 1,7 0-610,1 1 1,0 0 0,-21 9 0,8-1-482,1 2 0,-43 31 0,54-34-100,-1 0-1,2 1 1,0 1-1,0 0 1,-15 23-1,24-33-96,1 0 0,-1 0-1,1 0 1,-1 1 0,1-1-1,0 1 1,0-1 0,0 1 0,0-1-1,0 1 1,1 0 0,-1-1-1,1 1 1,0 0 0,0-1-1,0 1 1,0 0 0,0 0 0,1 3-1,0-4-34,0 0 1,0 0-1,1 0 0,-1 0 0,0-1 0,1 1 1,0 0-1,-1-1 0,1 1 0,0-1 0,-1 0 1,1 1-1,0-1 0,0 0 0,0 0 0,0 0 1,0-1-1,3 2 0,11 2-284,-1-1-1,1-1 1,0 0 0,31-1 0,-44-1 271,101-4-1297,36 0-5,-118 5 1411,0 1 0,0 0 0,0 2 0,23 7 0,-44-11-29,0 0 1,1 0-1,-1 1 0,0-1 0,0 1 0,0-1 0,0 1 1,0-1-1,0 1 0,1 0 0,-1 0 0,-1-1 0,1 1 0,0 0 1,0 0-1,0 0 0,0 0 0,-1 0 0,2 1 0,-2-1 14,0 0 0,0 0 0,0 0-1,0-1 1,0 1 0,0 0 0,0 0 0,0 0-1,0 0 1,0-1 0,0 1 0,-1 0-1,1 0 1,0 0 0,-1-1 0,1 1 0,0 0-1,-1 0 1,1-1 0,-2 2 0,0 1 63,-1 0 0,0-1 1,0 1-1,0-1 0,0 0 1,0 0-1,0 0 1,0 0-1,-1 0 0,1-1 1,-4 2-1,2-2-50,0 0 0,0 0 0,-1-1 0,1 1 1,0-1-1,0 0 0,0 0 0,0-1 0,0 0 0,0 0 0,0 0 0,0 0 0,0-1 0,0 0 1,1 0-1,-1 0 0,1-1 0,-1 1 0,1-1 0,0 0 0,0 0 0,0 0 0,0-1 0,1 0 1,0 0-1,-1 1 0,-3-9 0,4 9-67,1-1 1,0 0-1,1 0 0,-1 1 1,1-1-1,-1-1 1,1 1-1,0 0 1,0 0-1,1 0 0,0-1 1,-1 1-1,1 0 1,1 0-1,-1-1 0,1 1 1,-1 0-1,1 0 1,0 0-1,1-1 0,-1 1 1,1 0-1,0 1 1,0-1-1,0 0 1,0 0-1,0 1 0,1 0 1,0-1-1,0 1 1,0 0-1,6-4 0,-6 4-17,-1 1 0,1 0 0,0 0 0,1 0-1,-1 0 1,0 1 0,1-1 0,-1 1 0,1 0-1,-1 0 1,1 0 0,-1 1 0,1-1 0,0 1-1,-1 0 1,1 0 0,0 0 0,-1 0 0,1 0-1,-1 1 1,1 0 0,0 0 0,-1 0 0,1 0-1,-1 1 1,6 2 0,6 6-173,0-1 0,-1 2 0,-1 0 0,20 21 1,-20-20-86,0 0 0,16 11 1,-28-21 338,1-1 0,0 0 0,-1 0 0,1 0 0,0 1 1,0-1-1,0-1 0,0 1 0,0 0 0,0 0 0,3 0 0,-5-3 102,0 1-1,0 0 1,0 0-1,0-1 1,0 1-1,0 0 0,-1 0 1,1 0-1,0-1 1,-1 1-1,1 0 0,0 0 1,-1 0-1,0 0 1,0-1-1,-7-22 215,3 10-193,1-1-1,1 0 0,-3-24 0,6 32-127,-1 1-1,1-1 0,1 0 1,-1 0-1,1 1 1,1-1-1,-1 1 1,1-1-1,0 1 0,0-1 1,1 1-1,3-6 1,-5 11-53,-1 0 1,0 0-1,1 0 1,-1 0-1,1 0 1,-1 0-1,1 1 1,-1-1-1,1 0 1,0 0 0,-1 1-1,1-1 1,0 0-1,0 1 1,-1-1-1,1 1 1,0-1-1,0 1 1,0-1-1,0 1 1,0 0-1,0-1 1,0 1-1,0 0 1,-1 0-1,1 0 1,0 0 0,0 0-1,0 0 1,0 0-1,0 0 1,0 0-1,0 0 1,0 0-1,0 1 1,0-1-1,0 0 1,0 1-1,0-1 1,0 1-1,-1-1 1,1 1-1,0-1 1,0 1-1,0-1 1,-1 1 0,1 0-1,0-1 1,-1 1-1,1 0 1,-1 0-1,1 1 1,5 5 12,-1 0 1,0 1 0,-1-1-1,5 13 1,5 16 1,13 30-28,-25-63 13,0 1 0,0-1 0,0 1 0,1-1-1,-1 0 1,1 0 0,0 0 0,0 0 0,0-1 0,0 1 0,0-1 0,1 0 0,6 4 0,-10-6-2,0 0 0,1 0 0,-1 0 0,0 0 0,0 1 0,0-1 0,1 0 0,-1 0 0,0 0 0,0 0 0,1 0 0,-1 0 1,0 0-1,0 0 0,0 0 0,1 0 0,-1 0 0,0 0 0,0-1 0,0 1 0,1 0 0,-1 0 0,0 0 0,0 0 0,0 0 0,1 0 0,-1 0 0,0 0 0,0-1 0,0 1 0,0 0 0,1 0 0,-1 0 0,0 0 0,0-1 0,0 1 0,0 0 0,0-1 0,2-11 125,-8-21 65,4 24-127,1 1-32,0-1 1,1 1 0,1 0-1,-1-1 1,1 1-1,0-1 1,1 1-1,0 0 1,6-15-1,-6 19-132,-1 0-1,1 0 1,0 0-1,0 1 1,1-1-1,-1 1 1,1-1-1,0 1 1,0 0-1,0 0 1,0 0-1,0 0 1,1 1-1,-1-1 1,1 1-1,0 0 1,-1 0-1,1 0 1,0 1-1,0-1 1,5 0-1,54-3-4824,-24 5 1057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9050,'15'-27'1360,"-6"12"36,-1 0 0,-1 0 0,-1-1 0,7-20 0,-13 23 2545,-5 31-1076,4-16-2791,-2 29 559,0 1 0,2 35 1,2-64-631,-1 0 0,1 0 0,-1 0 0,1 0 0,0-1 0,0 1 0,0 0 1,0 0-1,1-1 0,-1 1 0,1-1 0,-1 1 0,1-1 0,0 0 0,0 1 0,0-1 1,0 0-1,5 3 0,-2-2-1,-1-1 1,1 0 0,0 0-1,-1 0 1,1 0 0,0-1 0,0 0-1,0 0 1,0 0 0,7 0-1,-2-1-151,0 0 0,0-1 1,-1 0-1,1 0 0,0-1 0,-1 0 0,1-1 0,-1 0 0,0-1 1,0 0-1,9-5 0,-13 6-314,0-1 1,-1 0 0,1 0-1,-1 0 1,0-1-1,0 1 1,3-6-1,6-8-1961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13739,'16'0'5153,"18"-2"-3825,2-1-239,6 3-217,-3 2-296,-11-1-632,-4 4-392,-17-3-921,-6 3-623</inkml:trace>
  <inkml:trace contextRef="#ctx0" brushRef="#br0" timeOffset="1">0 176 11386,'12'-4'4721,"17"1"-2464,11 2-1249,6-4-528,-2 1-328,-8 3-1104,-10-2-1112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 11851,'-31'6'6023,"2"10"-4040,-21 26-1108,48-41-703,-4 5-63,-17 14 263,1 2 0,1 1 0,-21 29 0,40-50-352,1 0 1,-1 0-1,1 0 0,0 1 1,0-1-1,0 0 0,0 1 1,0-1-1,0 1 0,1-1 1,-1 1-1,1-1 0,0 1 1,0-1-1,0 1 1,0-1-1,0 1 0,1 0 1,-1-1-1,1 1 0,-1-1 1,1 1-1,1 1 0,-1-1-15,1-1 0,0 1-1,0-1 1,0 0-1,0 0 1,0 0-1,0 0 1,0 0 0,1 0-1,-1-1 1,1 1-1,-1-1 1,1 0-1,0 1 1,-1-1 0,1-1-1,0 1 1,0 0-1,5 0 1,10 1 13,-1 0 1,0-2-1,1 0 0,-1-1 1,0 0-1,20-5 1,-25 3 44,-1 0 0,0-1 0,0 0 0,0 0 0,0-1 0,-1-1 0,1 1 0,-1-2 0,18-14 0,-25 16 437,-7 5 66,-9 7 71,10-3-625,0-1 0,0 1 0,0 0 1,0 0-1,1 0 0,-1 0 0,1 0 1,0 1-1,0-1 0,1 1 0,-1-1 0,1 1 1,0-1-1,0 1 0,1 0 0,-1 0 1,1 9-1,1-13-75,-1 0 1,0-1-1,0 1 0,1 0 1,-1 0-1,0-1 1,1 1-1,-1 0 0,1 0 1,-1-1-1,1 1 0,-1 0 1,1-1-1,-1 1 1,1-1-1,0 1 0,-1-1 1,1 1-1,1 0 1,23 8-1828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4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103 151 12267,'36'-91'4933,"-27"74"-1068,-11 27-3317,2-9-178,-51 96 1465,41-75-1788,-1 0 0,0 0-1,-2-2 1,-1 1 0,-21 24-1,35-45-49,0 0 0,0 0-1,0 0 1,1 0-1,-1-1 1,0 1 0,0 0-1,0 0 1,0 0-1,0 0 1,0 0-1,1 0 1,-1 0 0,0 0-1,0 0 1,0 0-1,0 0 1,0 0 0,0 0-1,1 0 1,-1 0-1,0 1 1,0-1-1,0 0 1,0 0 0,0 0-1,0 0 1,0 0-1,1 0 1,-1 0 0,0 0-1,0 0 1,0 0-1,0 0 1,0 1-1,0-1 1,0 0 0,0 0-1,0 0 1,0 0-1,0 0 1,0 0 0,1 1-1,-1-1 1,0 0-1,0 0 1,0 0-1,0 0 1,0 0 0,0 0-1,0 1 1,0-1-1,0 0 1,0 0-1,-1 0 1,1 0 0,0 0-1,0 0 1,0 1-1,0-1 1,0 0 0,0 0-1,0 0 1,0 0-1,15-2-99,-12 1 75,30-3-128,34-1 1,40-4-57,-96 8 219,-1-2 0,1 1 0,-1-1 0,0-1 0,0 0 0,-1 0 0,17-11 0,-19 10 6,-1 0-1,0 0 1,0-1 0,0 0-1,0 0 1,-1-1-1,0 1 1,6-13-1,1-5 78,12-34-1,-17 41 254,-1 0 0,2 0 0,0 1 0,13-18 0,-21 34-320,0 0 1,0 0-1,0 0 0,0 0 0,0 0 0,0 0 0,0 0 0,0 0 0,0 0 0,0-1 0,0 1 0,0 0 1,0 0-1,1 0 0,-1 0 0,0 0 0,0 0 0,0 0 0,0 0 0,0 0 0,0 0 0,0 0 0,0 0 0,0 0 1,0 0-1,1 0 0,-1 0 0,0 0 0,0 0 0,0 0 0,0 0 0,0 0 0,0 0 0,0 0 0,0 0 0,1 0 1,-1 0-1,0 0 0,0 0 0,0 0 0,0 0 0,0 0 0,0 0 0,0 0 0,0 0 0,0 0 0,0 0 0,1 1 1,-1-1-1,0 0 0,0 0 0,0 0 0,0 0 0,0 0 0,0 0 0,0 0 0,0 0 0,0 0 0,0 0 1,0 1-1,0-1 0,0 0 0,0 0 0,0 0 0,2 12 537,-2 14-163,-1-1-224,0 1 0,2-1 0,0 0-1,2 0 1,9 36 0,-7-44-691,0 1 1,17 32 0,-13-33-1396,2 0 0,22 29 1,-21-28-3375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15099,'14'-7'5873,"11"2"-3944,15 0-1257,11 7-112,3 6-608,-4-1-784,-3 7-1296</inkml:trace>
  <inkml:trace contextRef="#ctx0" brushRef="#br0" timeOffset="1">367 268 14003,'102'36'5745,"-100"-54"-3120,1-8-977,-2-2-696,-1 15-135,2 0-489,5-40-296,-6 1-713,-1-2-503,-6 30-1000,-6 1-353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13683,'44'6'7354,"25"-7"-5986,-18 0-561,0 0-344,149 5-1208,-159-1-986,1 2 1,71 17-1,-24-6 686,-61-12 1612,39 10-1,-59-12-290,-1 0-1,0 1 1,1 0-1,-1 0 0,0 1 1,-1 0-1,1 1 1,-1-1-1,10 9 0,-14-11-177,-1-1-1,1 1 1,-1-1-1,0 1 0,1-1 1,-1 1-1,0 0 0,0 0 1,0 0-1,0 0 1,0-1-1,-1 1 0,1 0 1,-1 0-1,1 0 1,-1 1-1,0-1 0,1 0 1,-1 0-1,0 0 0,0 0 1,-1 0-1,1 0 1,0 0-1,-1 0 0,1 0 1,-1 0-1,0 0 0,1 0 1,-1 0-1,0 0 1,0 0-1,0-1 0,-1 1 1,1 0-1,0-1 1,-1 1-1,-2 2 0,-2 2 172,0-1-1,-1 0 1,0 0-1,0-1 1,0 0-1,-1 0 1,1 0 0,-10 2-1,9-3-107,1-2-1,-1 1 1,0-1-1,0 0 1,0-1-1,0 0 1,1 0-1,-1 0 1,0-1-1,0-1 1,0 1 0,1-1-1,-1 0 1,1-1-1,-1 0 1,1 0-1,0-1 1,-10-6-1,12 7-120,1 0-1,1 0 1,-1 0-1,0-1 1,1 1-1,0-1 1,0 0 0,0 0-1,0 0 1,0 0-1,1 0 1,0-1-1,0 1 1,0-1-1,1 1 1,-1-1-1,1 0 1,0 0-1,0 0 1,1 0-1,-1 1 1,1-1-1,0 0 1,1 0-1,-1 0 1,1 0 0,0 0-1,0 0 1,0 1-1,4-9 1,-4 11-54,-1 1 1,0-1 0,1 0 0,0 0 0,0 0 0,-1 1-1,1-1 1,0 0 0,0 1 0,0-1 0,1 1-1,-1-1 1,0 1 0,1 0 0,-1 0 0,0-1-1,1 1 1,0 0 0,-1 0 0,1 0 0,-1 0 0,1 1-1,0-1 1,0 0 0,0 1 0,-1-1 0,1 1-1,0 0 1,0 0 0,0-1 0,0 1 0,0 0 0,0 1-1,-1-1 1,1 0 0,0 0 0,0 1 0,0-1-1,0 1 1,-1 0 0,1-1 0,0 1 0,-1 0-1,3 2 1,5 2-488,0 2 0,-1-1 0,-1 1 0,1 0 0,-1 0 0,10 14 0,11 16-2696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0 690 12195,'50'-37'5129,"25"-24"-2753,18-17-1264,1-11-47,-4-4-185,9 4-56,1 6-408,-8 13-384,-21 30-912,-24 7-552,-29 17-4130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9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226 274 13691,'0'-10'5977,"0"-11"-3360,0-2-689,-3-4-1040,2 1-440,-11 1-552,-1-2-416,-6 2-984,-7 2-576</inkml:trace>
  <inkml:trace contextRef="#ctx0" brushRef="#br0" timeOffset="1">2 11 13867,'-1'-2'5209,"14"-1"-4337,30-1-168,91 4-464,-71 7-480,-11 3-1008</inkml:trace>
  <inkml:trace contextRef="#ctx0" brushRef="#br0" timeOffset="2">405 98 14835,'56'47'6586,"-56"-71"-3378,-2-10-1423,-5 1-425,1 4-768,1 10-440,-1 14-1400,-3 6-1049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14 260 11811,'-4'13'910,"2"-9"-518,0 1 1,1-1-1,-1 1 1,1-1-1,1 1 0,-1 0 1,0 5-1,1-8-294,1-1 0,-1 0 0,0 1-1,1-1 1,-1 0 0,1 0 0,0 1 0,-1-1 0,1 0-1,0 0 1,0 0 0,-1 0 0,1 0 0,0 0-1,0 0 1,0 0 0,0 0 0,1 0 0,-1 0 0,0-1-1,0 1 1,0 0 0,1-1 0,-1 1 0,0-1-1,1 1 1,-1-1 0,0 0 0,3 0 0,16 4 243,-1-1 1,2 0-1,-1-2 1,0-1-1,39-3 1,-45 1-301,-1 0-1,0-1 1,1 0 0,-2-1 0,1 0 0,0-1 0,-1-1 0,0 0 0,22-14 0,-32 19-22,0-1 0,-1 1 0,1-1 0,0 0 0,0 0 0,-1 0 0,1 0 0,-1 0 0,0 0 1,1 0-1,-1 0 0,0 0 0,0 0 0,-1-1 0,1 1 0,0-1 0,-1 1 0,1 0 1,-1-6-1,0 4 50,0 0 1,-1 0 0,0 0-1,0 0 1,0 0-1,-1 0 1,1 1 0,-1-1-1,0 0 1,0 1 0,-3-4-1,-7-9 290,0 1 1,-2 1-1,0 0 1,-16-12-1,19 16-162,-31-23 387,30 24-372,0 0-1,1 0 1,-16-18 0,27 27-204,0 0 1,0 0-1,-1 0 0,1-1 1,0 1-1,-1 0 0,1-1 1,0 1-1,0 0 0,0 0 1,-1-1-1,1 1 0,0 0 1,0-1-1,0 1 0,0-1 1,0 1-1,0 0 0,0-1 1,0 1-1,0 0 0,0-1 1,0 1-1,0-1 0,0 1 1,0 0-1,0-1 0,0 1 1,0 0-1,0-1 0,0 1 1,0 0-1,1-1 0,-1 1 1,0-1-1,16-4 116,24 5-128,-38 0 1,10 2-105,1 0-1,-1 0 1,0 1 0,0 1-1,0 0 1,20 9-1,63 43-2783,-74-41 1770,1-2-1,0 0 0,1-1 0,34 11 1,-31-15 1229,1-2 1,34 4-1,-60-10-2,0 0 0,1 0-1,-1 0 1,1 1 0,-1-1-1,1 0 1,-1 1 0,0-1-1,1 1 1,-1-1 0,1 1 0,-1-1-1,0 1 1,0 0 0,0 0-1,1 0 1,-1 0 0,0 0-1,0 0 1,0 0 0,0 0-1,0 0 1,-1 0 0,2 2-1,-2-1 25,0-1 0,1 1 0,-1 0 0,-1-1 1,1 1-1,0 0 0,0-1 0,-1 1 0,1-1 0,-1 1 0,1-1 0,-1 1 0,1-1 0,-1 1 0,0-1 0,0 1 0,0-1 0,0 0 0,0 0 0,0 1 0,-2 1 0,-1 0 37,1 0 0,-1 1 0,0-1-1,0-1 1,0 1 0,0 0 0,0-1 0,-1 0-1,1 0 1,-1 0 0,1-1 0,-1 1 0,0-1-1,1 0 1,-1-1 0,0 1 0,0-1 0,0 0-1,0 0 1,0 0 0,-9-3 0,11 2-112,-1 0 1,0 0-1,1 0 1,-1-1-1,1 0 0,-1 0 1,1 0-1,0 0 1,0 0-1,0 0 1,0-1-1,0 0 1,0 1-1,1-1 0,-1 0 1,1-1-1,0 1 1,0 0-1,0-1 1,0 1-1,1-1 1,-1 1-1,1-1 0,0 0 1,0 1-1,0-1 1,1 0-1,-1-5 1,1 3-75,0 1 1,0 0 0,0-1-1,1 1 1,-1 0-1,1-1 1,1 1 0,-1 0-1,3-6 1,-3 9-60,0 0 0,0 1 1,0-1-1,0 1 0,0-1 0,0 1 1,0-1-1,1 1 0,-1 0 0,0-1 1,1 1-1,-1 0 0,1 0 0,-1 0 0,1 0 1,0 0-1,0 1 0,-1-1 0,1 0 1,0 1-1,0-1 0,-1 1 0,1 0 1,0 0-1,0 0 0,0-1 0,0 2 1,0-1-1,0 0 0,3 1 0,-2 0-202,0 0 0,1 0 0,-1 0 0,0 0-1,0 1 1,0-1 0,5 4 0,25 23-2331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3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34 213 13675,'-7'4'651,"-18"16"2506,24-20-3124,1 1 0,0-1-1,0 0 1,0 0 0,0 1-1,0-1 1,0 0 0,0 0-1,-1 1 1,1-1 0,0 0-1,0 0 1,0 1 0,0-1-1,0 0 1,0 1 0,0-1-1,0 0 1,1 0 0,-1 1-1,0-1 1,0 0 0,0 0-1,0 1 1,0-1 0,0 0-1,0 0 1,1 0 0,-1 1-1,0-1 1,0 0 0,0 0-1,1 1 1,16 5 533,-4-4-417,-1 0-1,1-1 0,0-1 1,-1 0-1,18-3 1,-25 3-80,0-1 0,0 1 1,-1-1-1,1-1 0,0 1 0,0-1 1,-1 0-1,1 0 0,-1 0 1,1 0-1,-1-1 0,0 0 0,0 0 1,0 0-1,-1 0 0,6-6 1,-8 7 10,0 0 1,0 0 0,0 0 0,-1-1 0,1 1 0,0 0-1,-1-1 1,0 1 0,1 0 0,-1-1 0,0 1-1,0-1 1,0 1 0,-1 0 0,1-1 0,0 1 0,-1 0-1,0-1 1,1 1 0,-1 0 0,0 0 0,0-1 0,0 1-1,-1 0 1,1 0 0,-2-2 0,-5-7 455,-1 1 0,0 0 0,-15-12 0,16 14-129,-1 0-15,3 2-142,0 1 1,0 0 0,1-1-1,0 0 1,-8-12 0,13 17-240,-1 1 0,1-1 0,0 0 0,-1 0 0,1 1 0,0-1 0,0 0 0,0 0 0,-1 0 0,1 0 0,0 1 0,0-1 0,0 0 0,0 0-1,0 0 1,1 0 0,-1 0 0,0 1 0,0-1 0,1 0 0,-1 0 0,0 0 0,1 0 0,1-1-32,-1 1-1,1 0 1,-1 0-1,1-1 1,-1 1-1,1 0 1,0 1-1,-1-1 0,1 0 1,0 0-1,0 1 1,0-1-1,0 1 1,0 0-1,2-1 1,9 0-507,1 0 0,0 1 0,0 0 0,17 3 0,16 7-2164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11210,'7'80'5434,"-11"-85"-1314,6-20-2775,-2-5-265,3-11-416,-1-9-256,-2 1-680,1 2-472,-1 4-1256,4 16 207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83 13403,'-4'-7'10325,"4"6"-10216,0-1 1,0 1-1,0-1 0,0 1 0,0 0 1,0-1-1,1 1 0,-1-1 1,0 1-1,1 0 0,-1-1 0,1 1 1,-1 0-1,1 0 0,0 0 0,0-1 1,-1 1-1,2-1 0,0-2-31,0 1-1,1 0 1,-1-1 0,1 1-1,-1 0 1,1 0 0,0 0-1,0 1 1,0-1 0,1 1-1,-1-1 1,1 1 0,-1 0-1,1 1 1,-1-1 0,1 1-1,0-1 1,0 1 0,0 0-1,0 0 1,7 0 0,0 1 34,0 1 0,-1 0 1,1 0-1,0 1 1,12 4-1,-21-6-99,1 1-1,-1 0 0,1 1 0,-1-1 1,1 0-1,-1 1 0,0-1 1,0 1-1,0-1 0,0 1 0,0 0 1,2 2-1,-3-2-7,0-1-1,-1 0 1,1 1 0,0-1-1,-1 1 1,0-1 0,1 1-1,-1-1 1,0 1 0,1-1-1,-1 1 1,0 0-1,0-1 1,-1 1 0,1-1-1,0 1 1,0-1 0,-1 1-1,1-1 1,-1 1 0,1-1-1,-2 3 1,-2 3 2,0 0 0,0-1 1,0 0-1,-1 0 0,0 0 0,0-1 0,0 1 1,-1-1-1,0 0 0,0-1 0,0 1 0,-9 3 1,-10 5 2,-53 19 0,46-20-157,22-7-703,11-2-636,17-2-881,12-6-379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12707,'-6'8'5017,"-2"10"-3177,-8 8-944,7 2-135,5 6-89,4 1-80,17-7-296,3-4 32,14-9-48,3-10 16,4-5-80,0-5-56,-6-8-160,-7 3-144,-12 1-464,-6-1-384,-2 2-697,0-4-319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1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13491,'13'1'5257,"2"1"-3337,7-2-319,11 2-249,3-1-248,11 4-584,-2 2-248,-4-7-792,-10 4-544,-13-2-1304,-12 5-1449</inkml:trace>
  <inkml:trace contextRef="#ctx0" brushRef="#br0" timeOffset="1">27 179 14011,'10'0'5041,"17"-1"-4217,1-1-288,9-1-184,-3 1-480,4 9-1424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154 227 12643,'0'1'182,"0"1"0,0 0 0,0-1 0,1 1 0,-1 0 0,0-1 0,1 1 1,-1-1-1,1 1 0,-1 0 0,1-1 0,0 1 0,0-1 0,0 0 0,0 1 0,0-1 1,0 0-1,0 1 0,0-1 0,0 0 0,1 0 0,-1 0 0,0 0 0,1 0 0,-1 0 1,1-1-1,-1 1 0,3 1 0,1-2-40,0 0 0,0 0 1,0 0-1,0-1 0,0 1 1,0-1-1,0 0 0,0-1 1,7-2-1,-7 2-36,1 0 1,0 0-1,-1-1 0,0 0 1,1 0-1,5-6 0,-10 9-82,0-1 0,0 0 1,0 0-1,0 0 0,0 1 0,0-1 0,0 0 0,0 0 0,-1 0 0,1 0 0,0-1 1,-1 1-1,1 0 0,-1 0 0,1 0 0,-1 0 0,1-1 0,-1 1 0,0 0 0,0 0 0,0-1 1,0 1-1,0 0 0,0 0 0,0-1 0,0 1 0,0 0 0,0 0 0,-1-1 0,1 1 0,0 0 1,-1 0-1,1 0 0,-1 0 0,0 0 0,1-1 0,-2 0 0,-7-7 198,-1 0 0,0 0 0,-1 1 0,0 0 0,0 1 0,-23-11 0,0-1 291,11 5-176,-12-7 572,-47-21 0,80 41-884,1 1 0,-1-1 0,1 1 0,-1-1 0,1 0 0,0 1-1,0-1 1,-1 0 0,1 0 0,0 0 0,0 0 0,0 0 0,-1-2-1,2 3-19,0 0-1,0-1 0,0 1 1,0 0-1,0-1 0,0 1 1,0 0-1,0 0 0,0-1 1,0 1-1,1 0 0,-1-1 1,0 1-1,0 0 0,0 0 1,0-1-1,1 1 0,-1 0 1,0 0-1,0-1 0,1 1 1,-1 0-1,0 0 0,0 0 1,1 0-1,-1-1 0,0 1 1,0 0-1,1 0 0,-1 0 1,0 0-1,1 0 0,-1 0 1,0 0-1,1 0 0,42-6-184,-1 7-1086,0 2-1,0 1 0,77 19 1,-65-11-329,29 1-99,-61-11 1833,0 0 0,-1 2-1,1 1 1,-1 0 0,0 2-1,-1 0 1,25 13 0,-44-19-66,1-1 1,-1 1 0,1 0-1,-1 0 1,1 0-1,-1 0 1,0 0 0,1 0-1,-1 0 1,0 0-1,0 0 1,0 1 0,0-1-1,0 0 1,0 1-1,0-1 1,0 1 0,-1-1-1,1 1 1,-1-1-1,1 1 1,-1-1 0,1 1-1,-1 0 1,0-1-1,0 1 1,0 0-1,0-1 1,0 3 0,-1-2 61,0 1 1,-1-1-1,1 0 1,0 0-1,-1 0 1,0 0-1,1 0 1,-1 0-1,0-1 1,0 1 0,0 0-1,0-1 1,0 0-1,0 1 1,-1-1-1,1 0 1,0 0-1,-1 0 1,-2 0-1,-7 3 187,-1-2 0,1 1 0,-1-1 1,0-1-1,0-1 0,0 1 0,1-2 0,-1 0 0,0-1 0,0 0 0,1 0 0,-1-2 0,1 1 0,0-2 0,0 0 0,0 0 0,-18-12 1,28 16-284,0 0 1,0-1 0,0 1 0,1-1 0,-1 1 0,0-1 0,1 1-1,0-1 1,-1 0 0,1 0 0,0 0 0,0 0 0,-1 0 0,2 0 0,-1 0-1,0 0 1,0 0 0,1-1 0,-1 1 0,1 0 0,-1-5 0,2 6-46,-1-1 1,1 0 0,-1 1 0,1-1 0,-1 1 0,1-1-1,0 1 1,0-1 0,0 1 0,0-1 0,0 1-1,0 0 1,0 0 0,0-1 0,1 1 0,-1 0-1,0 0 1,1 0 0,-1 0 0,1 1 0,-1-1 0,1 0-1,-1 1 1,1-1 0,0 0 0,-1 1 0,1 0-1,0-1 1,2 1 0,38-1-993,6 8-607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11426,'-13'21'4665,"-8"19"-2520,3 8-1241,11-6-280,9-5-16,16-6-120,4-8-135,16-12-233,4-9-48,4-12-360,2-6-465,-10-4-975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14699,'13'2'5457,"21"3"-4176,7 1-521,11 1-312,3-4-136,-2-3-776,-5 5-576,-26 0-1761</inkml:trace>
  <inkml:trace contextRef="#ctx0" brushRef="#br0" timeOffset="1">9 239 12155,'13'-3'4641,"24"0"-3289,10-2-872,12 2-840,4 3-552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5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30 205 14299,'-22'26'2953,"15"-19"840,18-32-1269,45-134 583,-55 159-3101,-1-1 0,0 0 0,0 0 0,1 1 0,-1-1 0,0 0 0,1 1 0,-1-1-1,0 0 1,1 1 0,-1-1 0,1 1 0,-1-1 0,1 1 0,0-1 0,-1 1 0,1-1 0,-1 1-1,1 0 1,0-1 0,-1 1 0,1 0 0,0-1 0,0 1 0,-1 0 0,1 0 0,0 0 0,-1-1-1,1 1 1,0 0 0,0 0 0,-1 0 0,1 0 0,0 1 0,0-1 0,-1 0 0,1 0 0,0 0-1,0 1 1,-1-1 0,1 0 0,0 1 0,-1-1 0,1 0 0,0 1 0,0 0 0,4 3 4,1 1-1,-1 0 1,0 0 0,6 8 0,3 4 2,3-1-70,1 0-1,0-2 1,26 17 0,-36-26 41,0-1-1,1 1 1,-1-2 0,1 1 0,0-1-1,0 0 1,0-1 0,0 0 0,0 0-1,0-1 1,12 0 0,-20-1 23,-1 0 0,1 0 0,-1-1-1,1 1 1,-1 0 0,1 0 0,-1 0 0,1 0 0,-1-1 0,1 1-1,-1 0 1,1 0 0,-1-1 0,1 1 0,-1 0 0,1-1 0,-1 1-1,0-1 1,1 1 0,-1-1 0,0 1 0,1 0 0,-1-1 0,0 1-1,0-1 1,1 1 0,-1-1 0,0 1 0,0-1 0,0 0 0,0 1-1,0-1 1,0 1 0,0-1 0,0 1 0,0-1 0,0 1 0,0-1-1,0 1 1,0-1 0,0 0 0,0 1 0,0-1 0,-1 1 0,1-1-1,0 1 1,-1-1 0,-14-32 419,11 25-312,0-2 1,0 3-21,0 0 0,1-1 0,0 0 0,1 1 0,-2-10 0,4 15-88,-1 0-1,1 1 0,0-1 1,0 0-1,0 1 1,0-1-1,0 1 0,1-1 1,-1 0-1,0 1 1,1-1-1,-1 1 0,1-1 1,0 1-1,0-1 1,-1 1-1,1-1 0,0 1 1,0 0-1,0-1 1,0 1-1,0 0 0,1 0 1,-1 0-1,0 0 1,0 0-1,1 0 0,-1 0 1,1 0-1,-1 1 1,1-1-1,1 0 0,6-2-231,0 1 0,-1 0 0,1 1 0,0 0 0,0 0 0,0 1 0,0 0 0,0 0 0,0 1 0,0 0 0,12 4 0,11 4-1822,53 24 1,-54-21 1373,-27-10 656,0-1 0,0 1 1,0 0-1,0 0 0,-1 0 0,1 1 0,-1-1 0,0 1 0,1 0 1,3 5-1,-6-8 46,-1 1 1,1 0-1,-1-1 1,0 1-1,1 0 1,-1 0-1,0-1 1,0 1-1,0 0 1,1 0-1,-1-1 1,0 1-1,0 0 1,0 0 0,0-1-1,0 1 1,-1 0-1,1 0 1,0-1-1,0 1 1,0 0-1,-1 0 1,1 0-1,-2 1 69,1 0-1,-1 0 1,1-1-1,-1 1 1,0 0-1,0-1 1,1 1-1,-1-1 1,0 0-1,0 0 1,-4 2-1,-1 0 254,-1 0-1,1 0 1,-1-1-1,1 0 1,-1 0-1,0 0 1,0-1-1,1-1 0,-1 1 1,0-1-1,-14-2 1,19 1-305,-1 1-1,1-1 1,0 0 0,0 0 0,0 0-1,0 0 1,0-1 0,1 1 0,-1-1-1,0 0 1,1 0 0,-1 0-1,1 0 1,0 0 0,-1-1 0,1 1-1,0-1 1,0 1 0,1-1 0,-1 0-1,0 1 1,1-1 0,0 0-1,0 0 1,0 0 0,0 0 0,0 0-1,0-1 1,1 1 0,0 0 0,-1-6-1,1 4-47,1 0-1,-1 0 0,1 1 0,-1-1 1,1 0-1,1 0 0,-1 0 1,1 0-1,0 1 0,0-1 1,0 1-1,0-1 0,4-4 0,-4 7-48,-1 0-1,1 0 1,0 0-1,0 0 1,0 1-1,0-1 1,0 1-1,0-1 1,0 1-1,0 0 1,0 0-1,1-1 1,-1 2-1,0-1 1,1 0-1,-1 0 1,1 1-1,-1-1 1,1 1-1,-1 0 1,1 0-1,-1 0 1,1 0-1,-1 0 1,1 1-1,-1-1 1,1 1-1,2 0 1,7 5-503,-1-1 0,-1 1 0,1 1 0,-1 0 1,0 0-1,-1 1 0,0 0 0,0 1 0,11 13 0,33 30-1506,-39-34 2473,-10-8 871,-4-10-1204,0 0 0,0 1 0,0-1-1,0 0 1,0 0 0,0 0 0,0 1-1,0-1 1,0 0 0,0 0 0,-1 0-1,1 1 1,0-1 0,0 0 0,0 0-1,0 0 1,0 0 0,-1 1 0,1-1-1,0 0 1,0 0 0,0 0-1,0 0 1,-1 0 0,1 0 0,0 0-1,0 0 1,0 1 0,-1-1 0,1 0-1,0 0 1,0 0 0,-1 0 0,1 0-1,0 0 1,0 0 0,0 0 0,-1-1-1,0 1 44,1 0 0,0 0-1,-1 0 1,1-1 0,-1 1-1,1 0 1,-1-1 0,1 1 0,0 0-1,-1-1 1,1 1 0,0 0-1,-1-1 1,1 1 0,0-1-1,-1 1 1,1-1 0,0 1 0,0-1-1,0 1 1,-1-1 0,1 1-1,0-1 1,0 1 0,0-1-1,0 1 1,0-1 0,0 1-1,0-1 1,0 0 0,0-23-305,0 20 435,1-3-206,-2 1-12,1 0-1,0 0 0,1 0 1,-1 0-1,1 0 0,0 0 1,1 0-1,-1 1 0,1-1 1,1 0-1,-1 1 0,6-10 1,-8 15-32,1 0 1,-1-1 0,1 1 0,-1 0 0,1 0 0,-1-1 0,1 1 0,-1 0-1,1 0 1,-1 0 0,1 0 0,-1 0 0,1 0 0,-1 0 0,1 0 0,-1 0-1,1 0 1,-1 0 0,1 0 0,-1 0 0,1 0 0,-1 0 0,1 1-1,-1-1 1,0 0 0,1 0 0,-1 1 0,1-1 0,-1 0 0,1 0 0,-1 1-1,0-1 1,1 1 0,-1-1 0,0 0 0,1 1 0,-1 0 0,14 17 3,-13-15-9,14 19-11,28 42 33,-39-59-14,1 0 0,0 0 0,-1-1 1,1 0-1,1 0 0,-1 0 0,0 0 1,1-1-1,9 4 0,-14-6 8,0-1 1,0 1-1,0-1 1,0 0-1,1 1 0,-1-1 1,0 0-1,0 1 1,1-1-1,-1 0 0,0 0 1,0 0-1,1 0 1,-1 0-1,0-1 1,0 1-1,1 0 0,-1-1 1,0 1-1,0 0 1,0-1-1,0 0 0,1 1 1,-1-1-1,0 0 1,0 1-1,0-1 0,0 0 1,0 0-1,-1 0 1,1 0-1,0 0 1,0 0-1,0 0 0,-1 0 1,1 0-1,-1 0 1,1 0-1,-1 0 0,1-1 1,-1 1-1,0 0 1,1 0-1,-1-1 0,0 1 1,0-2-1,1-8 161,0 0-1,-1 0 0,0 0 1,-2-13-1,2 19-101,-1-2 11,0 0 0,1 1 0,0-1 0,0 0 0,0 1 0,1-1 0,2-7 0,-2 13-89,-1-1 0,1 0-1,0 1 1,0-1 0,0 0 0,0 1-1,1-1 1,-1 1 0,0 0 0,0-1-1,1 1 1,-1 0 0,1 0 0,-1 0-1,1 0 1,0 0 0,-1 0-1,1 0 1,0 1 0,0-1 0,0 1-1,-1-1 1,1 1 0,0 0 0,0-1-1,0 1 1,0 0 0,0 0 0,-1 0-1,4 1 1,13 1-1363,37 7 1,-13 0-1232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39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1 199 8210,'45'-6'4769,"36"-9"-64,44-14-2881,20-2-79,23-11-361,12 4-256,10 17-376,-6 5-232,-25 18-384,-26 4-96,-27 14-40,-12-2 72,-6 3-88,1 1 0,-25-13-456,-12 4-432,-20-9-1016,-12-2-513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85 329 15883,'-63'3'6034,"68"-24"-4490,-2-7-576,-11-11-528,5 0-160,-4-8-384,-2-3-392,7 6-984,2 5-456,0 14-2890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14731,'3'-6'8318,"11"-3"-8373,-7 6 975,3-2-571,1 0 0,0 1 0,-1 0 0,2 1 0,15-3 0,-24 5-303,0 1-1,0-1 1,0 1 0,0 0-1,0 0 1,0 0-1,-1 0 1,1 0-1,0 1 1,0-1-1,0 1 1,0 0 0,0 0-1,0 0 1,-1 0-1,1 0 1,0 1-1,-1-1 1,1 1-1,-1 0 1,0 0 0,0 0-1,1 0 1,-1 0-1,0 0 1,-1 0-1,1 1 1,0-1-1,-1 1 1,3 4 0,-4-4-42,1 0 1,-1 0 0,1 0 0,-1 0 0,0 0 0,0 0 0,0 0 0,-1 0 0,1 0 0,-1 0 0,1 0 0,-1 0 0,0 0 0,0 0 0,-1 0 0,1-1 0,0 1 0,-1 0-1,0-1 1,0 1 0,1-1 0,-1 0 0,-1 1 0,1-1 0,0 0 0,-5 3 0,0 0-18,1 0 0,-1 0 0,0-1 0,0 1 0,0-2 0,-1 1 0,1-1 0,-1 0 0,-9 2 1,17-5-21,-1 0 1,0 0-1,1 0 1,-1 1-1,0-1 1,1 0-1,-1 0 1,0 0 0,0 0-1,1 0 1,-1 0-1,0 0 1,1-1-1,-1 1 1,0 0-1,1 0 1,-1-1 0,0 1-1,1 0 1,-1-1-1,0 1 1,1 0-1,-1-1 1,1 1 0,-1-1-1,1 1 1,-1-1-1,1 1 1,-1-1-1,1 1 1,0-1-1,-1-1 1,1 2-34,0-1 0,0 0 0,0 0 0,0 1 0,0-1 0,0 0 0,0 0 0,1 1 0,-1-1 0,0 0 0,1 1-1,-1-1 1,0 0 0,1 1 0,-1-1 0,1 1 0,-1-1 0,1 1 0,-1-1 0,1 1 0,-1-1 0,1 1 0,0-1 0,-1 1 0,1-1 0,0 1 0,-1 0 0,1 0 0,0-1 0,-1 1 0,1 0 0,1 0 0,8-3-163,-1 1 1,1 0 0,0 1 0,0 0 0,0 1 0,0 0 0,-1 1 0,1 0 0,0 0 0,0 1 0,0 0 0,-1 1 0,11 4 0,-18-6 276,0 0 0,0 1 0,0-1 0,0 1 0,0 0 0,0-1 0,-1 1 0,1 0 0,-1 0 0,1 0 0,-1 0 0,0 0 0,0 1 0,0-1 0,0 0 0,0 0 0,1 6 1,5 46 1076,-4-26-593,-2-22-410,0 0 0,1 0 0,-1 0 0,1 0 1,0 0-1,1 0 0,0 0 0,0-1 0,0 0 1,0 1-1,1-1 0,0 0 0,5 5 0,-5-7-62,0 0-1,-1-1 1,1 0-1,0 1 0,0-1 1,0-1-1,0 1 0,0-1 1,1 1-1,-1-1 0,0 0 1,1-1-1,-1 1 0,1-1 1,-1 0-1,1 0 1,-1 0-1,0-1 0,8-1 1,-5 1-13,1-1 0,0 0 1,-1-1-1,0 0 0,1 0 0,-1 0 1,0-1-1,-1 0 0,1 0 1,-1-1-1,0 0 0,0 0 1,0 0-1,0-1 0,-1 0 1,7-10-1,-9 11-52,0-1 0,0 0 0,0 0 0,0 0 0,-1 0 0,0 0 1,-1 0-1,1 0 0,-1-1 0,0 1 0,-1-1 0,0 1 0,0-1 0,0 1 0,-1-1 1,0 1-1,0 0 0,0-1 0,-1 1 0,-3-9 0,-4-3-277,-2-5-195,11 23 388,1 0 0,-1 0 0,0 0 0,0 0 0,0 0 0,0 0 0,0 0 0,1 0 0,-1 0 0,0 0 0,0 0 0,0 0 0,0 0 0,0 0 0,0 0 0,1 0 0,-1 0 0,0 0-1,0 0 1,0 0 0,0 0 0,0 0 0,0 0 0,0 0 0,1-1-623,-1 1 623,0 0 0,0 0 0,0-1 0,0 1 0,0 0 0,19 18-2027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275 307 14403,'3'3'6617,"-3"-2"-6519,0-1 1,0 0 0,1 1-1,-1-1 1,0 0-1,0 1 1,0-1-1,0 1 1,0-1-1,0 0 1,0 1-1,0-1 1,0 1-1,0-1 1,-1 0-1,1 1 1,0-1-1,0 0 1,0 1-1,0-1 1,-1 0 0,1 1-1,0-1 1,0 0-1,-1 1 1,1-1-1,0 0 1,0 0-1,-1 1 1,1-1-1,0 0 1,-1 0-1,1 0 1,0 1-1,-1-1 1,1 0-1,0 0 1,-1 0-1,1 0 1,0 0 0,-1 0-1,1 0 1,-1 0-1,1 0 1,-1 0-1,-31 11 946,16-3-816,6-2-37,0-1 0,0-1 0,0 1 0,-12 2 0,18-6-99,0 0 0,-1-1 0,1 1 0,-1-1 0,1 0-1,-1 0 1,1 0 0,-1-1 0,1 1 0,0-1 0,-1 0 0,1 0-1,0-1 1,0 1 0,-7-4 0,5 1-30,0-1 0,-1 0 0,2 0 0,-1 0 0,0 0 0,1-1 0,0 0 0,1 0 0,-1 0 0,1-1 0,0 0 1,1 0-1,-1 0 0,1 0 0,1 0 0,-3-12 0,4 18-80,1 0-1,0 0 1,-1 0 0,1-1-1,0 1 1,0 0 0,0 0-1,0-1 1,0 1 0,0 0-1,0 0 1,1 0 0,-1-1 0,0 1-1,1 0 1,-1 0 0,1 0-1,-1 0 1,1 0 0,-1 0-1,1 0 1,0 0 0,-1 0-1,1 0 1,0 0 0,0 0 0,0 0-1,0 1 1,0-1 0,0 0-1,0 1 1,0-1 0,0 0-1,0 1 1,0-1 0,0 1-1,1 0 1,-1-1 0,2 1 0,5-1-300,0 1 0,0 0 0,0 0 0,0 1 0,8 1 0,-5 0-152,37 4-1887,3 2-387</inkml:trace>
  <inkml:trace contextRef="#ctx0" brushRef="#br0" timeOffset="1">176 0 13147,'-11'10'6513,"-7"6"-1416,21 4-3472,20 1-441,26-5-504,4-6-296,19-9-576,-6-6-272,-14-4-1072,-9 1-721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10682,'-9'4'5409,"-9"5"-800,0 10-3368,0 5-289,10 15-216,5 7-120,11-4-240,8-3-104,8-13-144,7-8-104,7-11-224,-1-7-104,-4-13-488,-7 1-248,-4-1-560,-5 3-313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12371,'7'0'5081,"11"0"-2961,-2 2-423,21-2-473,2 3-288,2-1-504,8-2-184,-12 1-672,-4 6-384,-9 3-1217,-13 1-3480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13603,'5'-2'5185,"3"-1"-3689,11 3-679,12 0-449,10 3-40,7 7-688,1 0-561,-2 3-1847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14 232 12539,'-3'8'737,"1"-4"-368,0-1 0,1 0 1,0 1-1,0-1 0,0 0 0,0 1 1,-1 5-1,2-9-316,1 1-1,-1 0 1,0 0 0,0 0-1,1 0 1,-1-1 0,0 1-1,1 0 1,-1 0 0,1-1-1,-1 1 1,1 0 0,-1-1-1,1 1 1,0 0 0,-1-1 0,1 1-1,0-1 1,-1 1 0,1-1-1,0 1 1,0-1 0,0 0-1,-1 1 1,1-1 0,0 0-1,0 0 1,0 1 0,0-1-1,-1 0 1,1 0 0,0 0-1,0 0 1,0 0 0,1 0 0,12 1 175,0-1 1,0 0 0,1-1 0,17-3 0,-25 3-126,0 0 0,-1-1 0,1 0 0,0-1 1,-1 1-1,1-1 0,-1-1 0,0 1 0,0-1 1,9-8-1,-13 11-64,-1 0 0,1-1 0,-1 1 1,0 0-1,0-1 0,0 1 0,0-1 0,0 0 1,0 1-1,0-1 0,0 0 0,-1 1 1,1-1-1,-1 0 0,1 0 0,-1 0 0,0 1 1,0-1-1,0 0 0,0-3 0,0 2 45,-1 0-1,0-1 0,0 1 1,0 0-1,-1 0 0,1 0 1,-1 0-1,1 0 1,-1 0-1,-4-4 0,-6-6 364,-1 1-1,0 0 0,-25-16 1,24 18-91,9 6-251,-5-3 143,1 0-1,0 0 0,-14-17 1,22 24-243,1-1 1,-1 0 0,0 1 0,0-1-1,1 0 1,-1 0 0,0 0 0,1 1-1,-1-1 1,1 0 0,-1 0 0,1 0 0,0 0-1,-1 0 1,1 0 0,0 0 0,0 0-1,0 0 1,0 0 0,-1 0 0,2 0-1,-1 0 1,0 0 0,0-1 0,0 1-1,0 0 1,0 0 0,1 0 0,-1 0 0,1 1-1,-1-1 1,0 0 0,1 0 0,0 0-1,-1 0 1,1 0 0,-1 0 0,1 1-1,0-1 1,0 0 0,-1 1 0,1-1-1,0 0 1,0 1 0,0-1 0,0 1 0,0-1-1,0 1 1,0 0 0,0-1 0,0 1-1,0 0 1,0 0 0,0-1 0,2 1-1,5-2-170,1 1 0,0-1 0,-1 1 0,1 1 0,0-1 0,0 2-1,0-1 1,-1 1 0,1 1 0,0-1 0,9 4 0,9 5-1314,0 1 0,28 15 0,24 10-7194,-79-36 8728,0 0 1,0 1-1,0-1 0,1 0 0,-1 0 0,0 0 0,0 0 1,0 1-1,0-1 0,1 0 0,-1 0 0,0 0 0,0 1 1,0-1-1,0 0 0,0 0 0,0 0 0,0 1 0,0-1 0,0 0 1,1 0-1,-1 1 0,0-1 0,0 0 0,0 0 0,0 1 1,-1-1-1,1 0 0,0 0 0,0 1 0,0-1 0,0 0 1,0 0-1,0 0 0,0 1 0,0-1 0,0 0 0,0 0 1,-1 0-1,1 1 0,0-1 0,0 0 0,0 0 0,0 0 1,-1 0-1,1 1 0,0-1 0,0 0 0,-1 0 0,-3 8 4514,8 74-2907,-4-79-1595,1 0 1,-1 0-1,1 0 1,-1 0-1,1 0 1,0 0-1,1 0 1,-1-1-1,0 1 1,1 0-1,-1-1 1,1 1-1,0-1 1,0 0-1,0 1 1,0-1-1,0 0 1,1 0-1,-1 0 1,1-1-1,-1 1 1,1 0-1,-1-1 1,1 0-1,0 0 1,0 0-1,0 0 1,0 0-1,-1 0 1,1-1-1,0 1 1,0-1-1,0 0 1,4 0-1,4 0 85,1 0-1,0-1 1,-1-1-1,1 0 1,-1 0 0,22-8-1,-27 8-169,-1-1-1,0 1 1,1-1 0,-1-1-1,0 1 1,0-1-1,-1 1 1,5-6 0,15-22-3307,-19 20 1513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11322,'13'2'4553,"18"-1"-2624,11 4-609,-6-5-368,1 0-192,-1 0-552,-7 7-384,-9-6-800,-6 1-328</inkml:trace>
  <inkml:trace contextRef="#ctx0" brushRef="#br0" timeOffset="1">1 190 11538,'6'3'4201,"9"0"-3208,9 7-289,6-5-208,0-2-88,0-3-496,-4-2-312,6 2-664,-2 0-505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61 12131,'30'-50'4172,"-30"50"-4131,0-1 0,1 1-1,-1 0 1,0-1-1,0 1 1,0 0 0,0-1-1,0 1 1,0 0-1,0-1 1,0 1 0,0 0-1,0-1 1,0 1-1,-1 0 1,1-1 0,0 1-1,0 0 1,0-1-1,0 1 1,0 0 0,-1-1-1,1 1 1,0 0-1,0 0 1,-1-1-1,1 1 1,0 0 0,0 0-1,-1 0 1,1-1-1,0 1 1,0 0 0,-1 0-1,1 0 1,0 0-1,-1 0 1,1-1 0,0 1-1,-1 0 1,1 0-1,0 0 1,-1 0 0,1 0-1,0 0 1,-1 0-1,1 0 1,0 0 0,-1 0-1,1 0 1,0 1-1,-1-1 1,1 0 0,-25 4 1239,24-3-1196,-18 4 290,0 2-1,0 0 0,1 1 1,0 1-1,0 1 1,1 0-1,0 1 1,1 1-1,0 0 0,1 2 1,1-1-1,0 2 1,-17 22-1,30-35-359,0-1-1,0 1 1,0-1-1,0 1 1,0-1 0,0 1-1,1-1 1,-1 1-1,1 0 1,-1-1-1,1 1 1,0 0 0,-1-1-1,1 1 1,0 0-1,0-1 1,0 1-1,1 0 1,-1 0 0,0-1-1,1 3 1,0-3-7,0 1 0,0-1 0,0 0 0,0 1 0,0-1 0,0 0 0,1 0 0,-1 0 0,1 1 0,-1-2 0,0 1 0,1 0 0,-1 0 0,1 0 0,0-1 1,-1 1-1,3 0 0,4 1-13,0-1 1,0 0 0,0 0-1,0 0 1,0-1-1,0 0 1,14-3 0,8-5 9,0-1 1,-1-1-1,0-1 1,-1-2-1,0-1 1,-1-1-1,38-29 1,-65 44-2,1-1 1,-1 1-1,1 0 0,-1-1 1,1 1-1,-1 0 1,1-1-1,-1 1 0,1 0 1,-1-1-1,1 1 1,-1 0-1,1 0 1,-1 0-1,1 0 0,0 0 1,-1-1-1,1 1 1,-1 0-1,1 0 0,-1 1 1,1-1-1,0 0 1,-1 0-1,2 0 0,0 13 106,-13 25 71,9-33-161,-3 10-67,0-3 26,1-1 0,0 1 1,1 1-1,-1 14 0,3-25-117,1 0-1,0 0 1,0 1 0,0-1 0,0 0-1,0 0 1,0 0 0,0 0 0,1 0-1,-1 1 1,1-1 0,0 0 0,0 0-1,-1 0 1,1 0 0,1-1 0,-1 1-1,0 0 1,0 0 0,1-1 0,-1 1-1,1 0 1,-1-1 0,1 0 0,-1 1-1,1-1 1,0 0 0,0 0 0,0 0-1,0 0 1,3 1 0,24 3-3843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12435,'-1'0'382,"0"0"0,0 0 1,0 1-1,0-1 0,0 0 0,0 0 1,0 1-1,0-1 0,1 0 0,-1 1 1,0-1-1,0 1 0,0-1 1,0 1-1,1 0 0,-1-1 0,0 1 1,1 0-1,-1 0 0,0-1 1,0 2-1,-9 24 1768,5 25-1585,5-51-564,0 8 88,0-1 0,1 0 0,0 1 0,0-1 0,1 0 0,-1 0 0,2 0 0,-1 0 0,1 0 1,0 0-1,0-1 0,1 1 0,8 10 0,-9-14-75,-1 0 1,1 0 0,0-1 0,-1 1 0,1-1-1,0 0 1,1 0 0,-1 0 0,0 0-1,1-1 1,-1 1 0,0-1 0,1 0 0,0 0-1,-1 0 1,1 0 0,0-1 0,-1 1-1,1-1 1,0 0 0,0 0 0,-1-1-1,1 1 1,0-1 0,-1 0 0,1 0 0,0 0-1,6-3 1,-5 2 6,0-1 0,0 1-1,0-1 1,-1-1 0,1 1 0,-1 0 0,1-1-1,-1 0 1,0 0 0,-1-1 0,1 1-1,-1-1 1,0 1 0,0-1 0,0 0 0,3-8-1,-3 4-105,0 0-1,-1 0 0,1 0 0,-2 0 1,0 0-1,0-1 0,0 1 0,-1-1 1,-2-10-1,2 14-222,-1 5 188,1 0 0,0 1 0,-1-1 0,1 0 0,0 0 0,0 0 0,0 0 0,0 0 0,0 0 0,0 0 0,0 0 0,0 0 0,0 0 0,0 0 0,1 0 0,-1 0 0,0 0 0,1 0-1,-1 1 1,1-1 0,-1 0 0,1 0 0,0-1 0,8 1-2715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0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45 105 12027,'-10'-15'1437,"0"-1"0,-14-30 0,24 46-1376,0-1-1,0 0 1,0 1 0,0-1-1,0 0 1,0 1 0,0-1-1,0 0 1,0 0 0,1 1-1,-1-1 1,0 0 0,0 1-1,1-1 1,-1 1 0,0-1-1,1 0 1,-1 1-1,1-1 1,-1 1 0,1-1-1,-1 1 1,1-1 0,-1 1-1,1-1 1,0 1 0,-1 0-1,1-1 1,0 1 0,-1 0-1,1 0 1,0-1-1,-1 1 1,1 0 0,0 0-1,-1 0 1,1 0 0,1 0-1,37-4 874,-28 4-604,-2-1-135,80-3 1136,-81 4-1275,-1 0 0,0 1 0,1 0 0,-1 0 1,0 1-1,0 0 0,0 0 0,0 1 0,12 7 0,-18-9-60,1 0 0,-1 0 0,1 0 0,-1 1 0,0-1 0,0 0 0,0 1 0,0-1 0,0 1 0,0 0 0,0-1 0,0 1 0,-1 0 1,1-1-1,0 1 0,-1 0 0,0 0 0,1 0 0,-1-1 0,0 1 0,0 0 0,0 0 0,0 0 0,0 0 0,-1 0 0,1-1 0,0 1 0,-1 0 0,0 0 0,1-1 0,-2 3 0,-1 3-40,0-1-1,0 1 1,-1-1-1,0 0 1,0 0-1,0 0 1,-7 6-1,-2 1-32,0-1 0,0-1-1,-1 0 1,-31 18 0,44-29 72,0 0 0,1 1 0,-1-1 0,0 0 0,1 0 0,-1 1 0,0-1 0,1 1 0,-1-1 0,1 0 1,-1 1-1,1-1 0,-1 1 0,0-1 0,1 1 0,0-1 0,-1 1 0,1 0 0,-1-1 0,1 1 1,0 0-1,-1-1 0,1 2 0,0-1-5,1-1 0,-1 1 0,1-1 0,-1 1 0,1-1 0,-1 1 1,1-1-1,0 1 0,-1-1 0,1 0 0,0 1 0,-1-1 0,1 0 0,0 0 0,-1 1 1,1-1-1,0 0 0,0 0 0,0 0 0,56 4-376,-43-3 327,-2-1 4,1 0 9,0 1-1,0 0 0,1 1 1,-1 0-1,-1 1 0,1 0 1,19 8-1,-31-10 50,0-1 1,0 1-1,0 0 0,-1-1 0,1 1 0,0 0 1,0 0-1,-1 0 0,1-1 0,0 1 0,-1 0 1,1 0-1,-1 0 0,1 0 0,-1 0 0,0 0 1,1 0-1,-1 0 0,0 0 0,0 0 0,0 1 1,1-1-1,-1 0 0,0 0 0,0 0 0,-1 0 1,1 0-1,0 0 0,0 0 0,0 0 0,-1 0 1,1 0-1,-1 0 0,1 0 0,-1 0 0,1 0 0,-1 0 1,1 0-1,-1 0 0,-1 1 0,-2 3 50,0 0 0,-1 0 0,1-1 1,-1 1-1,-5 3 0,-10 6 180,1-2 1,-1 0 0,-29 11-1,37-17-298,-1-1 1,0-1-1,0 0 0,0-1 1,-1 0-1,-24 1 0,42-5-2178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57 181 11522,'-5'-8'5786,"5"-13"-1265,-13-7-2465,-1-7-1176,4 1-248,-5 6-720,15 4-672,5 22-1616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76 274 9602,'-40'30'4441,"40"-30"-4341,0 0 0,-1 0 0,1 0 0,0 1 0,0-1 0,-1 0 0,1 0 0,0 0 0,-1 0 0,1 0 0,0 0 0,0 0 0,-1 0 0,1 0 0,0 0 0,-1 0 0,1 0 0,0-1 0,0 1 0,-1 0 0,1 0 0,0 0 0,0 0 0,-1 0 0,1 0 0,0-1 0,0 1 0,-1 0 0,1 0 0,0 0 0,0-1-1,0 1 1,-1 0 0,1 0 0,0-1 0,0 1 0,0 0 0,0 0 0,0-1 0,0 1 0,0 0 0,-1-1 0,1 1 0,0 0 0,0-1 0,-4-18 1299,3 12-442,-5-17-145,1 0-1,1-1 1,1 1 0,0-30-1,4 47-795,-1 0 0,1 0 0,0 0 0,1 0 0,-1 0 0,1 1 0,1-1 0,5-11 0,-6 14-14,0 1 0,1 0 0,-1 0 0,1 0 0,0 0-1,0 0 1,0 0 0,0 0 0,0 1 0,0 0 0,1 0 0,0 0 0,-1 0-1,1 0 1,0 1 0,5-2 0,-6 2-12,0 0 0,0 1 0,0-1 0,0 1 0,0 0-1,0 0 1,1 0 0,-1 0 0,0 0 0,0 1 0,0-1 0,0 1 0,0 0 0,0 0 0,0 0 0,-1 0-1,1 1 1,0-1 0,0 1 0,-1 0 0,1-1 0,-1 1 0,0 0 0,1 1 0,-1-1 0,0 0-1,0 1 1,0-1 0,1 4 0,-1-4-7,-1 1 0,0-1 0,0 1 0,-1-1-1,1 1 1,0 0 0,-1-1 0,1 1 0,-1-1 0,0 1 0,0 0 0,0 0-1,0-1 1,-1 1 0,1-1 0,-1 1 0,1 0 0,-1-1 0,0 1-1,0-1 1,0 1 0,0-1 0,-1 0 0,1 1 0,-1-1 0,1 0 0,-1 0-1,0 0 1,0 0 0,0 0 0,0 0 0,0-1 0,-4 3 0,-38 24 291,44-29-269,1 1-1,0-1 0,0 1 0,0-1 1,0 0-1,0 1 0,0 0 0,0-1 1,0 1-1,1 0 0,-1-1 0,0 1 1,0 0-1,0 0 0,0 0 0,0 0 1,0 0-1,1 0 0,-1 0 0,0 0 1,0 1-1,2-1 0,6 1 6,26 4-14,0 0 0,57 18 0,24 17 14,-108-36 4,28 8 48,-34-11-50,-1-1-1,0 1 0,1-1 1,-1 1-1,0-1 0,1 0 0,-1 0 1,1 0-1,-1 0 0,1 0 1,-1 0-1,1 0 0,-1 0 1,0-1-1,1 1 0,-1 0 0,0-1 1,1 0-1,0 0 0,0-1-493,16-10-3440,-16 12 3237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33 11939,'-25'-32'4913,"22"53"-2705,-3 3-352,-2 2-239,9 7-89,7-7-528,4-2-247,6-6-457,-9-8-176,4-1-104,2-4-160,3 3-233,5-8-231,-1-5-528,-2-3-232,-1-8-521,4 0-183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13507,'6'8'5457,"4"8"-3344,8 4-473,14 2-552,4-12-272,15-3-488,-9-6-208,-5-1-336,-8-1-360,-9-1-1040,-7-1-577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14235,'-29'42'5697,"53"-42"-3736,12-3-945,-5-2-216,-3 0-424,-2 2-360,-9 4-1200,-5 1-737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166 313 12115,'0'0'61,"0"0"1,0 0 0,-1 0 0,1 0 0,0 0 0,0 0 0,0 0 0,0 0 0,0 0 0,-1 0 0,1 0-1,0 0 1,0 0 0,0 0 0,0 0 0,0 0 0,0 0 0,-1 0 0,1 0 0,0 0 0,0 0 0,0 0-1,0 0 1,0 0 0,0-1 0,0 1 0,-1 0 0,1 0 0,0 0 0,0 0 0,0 0 0,0 0 0,0 0-1,0-1 1,0 1 0,0 0 0,0 0 0,0 0 0,0 0 0,0 0 0,0-1 0,0 1 0,0 0 0,0 0-1,0 0 1,0 0 0,0 0 0,0-1 0,0 1 0,0 0 0,0 0 0,0 0 0,0 0 0,0 0 0,8-14 1586,24-26-1051,-6 8 193,-12 13-192,0-1 1,-1 0-1,-1-1 0,-1 0 1,-1-1-1,-1 0 1,8-29-1,-17 50-555,1 0 0,-1 0-1,1 0 1,-1 0-1,0 0 1,1 0 0,-1 0-1,0 0 1,0 0-1,0 0 1,0 0 0,0 0-1,0 0 1,0 0-1,0 0 1,0 0 0,-1 0-1,1 0 1,0 0-1,0 0 1,-1 0 0,1 1-1,-1-1 1,1 0-1,-1 0 1,0-1 0,0 3-13,-1-1 1,1 1 0,0-1 0,0 1 0,-1 0 0,1-1 0,0 1-1,0 0 1,0 0 0,0 0 0,0 0 0,0 0 0,0 0-1,1 0 1,-1 0 0,0 0 0,0 1 0,0 1 0,-13 22 4,1 1 0,1 1 0,1 0 0,-10 43 0,7-26-188,-29 127-1220,2-9-602,32-130 1329,-3-1 1,-28 58-1,38-85 623,0 1 0,0-1 0,-1 0-1,1 0 1,-1 0 0,0-1 0,0 1 0,-1-1-1,1 1 1,-1-1 0,1 0 0,-1-1 0,0 1-1,-8 4 1,11-7 26,1 0-1,-1 0 0,0 0 1,1 1-1,-1-1 0,0 0 1,1 0-1,-1 0 1,0 0-1,1 0 0,-1-1 1,0 1-1,0 0 1,1 0-1,-1 0 0,1 0 1,-1-1-1,0 1 1,1 0-1,-1-1 0,0 1 1,1-1-1,-1 1 0,1 0 1,-1-1-1,1 1 1,-1-1-1,1 1 0,0-1 1,-1 0-1,1 1 1,-1-1-1,1 1 0,0-1 1,0 0-1,-1 1 0,1-1 1,0 0-1,0 1 1,0-1-1,0 0 0,0 1 1,0-1-1,0 0 1,0-1-1,1-36 58,3 21 18,0 0 1,1 0-1,1 1 1,1-1-1,0 1 1,1 0-1,0 1 1,2 0-1,21-26 1,-23 32 24,0 0 1,1 0-1,1 1 0,-1 0 1,2 1-1,-1 0 1,1 0-1,-1 1 1,2 1-1,-1 0 0,1 0 1,-1 1-1,1 1 1,25-4-1,-13 4-69,-10 2-21,-1 0-1,0-1 0,0 0 0,0-1 0,0 0 0,0-1 0,0-1 1,-1 0-1,0-1 0,0 0 0,12-8 0,6-10 24,35-25-79,-59 45 41,1 0 0,-1 1 0,1 0 0,0 0 0,-1 0 0,1 1 0,1 0 0,9-1 0,-14 3 16,0 0 1,0 1 0,0-1 0,0 1-1,0-1 1,-1 1 0,1 0 0,0 0-1,0 1 1,-1-1 0,1 0 0,-1 1-1,1 0 1,-1-1 0,0 1 0,3 3-1,-3-3-5,-1-1 0,1 1-1,-1-1 1,1 1 0,-1-1 0,1 0-1,0 0 1,0 1 0,0-1-1,0-1 1,0 1 0,0 0-1,0 0 1,0-1 0,0 1 0,0-1-1,0 1 1,0-1 0,1 0-1,-1 0 1,0 0 0,0 0-1,0-1 1,0 1 0,0 0-1,4-2 1,4-4-490,0 0-1,-1-1 1,0 0-1,0 0 1,-1-1 0,14-16-1,-20 17-854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42 221 8618,'1'0'6496,"11"2"-5889,-7-2-438,0 1 1,-1-1 0,1 0 0,0 0-1,0 0 1,0-1 0,0 0-1,0 1 1,-1-2 0,1 1-1,0-1 1,-1 1 0,1-1 0,-1-1-1,0 1 1,1 0 0,-1-1-1,0 0 1,7-7 0,-12 10-142,1 0 0,0 0-1,0 0 1,-1 0 0,1 0 0,0 0 0,0 0 0,-1 0 0,1 0 0,0 0-1,0 0 1,-1 0 0,1 0 0,0 0 0,0 0 0,0-1 0,-1 1 0,1 0-1,0 0 1,0 0 0,0 0 0,-1 0 0,1-1 0,0 1 0,0 0 0,0 0-1,0 0 1,0-1 0,0 1 0,-1 0 0,1 0 0,0-1 0,0 1 0,0 0-1,0 0 1,0-1 0,0 1 0,0 0 0,0 0 0,0-1 0,0 1 0,0 0-1,0 0 1,0-1 0,0 1 0,0 0 0,0 0 0,1 0 0,-1-1 0,0 1-1,0 0 1,0 0 0,0 0 0,0-1 0,0 1 0,1 0 0,-1 0 0,0 0-1,0-1 1,0 1 0,1 0 0,-1 0 0,0 0 0,0 0 0,0 0 0,1 0-1,-1 0 1,0-1 0,-20 7 953,10-1-875,0 2 0,0-1 0,0 1 0,1 1-1,0-1 1,0 2 0,-10 12 0,14-15-81,0 1-1,0-1 1,1 1 0,0 1-1,0-1 1,0 0 0,1 1 0,0 0-1,1 0 1,0 0 0,-2 11-1,4-18-24,0 1-1,0-1 1,0 1-1,0-1 0,1 0 1,-1 1-1,0-1 1,1 1-1,-1-1 1,1 0-1,-1 1 0,1-1 1,0 0-1,-1 1 1,1-1-1,0 0 1,0 0-1,0 0 0,0 0 1,0 0-1,0 0 1,0 0-1,1 0 1,-1 0-1,0-1 0,0 1 1,1 0-1,-1-1 1,0 1-1,1-1 1,-1 1-1,1-1 0,2 1 1,5 0 18,1 1 1,0-1-1,19-1 1,-21 0-28,11-1 10,0-2 1,-1 0-1,1 0 0,-1-2 1,0 0-1,0-2 1,0 0-1,-1 0 1,0-2-1,0 0 1,-1-1-1,17-14 1,12-11-21,-1-3 1,65-71 0,-94 94 19,25-31-56,-38 43 69,0 1 0,0 0 0,-1-1 0,0 1 0,1-1 0,-1 0 0,0 1 1,0-1-1,0 0 0,0 0 0,-1 0 0,1 0 0,-1 1 0,0-1 1,0-6-1,0 9-2,0-1 0,0 1 0,0 0 0,-1-1 0,1 1 0,0-1 0,0 1 0,0-1 0,0 1 0,-1 0 0,1-1 0,0 1 0,-1-1 0,1 1 0,0 0 1,-1-1-1,1 1 0,0 0 0,-1-1 0,1 1 0,0 0 0,-1 0 0,1 0 0,-1-1 0,1 1 0,-1 0 0,1 0 0,-1 0 0,1 0 0,-1 0 0,1 0 0,0 0 0,-1 0 1,1 0-1,-1 0 0,1 0 0,-1 0 0,1 0 0,-1 0 0,1 0 0,-1 0 0,1 0 0,-1 1 0,1-1 0,0 0 0,-1 0 0,1 1 0,-1-1 0,1 0 0,0 0 0,-1 1 0,1-1 1,0 1-1,-1-1 0,-23 23 336,12-10-312,2 1 0,0 0 0,0 1 0,1 0 0,1 0 0,1 1 0,0 0 0,-8 31 0,13-38-40,0-1 1,1 1 0,0-1 0,0 1-1,1 0 1,0 0 0,0-1 0,1 1-1,1 0 1,-1-1 0,1 1-1,1-1 1,-1 1 0,2-1 0,-1 0-1,1 0 1,0-1 0,1 1 0,7 10-1,-9-14 12,0-1 0,0 0 0,0 1 0,0-1 0,1 0 0,-1-1 0,1 1-1,0-1 1,0 1 0,0-1 0,0 0 0,0-1 0,0 1 0,0-1 0,0 1 0,1-1-1,-1-1 1,1 1 0,-1 0 0,1-1 0,-1 0 0,1 0 0,-1-1 0,8-1 0,2-2 33,0 0 0,-1-1 0,1-1 0,-1 0 0,-1-1 1,17-12-1,-27 18-34,-1 0 0,1 0 0,0 0 0,0 0 0,0 0 0,0 0 0,-1 1 0,1-1 1,0 1-1,0-1 0,1 1 0,-1 0 0,0 0 0,0 0 0,0 0 0,0 0 0,0 0 0,0 0 0,0 1 1,3 0-1,-1 1-3,1 1-1,-1-1 1,1 1 0,-1 0 0,0 0 0,5 6 0,16 11 30,-20-17-67,-1 0-1,1-1 0,0 1 0,0-1 0,0 0 1,0 0-1,0 0 0,0-1 0,0 0 0,1 0 1,-1 0-1,0-1 0,1 0 0,-1 0 0,1 0 1,-1-1-1,0 1 0,1-1 0,-1 0 0,0-1 1,0 0-1,0 1 0,5-4 0,2-2-467,-1 0 1,0-1-1,0 0 0,-1 0 0,0-2 0,-1 1 1,0-1-1,9-13 0,13-15-1630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7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34 14291,'-18'-34'5953,"20"46"-3552,8-4-577,21 0-904,6-5-351,10-4-569,10 1-297,-5-4-791,-3 3-624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12627,'1'0'386,"0"0"1,0 0 0,0 0 0,0 0-1,0 0 1,0-1 0,0 1-1,-1 0 1,1-1 0,0 1 0,0-1-1,0 1 1,0-1 0,-1 1-1,2-2 1,9-14 2197,2-26-1970,-10 28 252,2-6-439,-2-1 1,3-38-1,2-16 394,-8 75-815,0 0 0,0 0 0,0-1 0,0 1 0,0 0 0,0 0 0,0 0 0,0-1-1,0 1 1,0 0 0,1 0 0,-1 0 0,0 0 0,0-1 0,0 1 0,0 0 0,0 0 0,0 0 0,0 0-1,1 0 1,-1 0 0,0-1 0,0 1 0,0 0 0,0 0 0,0 0 0,1 0 0,-1 0 0,0 0 0,0 0-1,0 0 1,0 0 0,1 0 0,-1 0 0,0 0 0,0 0 0,0 0 0,1 0 0,-1 0 0,0 0-1,0 0 1,0 0 0,1 0 0,8 6 65,5 11-75,3 8 18,2-1-1,31 32 1,-42-47-4,1-2 1,0 1 0,0-1 0,1-1-1,0 0 1,0 0 0,0-1 0,1 0-1,17 6 1,-24-13 172,-7-6-81,-12-12 11,12 17-71,-1-2-21,0 0 0,1 0 0,0 0 0,0-1 0,0 1 0,0-1 0,1 0 0,0 0 0,0 0 0,-1-9 0,3 12-30,0 1-1,0-1 1,0 1 0,0 0-1,0-1 1,1 1 0,-1-1-1,1 1 1,-1 0 0,1-1-1,0 1 1,0 0 0,0 0-1,0-1 1,1 1 0,-1 0-1,0 0 1,1 0 0,0 1-1,-1-1 1,1 0 0,0 1-1,0-1 1,0 1 0,0-1-1,0 1 1,0 0 0,0 0-1,1 0 1,1-1 0,2 0-105,1 0 1,-1 1 0,0 0-1,0 0 1,1 0 0,-1 1 0,0-1-1,1 2 1,-1-1 0,1 1-1,-1 0 1,0 0 0,0 1 0,1-1-1,9 6 1,-9-4-50,1 0 1,-1 1-1,0 0 0,0 1 1,-1-1-1,1 2 0,-1-1 0,0 0 1,0 1-1,-1 0 0,0 1 1,5 7-1,-9-14 199,0 1 0,-1 0 0,1 0 1,-1 0-1,0 0 0,1 0 0,-1 0 0,0 1 0,1-1 0,-1 0 0,0 0 1,0 0-1,0 0 0,0 0 0,0 0 0,0 0 0,0 0 0,-1 0 0,1 1 1,0-1-1,-1 0 0,1 0 0,0 0 0,-1 0 0,0 1 0,-1 1 109,0-1-1,0 0 1,0 0 0,0 0-1,-1 0 1,1 0-1,-1 0 1,1-1 0,-5 3-1,-1-1 192,1 1-1,-1-1 0,0-1 1,0 0-1,-1 0 1,-11 1-1,18-3-320,1 0 0,-1 0 0,1 0 0,-1 0 0,1 0 0,0 0 0,-1-1 0,1 1 0,-1 0 0,1-1 0,0 1 0,-1-1 0,1 0 0,0 1 0,-1-1 0,1 0 0,0 0 0,0 0 0,0 0 0,0 0 0,0 0 0,0 0 0,0 0 0,0 0 0,0-1 0,0 1 0,1 0 0,-1-1 0,1 1 0,-1 0 0,1-1 0,-1 1 0,1-1 0,0 1 0,-1 0 0,1-1 0,0 1 0,0-1 0,0 1 0,0-1 0,1 1 0,-1-3-1,1-3-25,0 1 0,0 0-1,1-1 1,0 1-1,0 0 1,0 0-1,1 0 1,5-8-1,-5 9-46,0 0-1,0 1 1,1-1-1,0 1 0,0 0 1,0 0-1,8-5 1,-11 8 13,1 0 0,-1 0 1,1 1-1,0-1 0,-1 0 1,1 1-1,-1 0 0,1-1 1,0 1-1,0 0 0,-1 0 1,1-1-1,0 1 0,-1 1 1,1-1-1,0 0 0,-1 0 1,1 1-1,0-1 0,-1 1 0,1-1 1,0 1-1,-1 0 0,1-1 1,-1 1-1,1 0 0,-1 0 1,3 2-1,26 24-543,-18-16 353,0 0 0,22 13 0,-29-21 308,0 0 0,0 0 0,1-1 0,0 0 0,-1 0 0,1 0 0,0-1 1,0 0-1,0 0 0,10 0 0,-16-2 153,-1 1 1,0-1-1,1 0 1,-1 0 0,0 0-1,1 0 1,-1 0-1,1 0 1,-1 0-1,1 0 1,0 0 0,-1 0-1,1 0 1,0 0-1,0 0 1,0 0-1,0 0 1,0 0 0,0 0-1,0-1 1,0-34-186,0 31-103,6-43 183,-6 46-198,1 0 0,-1 0 0,0 0 0,1 0 0,0 0 1,-1 0-1,1 0 0,0 0 0,0 1 0,0-1 0,0 0 0,0 0 1,1 1-1,-1-1 0,1 1 0,-1-1 0,1 1 0,-1 0 1,1-1-1,0 1 0,3-2 0,-4 3-126,-1 0 0,1 0 0,0 0 0,0 0 0,0 0 0,0 0 0,0 0 0,0 0 0,0 1 0,0-1 1,0 0-1,-1 0 0,1 1 0,0-1 0,0 1 0,0-1 0,-1 1 0,1-1 0,0 1 0,0-1 0,0 2 0,10 9-3514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30 148 12387,'-30'-26'4727,"52"51"-974,-14-15-3210,5 7 97,0-1 0,2 0 0,-1-1 0,2-1 1,16 13-1,-19-22 788,-14-15 711,-3-3-2013,-19-87 304,22 96-413,0 0 0,0-1 0,1 1 0,-1 0 0,1-1 0,0 1 0,1 0 0,-1-1 0,1 1 0,0 0 0,0-1 0,0 1 0,0 0-1,1 0 1,0 0 0,-1 0 0,2 0 0,-1 1 0,0-1 0,1 1 0,-1-1 0,1 1 0,0 0 0,0 0 0,1 0 0,-1 0 0,1 1 0,-1-1 0,1 1 0,0 0-1,5-2 1,4-2-720,1 2-1,0 0 0,0 0 0,0 1 1,0 1-1,0 0 0,26 1 1,-15 1-2195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0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1 172 11578,'2'2'652,"-1"1"-1,1-1 0,0 0 1,0 0-1,0-1 0,0 1 1,1 0-1,-1-1 0,4 3 0,26 7 1117,-17-9-1577,0 0 0,21 0 0,-9-3-11,0 0-1,0-2 0,43-10 1,-69 13-182,1 0 0,-1 0 0,1-1 1,-1 1-1,1-1 0,-1 1 0,1-1 0,-1 0 0,1 1 1,-1-1-1,0 0 0,0 0 0,1 0 0,-1 0 0,0 0 1,0 0-1,0 0 0,0 0 0,0-1 0,0 1 0,0 0 1,-1 0-1,1-1 0,0 1 0,0-3 0,-1 3 7,0-1 1,0 0-1,-1 0 0,1 0 0,-1 0 0,1 0 0,-1 0 0,0 0 1,1 0-1,-1 1 0,0-1 0,0 0 0,0 0 0,-1 1 0,1-1 1,-2-1-1,-6-6 93,0 1 0,0 0 0,-1 0 0,-17-10 1,-6 1 281,23 12-228,1 0-1,0 0 1,0-1 0,-12-9 0,21 15-143,-1-1 0,0 0 1,0 1-1,0-1 0,1 0 1,-1 1-1,0-1 0,1 0 1,-1 0-1,1 1 1,-1-1-1,1 0 0,-1 0 1,1 0-1,-1 0 0,1 0 1,0 0-1,0 0 1,-1-2-1,1 3-18,1-1 1,-1 1-1,0-1 0,0 0 1,1 1-1,-1-1 0,1 1 1,-1-1-1,0 1 1,1 0-1,-1-1 0,1 1 1,-1-1-1,1 1 0,-1 0 1,1-1-1,-1 1 1,1 0-1,0 0 0,-1-1 1,1 1-1,-1 0 0,2 0 1,4-1-172,0 0 0,1 0 0,-1 0 0,1 1 0,8 1 1,31 6-1435,1 9-1521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1:5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9162,'33'-56'3555,"-30"47"-1657,-5 11-769,-6 9-141,6-3-400,-1 0 1,1 1 0,0-1-1,1 0 1,0 1 0,0-1-1,1 1 1,0-1 0,0 1-1,1-1 1,3 13 0,-3-16-551,1-1-1,0 0 1,0 0 0,1 0 0,-1-1 0,1 1-1,0 0 1,0-1 0,0 0 0,0 0 0,1 0-1,-1 0 1,1 0 0,0 0 0,0-1-1,0 0 1,0 0 0,0 0 0,0 0 0,0-1-1,1 0 1,6 2 0,-4-2-284,0 0 1,1 0-1,-1 0 0,0-1 1,1 0-1,-1 0 0,1-1 1,-1 0-1,0 0 0,0-1 1,0 0-1,0 0 1,9-4-1,6-7-1592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8818,'0'0'4889,"7"2"296,16 1-3217,3 1-415,6-3-81,7 6-576,-15-7-328,7 1-704,-11 4-528,-12-5-1088,-3-3-601</inkml:trace>
  <inkml:trace contextRef="#ctx0" brushRef="#br0" timeOffset="1">134 74 11755,'-80'79'4937,"104"-69"-2713,-6 1-1016,11-9-664,4 1-200,-4-6-576,4-7-368,-6-1-968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0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15475,'0'11'6146,"-2"9"-3914,12-2-1424,9 3-184,17-5-464,3 0-632,10-6-1312,-3-2-785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79 230 12515,'-79'72'5713,"88"-85"-2160,2-5-1257,0-12-952,1-9-335,1-4-609,-4-1-304,3-2-648,-1 12-449,-3 15-1567,2 4-3105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2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12299,'35'46'5106,"-35"-47"-5045,0 1 0,0 0 1,0 0-1,0 0 0,0 0 0,0-1 0,0 1 1,0 0-1,0 0 0,0 0 0,0 0 0,1-1 1,-1 1-1,0 0 0,0 0 0,0 0 0,0 0 1,0 0-1,0-1 0,0 1 0,0 0 0,0 0 1,1 0-1,-1 0 0,0 0 0,0 0 0,0 0 1,0-1-1,0 1 0,1 0 0,-1 0 0,0 0 1,0 0-1,0 0 0,0 0 0,1 0 0,-1 0 0,0 0 1,0 0-1,0 0 0,0 0 0,1 0 0,-1 0 1,0 0-1,0 0 0,0 0 0,0 0 0,1 0 1,-1 0-1,0 0 0,0 0 0,0 1 0,0-1 1,0 0-1,1 0 0,-1 0 0,0 0 0,0 0 1,0 0-1,0 0 0,0 1 0,0-1 0,1 0 1,-1 0-1,0 0 0,-1-16 683,1 14-335,-6-67 2057,2 37-1952,1-1 1,3-41 0,1 64-500,0 0 0,1-1 0,0 1 1,1 0-1,0 0 0,0 0 0,1 0 1,1 1-1,-1-1 0,2 1 0,6-10 1,-7 13-27,-1 1 0,1 0 1,1 0-1,-1 1 1,0-1-1,1 1 0,0 0 1,0 1-1,1-1 0,-1 1 1,0 0-1,1 1 0,0 0 1,7-2-1,-12 3-36,1 1 0,0-1 0,0 1 0,0 0 0,-1 0 0,1 0 0,0 0 0,0 1 0,0-1 0,-1 1 0,1-1 0,0 1 0,0 0 0,-1 0 0,1 0 0,-1 1-1,1-1 1,-1 0 0,1 1 0,-1 0 0,0-1 0,0 1 0,0 0 0,0 0 0,0 0 0,0 1 0,-1-1 0,1 0 0,-1 1 0,1-1 0,-1 1 0,0-1 0,0 1 0,0 0 0,0 0 0,-1-1 0,1 4 0,0 0 15,0 0 1,-1-1 0,1 1 0,-2 0-1,1 0 1,0-1 0,-1 1-1,0 0 1,-1-1 0,1 1 0,-1-1-1,0 0 1,0 1 0,-1-1 0,0 0-1,0 0 1,0-1 0,0 1-1,-1 0 1,1-1 0,-1 0 0,0 0-1,-1 0 1,1-1 0,-9 6 0,3-2 116,0 0 0,0-2 1,-1 1-1,0-1 1,0-1-1,0 0 1,0 0-1,-1-1 0,0 0 1,1-1-1,-20 0 1,17-3 152,12-3-20,3 4-207,1-1 0,-1 1 0,0-1 0,0 1 0,1 0 0,-1 0 0,0 0 0,1 0 0,-1 0 0,0 0 0,1 0 0,-1 0 0,0 1 0,1-1 0,-1 0 0,2 1-1,16 7-23,-1 0-1,1 1 1,-2 1-1,1 1 1,-1 0-1,23 22 1,-12-12-307,31 19 0,-58-39 332,1 0 0,-1 0 0,1 0 0,0 0 1,-1 0-1,1-1 0,0 1 0,0-1 0,0 1 0,-1-1 1,1 0-1,0 0 0,0 0 0,0 0 0,0 0 0,0 0 1,0 0-1,-1 0 0,1-1 0,0 1 0,0-1 0,0 0 1,-1 1-1,1-1 0,0 0 0,-1 0 0,1 0 0,-1 0 1,1 0-1,-1 0 0,1-1 0,-1 1 0,0 0 0,0-1 1,0 1-1,1-1 0,0-1 0,4-7 173,-1-1 1,1 0-1,-2 0 1,7-20-1,-5 13-58,22-67 529,-15 43 105,32-72 1,-44 112-729,-1 1 0,1-1-1,0 1 1,0-1 0,0 1-1,0-1 1,0 1 0,0 0-1,1-1 1,-1 1 0,0 0 0,1 0-1,-1 0 1,1 0 0,2-1-1,-3 2-17,0-1 0,0 1 0,0 0 0,0 0 0,0 0 0,0 0 0,0 0 0,0 0 0,0 0 0,0 1-1,0-1 1,0 0 0,0 0 0,0 1 0,0-1 0,0 1 0,0-1 0,0 1 0,1 0 0,3 4 16,1 0 0,-2 1-1,1-1 1,0 1 0,6 12 0,-4-7-22,18 25-801,-2 2-1,-1 0 1,17 44-1,-22-38-1610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2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14075,'18'-4'5457,"12"-3"-3584,14 1-1377,10 6-184,3 4-296,0 5-592,0 4-3889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67 354 10338,'-57'63'3948,"47"-49"-2041,10-11-609,9-12 3364,12-43-3118,-11 25-946,14-47 0,-18 49-337,2-13-42,3 0 0,18-44 0,-25 81 67,1 10-64,5 28 75,4 8-77,-13-43-207,2 6 19,1 0 1,0 0-1,1 0 0,8 11 0,-12-17-32,0-1 0,0 0 0,0 0 0,0 0 0,0 0 0,0 0 0,0 0 0,0 0 0,1 0 0,-1-1 0,0 1 0,1 0 0,-1-1 0,0 1 0,1-1 0,-1 1 0,1-1 0,-1 0 0,0 0 0,1 1 0,-1-1 0,1 0 0,-1 0 0,1-1 0,-1 1 0,1 0 0,-1 0 0,0-1 0,1 1 0,-1-1 0,1 1 0,-1-1 0,0 1 0,1-1 0,-1 0 0,2-1 0,7-7 8,-1 0 1,0-1-1,-1 1 1,0-1-1,0-1 1,-1 0-1,0 0 1,8-19-1,-7 11 60,-1 1-1,0-2 0,-1 1 1,6-35-1,-47 196 2247,31-123-2382,-3 13 2,-2 41 1,8-65-256,1 1-1,0-1 1,0 0 0,1 0-1,0 1 1,1-1-1,0 0 1,0 0 0,0 0-1,6 10 1,6 5-2573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2:04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97 237 12147,'-84'76'4059,"74"-68"-1199,7-9-896,12-17-130,-2 3-1689,42-122 1674,-48 134-1739,0 1 1,0-1-1,0 1 1,0-1-1,0 1 1,0 0-1,1-1 1,-1 1-1,1 0 1,0 0-1,2-2 0,-3 3-60,0 1 0,0-1 0,0 1 0,-1-1-1,1 1 1,0 0 0,0-1 0,1 1 0,-1 0 0,0 0-1,0 0 1,0 0 0,0 0 0,0 0 0,0 0-1,0 0 1,0 0 0,0 0 0,0 1 0,0-1-1,0 0 1,0 1 0,0-1 0,0 1 0,0-1-1,0 1 1,-1-1 0,1 1 0,0 0 0,0-1-1,0 1 1,0 1 0,40 36 109,-30-26-110,1 0 0,0-1 0,1-1 1,0 0-1,0-1 0,22 11 0,-37-26 155,0 0 1,1 0 0,0 0 0,0 0-1,0-1 1,1 1 0,0 0-1,0-7 1,2-12-121,1 0 0,1 0 0,1 1 0,12-36-1,-17 59-70,1 0-67,-1 0 0,0-1 0,1 1 0,-1 0 0,1 0 0,-1 0 0,1 0 0,0 0 0,-1 0 1,1 0-1,0 0 0,0 0 0,-1 0 0,1 0 0,0 1 0,0-1 0,0 0 0,0 1 0,0-1 0,2 0 0,11-3-1954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29 328 15827,'-3'-13'5794,"-2"-16"-4658,5-10-432,-10-15-408,10-2-96,-1 0-544,-9 11-400,12 22-1145,-2 10-167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88 14595,'-38'-27'5028,"37"27"-4948,0 0 1,1-1-1,-1 1 1,1-1-1,-1 1 1,1-1-1,-1 1 1,1-1-1,-1 1 1,1-1-1,0 1 1,-1-1-1,1 0 1,0 1-1,-1-1 1,1 0-1,0 1 1,0-1-1,0 0 1,0 1-1,0-1 1,-1 0-1,1 0 1,0 1-1,1-1 1,-1 0-1,0 1 1,0-1-1,0 0 0,0 0 1,0 1-1,1-1 1,-1 0-1,0 1 1,1-1-1,-1 1 1,0-1-1,1 0 1,-1 1-1,1-1 1,-1 1-1,1-1 1,-1 1-1,1-1 1,-1 1-1,1 0 1,0-1-1,-1 1 1,1 0-1,0-1 1,32-11 1149,-33 12-1169,30-6 766,-1 1 0,60-3 0,-78 8-800,0 0-1,-1 1 0,1 0 0,0 0 1,-1 1-1,1 1 0,-1 0 0,1 0 1,-1 1-1,0 0 0,14 9 0,-21-11-31,0 0 0,0 1-1,0-1 1,0 1 0,0 0-1,-1 0 1,1 0 0,-1 0-1,4 6 1,-5-7 4,-1 0-1,1 0 1,0-1-1,-1 1 1,0 0-1,1 0 1,-1 0-1,0 0 1,0-1 0,0 1-1,0 0 1,0 0-1,0 0 1,-1 0-1,1 0 1,-1-1-1,1 1 1,-1 0-1,1 0 1,-1-1 0,0 1-1,0 0 1,-1 1-1,-4 4 11,-1 0 0,1-1 0,-1 0-1,0 0 1,0-1 0,-1 1 0,0-2-1,0 1 1,-9 3 0,-9 4 3,-44 12 0,48-17-376,-1-2-1,0-1 1,-25 1 0,38-1-1350,19 2-497,10 1-922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1.3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7 228 13107,'89'44'5457,"-86"-51"-3353,-1-6-431,-2-5-593,-3-6-376,-6-7-464,1 2-296,-5-4-840,2 1-504,-4 6-993</inkml:trace>
  <inkml:trace contextRef="#ctx0" brushRef="#br0" timeOffset="1">2 31 12043,'-2'-1'4385,"2"-1"-3561,18-3-496,75-14-256,-33 19-72,-2-4-1369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13 13395,'-9'-3'5393,"-9"-7"-3505,-8 15-599,-3 10-153,-9 16-336,4 9-216,5 6-256,8-6-24,17-9-32,9 0-24,18-21-87,5-2-145,14-10-193,5-11-143,13-3-440,-3 3-328,-15 0-808,-9 5-329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31 225 15339,'-23'66'5810,"31"-77"-4138,-8-4-456,-4-19-400,5 0-104,-2-7-287,1-4-353,0 3-801,-12-1-631,12 17-1328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72 11002,'-35'-34'4145,"35"34"-4010,0 0 0,0-1 0,0 1-1,0 0 1,0 0 0,0-1 0,0 1 0,0 0-1,0 0 1,0-1 0,0 1 0,0 0-1,0 0 1,0-1 0,1 1 0,-1 0 0,0 0-1,0-1 1,0 1 0,0 0 0,0 0 0,1-1-1,-1 1 1,0 0 0,0 0 0,0 0-1,0 0 1,1-1 0,-1 1 0,0 0 0,0 0-1,1 0 1,-1 0 0,0 0 0,0 0 0,1 0-1,-1 0 1,0-1 0,0 1 0,1 0 0,-1 0-1,0 0 1,0 0 0,1 0 0,-1 0-1,0 0 1,0 1 0,1-1 0,-1 0 0,28-6 721,-25 6-803,99-21 1084,-95 20-1080,0 0 0,1 0 0,-1 1 0,0 0 0,1 0 0,-1 0 0,0 1 0,1 1 0,8 2-1,-14-4-49,0 1-1,-1-1 0,1 1 0,-1 0 0,1 0 0,-1-1 0,0 1 0,1 0 0,-1 0 0,0 1 0,1-1 0,-1 0 0,0 0 0,0 1 0,0-1 0,0 0 0,0 1 0,1 2 0,-2-2-5,0 0 1,1 0-1,-1 1 0,0-1 0,0 0 0,0 0 1,-1 0-1,1 1 0,0-1 0,-1 0 0,0 0 1,1 0-1,-1 0 0,0 0 0,0 0 0,0 0 1,0 0-1,-2 2 0,-3 5 11,-1-1-1,0 0 1,0 0-1,-15 11 1,14-12 7,0 1 0,0 0 0,-11 13 1,19-21-28,0 0 1,0 1 0,0-1-1,0 0 1,0 1 0,0-1-1,0 0 1,0 1 0,0-1-1,0 0 1,0 1 0,0-1-1,0 0 1,0 1 0,0-1 0,0 0-1,0 1 1,0-1 0,0 0-1,0 0 1,0 1 0,1-1-1,-1 0 1,0 1 0,0-1-1,0 0 1,1 0 0,-1 1-1,0-1 1,0 0 0,1 0-1,-1 0 1,0 1 0,0-1-1,1 0 1,-1 0 0,0 0 0,1 0-1,-1 0 1,0 0 0,0 1-1,1-1 1,-1 0 0,0 0-1,1 0 1,-1 0 0,0 0-1,1 0 1,-1 0 0,0 0-1,1 0 1,-1-1 0,27 4-522,-18-3 319,14 2-298,1 2 1,33 9 0,-47-11 470,-1 1 0,0 0 1,-1 1-1,1 0 0,-1 0 0,1 1 1,-1 0-1,13 11 0,-21-16 55,1 1 0,0 0-1,0 0 1,-1 0 0,1 0-1,-1 0 1,1 0 0,-1 0-1,1 0 1,-1 0 0,1 0-1,-1 0 1,0 0 0,0 0-1,1 0 1,-1 0 0,0 0-1,0 0 1,0 0 0,0 0-1,0 1 1,-1-1 0,1 0-1,0 0 1,0 0 0,-1 0 0,1 0-1,-1 0 1,1 0 0,-1 0-1,1 0 1,-1 0 0,0 0-1,1-1 1,-1 1 0,-1 1-1,-2 3 105,-1-1 1,1-1-1,-1 1 0,1-1 0,-7 4 0,-13 4 217,0 0-1,-1-2 0,0 0 1,0-2-1,-32 5 0,27-6-443,12-3-635,9-4-526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37 259 12611,'-1'0'132,"-1"-1"0,1 1 1,-1-1-1,1 1 0,-1-1 1,1 0-1,0 0 0,-1 1 1,1-1-1,0 0 0,0 0 1,0 0-1,0-1 0,-1 1 1,1 0-1,1 0 0,-1 0 1,0-1-1,0 1 0,0-1 1,1 1-1,-1 0 0,1-1 1,-1 1-1,1-1 0,-1 0 1,1 1-1,0-1 0,0 1 1,0-1-1,0 1 0,0-1 1,0 1-1,0-1 0,1 0 1,-1 1-1,0-1 0,1 1 1,0-1-1,0-1 0,3-18 201,-3 3 377,0-1 0,-1 1 1,0-1-1,-6-29 0,3 22 211,-3 6-173,6 20-694,-1-1 0,1 0 0,0 1 0,-1-1 0,1 1 1,0-1-1,0 0 0,-1 1 0,1-1 0,0 0 0,0 0 0,0 1 0,0-1 0,0 0 0,0 1 0,0-1 0,0 0 0,0 1 1,0-1-1,0 0 0,1 0 0,-1 1 0,0-1 0,1 0 0,1 1-27,1 0-1,0 0 1,-1 0-1,1 1 1,-1-1 0,1 1-1,-1 0 1,1 0-1,-1 0 1,1 0 0,-1 0-1,3 3 1,-4-4-27,12 5-91,-1 1 1,0 0 0,0 1-1,-1 1 1,0 0 0,0 0-1,0 1 1,-1 0 0,-1 1 0,9 11-1,-12-13 12,-2 0 0,1 0 0,-1 0 0,0 0 1,4 12-1,-7-17 81,-1-1 0,1 1-1,-1-1 1,1 0 0,-1 1 0,0-1 0,1 1 0,-2-1 0,1 1 0,0-1 0,0 1 0,-1-1 0,1 1 0,-1-1 0,0 0 0,1 1 0,-1-1 0,-1 0 0,1 0 0,0 1 0,0-1 0,-1 0 0,1 0 0,-1 0-1,-2 2 1,-2 0 84,0 1 0,0-1 0,0-1 0,-14 6-1,18-7-44,-1-1 0,0 0 0,1 0 0,-1-1-1,0 1 1,0 0 0,0-1 0,0 0 0,0 1-1,1-1 1,-1-1 0,0 1 0,0 0-1,0-1 1,-4 0 0,7 0-40,-1 1-1,0-1 1,1 1-1,-1-1 1,1 1-1,-1-1 1,1 1-1,-1-1 1,1 0-1,-1 1 1,1-1-1,-1 0 1,1 1 0,0-1-1,0 0 1,-1 0-1,1 1 1,0-1-1,0 0 1,0 0-1,0 0 1,0 1-1,0-1 1,0 0-1,0 0 1,0 0 0,0 1-1,0-1 1,0 0-1,1 0 1,-1 1-1,0-1 1,1 0-1,-1 0 1,0 1-1,1-1 1,-1 0-1,2 0 1,-1-2-37,1 0 0,0 0 1,0 1-1,0-1 0,0 0 0,1 1 0,-1 0 0,6-4 1,-2 2-112,1 1 1,-1 0-1,1 0 1,0 1-1,0 0 0,0 0 1,0 1-1,10-1 1,61 2-1725,-62 1 1596,0 0 0,0-1 0,0-1 0,30-5 0,-44 5 340,0 1 0,0-1 0,-1 1 0,1-1 0,-1 1 0,1-1 0,0 0 0,-1 0 0,1 0 0,-1 0 0,0 0 0,1 0 1,-1-1-1,0 1 0,0 0 0,0-1 0,0 1 0,0 0 0,0-1 0,0 1 0,1-4 0,-1 2 69,-1 0-1,1 0 1,-1 0 0,0 1-1,0-1 1,0 0-1,0 0 1,0 0-1,-1 0 1,1 1 0,-1-1-1,-1-4 1,0 2-12,0 0 0,0 1 1,0-1-1,0 1 0,-1 0 1,0-1-1,0 1 0,0 1 1,0-1-1,0 0 0,-1 1 0,0-1 1,0 1-1,0 0 0,-6-3 1,10 6-148,0 0 1,0 1 0,0-1 0,1 0-1,-1 0 1,0 0 0,0 1-1,0-1 1,0 0 0,0 0-1,0 1 1,0-1 0,0 0 0,0 0-1,0 0 1,0 1 0,0-1-1,0 0 1,0 0 0,0 1-1,0-1 1,0 0 0,0 0 0,0 0-1,0 1 1,-1-1 0,1 0-1,0 0 1,0 0 0,0 1-1,0-1 1,0 0 0,-1 0 0,1 0-1,0 0 1,0 1 0,0-1-1,0 0 1,-1 0 0,1 0-1,0 0 1,0 0 0,0 0 0,-1 0-1,1 0 1,0 0 0,0 1-1,-1-1 1,1 0 0,0 0-1,0 0 1,-1 0 0,1 0 0,0 0-1,0-1 1,0 1 0,-1 0-1,1 0 1,0 0 0,0 0-1,-1 0 1,1 0 0,0 0 0,0 0-1,0 0 1,-1-1 0,1 1-1,6 15-1984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11018,'4'1'6351,"1"0"-4274,21 7-2548,-18-6 506,-1-1-16,0 1 0,0-1 0,0 0 0,0-1-1,0 1 1,0-1 0,0-1 0,0 0 0,0 1 0,-1-2 0,1 1 0,11-5 0,-7 1 9,0 0 0,0 0-1,20-15 1,-29 18-10,0 0-1,0 0 1,1 0-1,-1 0 1,-1 0 0,1 0-1,0-1 1,-1 1-1,1 0 1,1-4-1,-3 4 10,1 1 1,-1 0-1,0-1 0,0 1 0,1 0 0,-1-1 0,0 1 0,0 0 0,0 0 0,-1-1 1,1 1-1,0 0 0,0-1 0,-1 1 0,1 0 0,-1 0 0,1-1 0,-1 1 0,0 0 1,1 0-1,-1 0 0,0 0 0,-1-2 0,-6-5 332,0 1 0,0-1 0,-1 1 1,-16-9-1,16 10-40,0 0 1,0-1-1,1 0 0,-10-9 1,18 15-310,0 1 0,-1 0 1,1-1-1,0 1 0,-1 0 1,1-1-1,0 1 0,0 0 1,0-1-1,0 1 0,-1-1 0,1 1 1,0 0-1,0-1 0,0 1 1,0-1-1,0 1 0,0-1 1,0 1-1,0 0 0,0-1 1,0 1-1,0-1 0,0 1 1,0-1-1,0 1 0,1 0 1,-1-1-1,0 1 0,0 0 0,0-1 1,1 1-1,-1-1 0,0 1 1,0 0-1,1-1 0,-1 1 1,0 0-1,1 0 0,-1-1 1,0 1-1,1 0 0,-1 0 1,0-1-1,1 1 0,-1 0 0,0 0 1,1 0-1,0 0 0,20-6 13,-4 5-269,-1 0 0,1 1 0,0 1 0,-1 1-1,19 3 1,83 25-1708,-70-16 1503,-26-9 337,-3-1 138,-1 1 0,0 1-1,0 0 1,0 2 0,31 17-1,-48-24 49,1 0 0,0 0 0,-1 0 0,1 1-1,-1-1 1,1 0 0,-1 1 0,0 0 0,0-1-1,0 1 1,0 0 0,0-1 0,1 3 0,-2-3 4,0 0 1,1 0-1,-1 0 1,0-1 0,0 1-1,0 0 1,0 0-1,0 0 1,-1 0-1,1-1 1,0 1 0,0 0-1,0 0 1,-1 0-1,1-1 1,0 1 0,-1 0-1,1 0 1,-1-1-1,1 1 1,-2 1 0,0 0 100,-1 0 0,0 0 0,0 0 0,1 0 0,-2 0 1,1-1-1,0 0 0,0 1 0,0-1 0,-1 0 0,1 0 0,0-1 1,-5 1-1,0 0-17,1-1 0,-1 1 0,0-2-1,1 1 1,-1-1 0,1 0 0,-1-1 0,1 0 0,0 0 0,0 0 0,0-1 0,-7-4 0,10 5-132,0 0 0,0-1 1,1 1-1,-1-1 0,1 0 1,0 0-1,0 0 0,0 0 1,0-1-1,0 1 0,1-1 0,-1 0 1,1 1-1,0-1 0,1 0 1,-1-1-1,0 1 0,1 0 1,0 0-1,0-1 0,0-6 1,0 5-98,1 0 0,0-1 0,0 1 0,0 0 0,1 0 1,0 0-1,0 0 0,4-10 0,-4 13-27,0 1 1,1 0-1,-1 0 1,0 0-1,1 0 0,0 0 1,-1 0-1,1 1 1,0-1-1,0 1 0,0-1 1,0 1-1,0-1 0,0 1 1,1 0-1,-1 0 1,0 0-1,0 1 0,1-1 1,-1 0-1,1 1 1,-1-1-1,1 1 0,3 0 1,3 0-365,-1 0 1,1 1-1,-1 0 1,0 0-1,0 1 1,0 0-1,0 0 1,14 7-1,21 12-2111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48 14779,'36'-39'4821,"-36"39"-4767,-1 0 0,1 1 0,0-1 0,0 0 0,-1 0 0,1 0 0,0 0 0,-1 0 0,1 0 0,0 1 0,0-1 0,-1 0 0,1 0 0,0 0 0,-1 0 0,1 0 0,0 0 0,-1 0 0,1 0 0,0 0 0,-1 0 0,1-1 0,0 1 0,0 0 0,-1 0 0,1 0 0,0 0 0,-1 0 0,1-1 0,0 1 0,0 0 0,-1 0 0,1 0 0,0-1 0,0 1 0,0 0 0,-1 0 0,1-1 0,0 1 0,0 0 0,0 0 0,0-1 0,-1 1 0,1 0 0,0-1 0,0 1 0,0 0 0,0-1 0,0 1 0,0 0 0,0-1 0,0 1 0,0 0 0,0 0 0,0-1 0,0 1 0,0 0 0,0-1 0,1 1 0,-5 7 196,0 1 1,1 0 0,0 0-1,1 0 1,0 0 0,0 1-1,-1 8 1,-5 21-51,-11 24-164,22-59-227,6-5-14,18-10-263,-12 6 29,-6 4-92,0 1 1,0 0-1,0 1 0,0 0 0,0 0 0,-1 1 0,1 0 0,0 1 0,0 0 0,0 0 0,-1 1 0,17 7 0,-16-6 94,1-1 1,0 1-1,0-1 0,1-1 1,-1 0-1,0-1 0,1 0 1,-1 0-1,14-1 0,-22 0 585,0 0-1,0-1 1,0 1-1,-1 0 1,1-1-1,0 1 1,0 0 0,-1-1-1,1 0 1,0 0-1,-1 1 1,1-1-1,-1 0 1,1 0-1,-1 0 1,0 0-1,1-1 1,-1 1-1,0 0 1,0-1-1,1 1 1,-1 0-1,0-1 1,-1 1-1,1-1 1,0 0 0,0 1-1,-1-1 1,1 0-1,0-2 1,-1 0 54,0-1 0,0 0 0,-1 1 0,0-1 1,0 1-1,0-1 0,0 1 0,0-1 0,-1 1 1,-2-5-1,2 2-1681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105 275 12747,'10'30'5065,"-14"-43"-3033,4-7-311,-6-7-281,14 2-200,-6-6-624,-2 0-288,3-1-624,-10 4-392,4 4-936,-3 6-497</inkml:trace>
  <inkml:trace contextRef="#ctx0" brushRef="#br0" timeOffset="1">27 19 15779,'-26'-18'5834,"65"19"-4482,8-1-408,7 7-376,3-4-264,-10 4-704,-8-1-448,-10-3-1080,-6 4-793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33 10330,'99'9'3972,"-97"-9"-3729,0 0 1,0 1-1,0-1 1,0 0-1,0 1 1,0 0 0,0-1-1,0 1 1,0 0-1,0 0 1,3 2-1,-5-2-164,0-1-1,1 0 1,-1 1-1,0-1 1,0 1 0,1-1-1,-1 1 1,0-1-1,0 0 1,0 1-1,1-1 1,-1 1-1,0-1 1,0 1-1,0-1 1,0 1 0,0-1-1,0 1 1,0-1-1,0 1 1,0-1-1,0 1 1,0-1-1,0 1 1,-1-1 0,1 1-1,0-1 1,0 1-1,-2 1 224,1 0 0,-1 0 0,0 0 0,1 0 0,-1 0 0,0 0 0,0 0 0,0-1 0,0 1 0,-3 1 0,-17 7 579,0 0 1,0-2 0,-1 0-1,0-2 1,-1 0 0,1-1-1,-25 1 1,46-6-848,0 0-1,1 1 1,-1-1-1,0 0 0,0 0 1,0 0-1,0 0 1,1-1-1,-1 1 1,0 0-1,0-1 1,1 1-1,-1-1 1,0 1-1,1-1 1,-1 0-1,0 0 1,1 0-1,-1 0 1,1 0-1,-1 0 1,1 0-1,0-1 1,0 1-1,-1 0 1,1-1-1,0 1 1,0-1-1,0 1 1,0-1-1,1 1 1,-1-1-1,0 0 0,1 0 1,-1 1-1,1-1 1,-1 0-1,1 0 1,0 1-1,0-1 1,0 0-1,0 0 1,0 0-1,0 1 1,1-4-1,0 0-20,0-1-1,1 1 0,0 0 1,0 0-1,0 0 0,0 0 1,1 0-1,0 0 1,0 0-1,0 1 0,0-1 1,1 1-1,0 0 0,5-4 1,-6 5-45,-1 1 0,1 1 1,0-1-1,0 0 0,0 1 1,0-1-1,0 1 0,0 0 1,0 0-1,0 0 0,1 1 0,-1-1 1,0 1-1,1 0 0,-1 0 1,0 0-1,0 0 0,1 0 1,-1 1-1,0-1 0,0 1 1,1 0-1,4 2 0,2 3-651,0-1-1,-1 1 1,0 1 0,0 0-1,14 13 1,0-2-2861,1-4-2586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6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44 251 8826,'-38'31'3409,"33"-26"710,7-7-3914,1 0 1,-1 0-1,0 0 0,0-1 0,0 1 0,0 0 1,-1-1-1,1 1 0,-1-1 0,1 0 1,-1 1-1,0-1 0,0 0 0,0 0 0,1-4 1,7-48 1290,0-68 2007,-9 123-3490,0 1-1,0-1 0,0 0 1,0 0-1,0 1 1,0-1-1,0 0 0,0 0 1,0 0-1,1 1 1,-1-1-1,0 0 0,0 0 1,0 1-1,0-1 1,0 0-1,1 0 0,-1 0 1,0 0-1,0 0 1,0 1-1,1-1 0,-1 0 1,0 0-1,0 0 1,1 0-1,-1 0 0,0 0 1,0 0-1,0 0 0,1 0 1,-1 0-1,0 0 1,0 0-1,1 0 0,-1 0 1,0 0-1,0 0 1,1 0-1,-1 0 0,0 0 1,0 0-1,1 0 1,-1 0-1,0 0 0,0 0 1,0 0-1,1-1 1,-1 1-1,0 0 0,0 0 1,0 0-1,1 0 1,-1-1-1,0 1 0,0 0 1,0 0-1,0 0 1,0-1-1,1 1 0,-1 0 1,0 0-1,0-1 0,0 1 1,0 0-1,0 0 1,0-1-1,0 1 0,0 0 1,17 23 144,-14-18-102,8 10-37,0 1 0,2-2 0,-1 0-1,2 0 1,0-1 0,1-1 0,18 13-1,-23-18-23,1-1-1,0 0 0,0-1 1,0 0-1,0-1 1,1 0-1,0-1 0,0 0 1,0-1-1,0 0 1,0-1-1,19 0 1,-30-1 9,0 0 1,1 0 0,-1 0 0,1 0-1,-1 0 1,0 0 0,1-1 0,-1 1 0,0 0-1,1-1 1,-1 1 0,0-1 0,0 1-1,1-1 1,-1 0 0,0 0 0,0 1 0,0-1-1,0 0 1,0 0 0,0 0 0,0 0-1,0 0 1,0-1 0,0 0 0,0-1 24,-1 1 0,1 0 0,-1 0 1,0-1-1,0 1 0,0 0 0,-1 0 1,1-1-1,0 1 0,-1 0 0,1 0 0,-1 0 1,0-1-1,-2-2 0,-5-16 279,-19-49 563,25 64-817,1 1 1,0 0-1,0-1 1,0 1-1,1 0 1,0-1-1,0 1 1,0-1-1,1 1 1,0 0 0,1-6-1,-2 9-54,1 1 0,-1 0 0,1 0 0,-1 0 0,1 0 0,0-1 1,-1 1-1,1 0 0,0 0 0,0 0 0,0 1 0,-1-1 0,1 0 0,0 0 0,0 0 0,0 1 0,1-1 0,-1 0 0,0 1 0,0-1 1,0 1-1,0-1 0,1 1 0,-1 0 0,0-1 0,0 1 0,1 0 0,-1 0 0,0 0 0,0 0 0,1 0 0,-1 0 0,0 0 0,0 1 1,1-1-1,-1 0 0,2 2 0,3 0-134,1 0 0,-1 1 0,0 0 0,0 0 0,9 8-1,32 25-1187,-28-21 594,0 0 0,1-1 0,25 13 0,48 14-233,-92-41 977,0 0 1,0 0-1,0 0 0,0 1 0,-1-1 0,1 0 0,0 1 0,0-1 0,-1 1 0,1-1 0,0 1 0,0-1 0,-1 1 0,1 0 1,-1-1-1,1 1 0,-1 0 0,1-1 0,-1 1 0,1 1 0,-1-1 29,0-1 0,0 1 0,0-1 0,0 1 0,0-1 0,-1 1 0,1-1 0,0 1-1,-1-1 1,1 1 0,0-1 0,-1 1 0,1-1 0,0 1 0,-1-1 0,1 0 0,-1 1 0,1-1 0,0 0 0,-1 0 0,1 1 0,-1-1 0,0 0 0,-4 3 332,0-1 0,-1 0 0,1-1 1,-1 1-1,-6 0 0,7-2-274,0 1-1,0-2 0,-1 1 1,1 0-1,0-1 1,0 0-1,0 0 0,0 0 1,0-1-1,0 0 1,1 0-1,-1 0 0,0 0 1,1-1-1,0 0 1,-1 0-1,1 0 0,0 0 1,1-1-1,-1 1 1,0-1-1,1 0 1,0 0-1,-3-5 0,0 0 57,1 0-1,1 0 0,-1-1 0,1 1 1,1-1-1,0 0 0,0 0 0,1 0 1,0 0-1,1-1 0,0-10 0,1 18-201,0 1-1,0 0 1,0-1-1,0 1 1,0 0-1,1 0 1,-1-1-1,1 1 1,0 0-1,-1 0 1,1 0-1,0 0 1,0-1-1,1 1 1,-1 1-1,0-1 0,1 0 1,-1 0-1,3-2 1,-2 3-31,0 0 1,0 1-1,-1-1 1,1 0-1,0 1 1,0-1-1,0 1 1,0-1-1,0 1 1,0 0-1,0 0 1,1 0-1,-1 0 0,0 0 1,0 1-1,0-1 1,0 1-1,0-1 1,0 1-1,-1 0 1,1-1-1,0 1 1,2 2-1,10 4-1157,0 1-1,-1 1 0,16 14 1,9 8-1857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14 188 10562,'-1'2'-203,"-5"15"596,0-5 6126,5-24 410,3-12-5809,-2 23-1112,4-33 846,12-52 0,-16 86-841,0-1 0,0 0 0,1 0-1,-1 1 1,0-1 0,0 0-1,0 0 1,0 1 0,1-1-1,-1 0 1,0 1 0,1-1 0,-1 0-1,0 1 1,1-1 0,-1 1-1,1-1 1,-1 0 0,1 1 0,0-1-1,-1 1 1,1-1 0,-1 1-1,1 0 1,0-1 0,-1 1-1,1 0 1,0-1 0,-1 1 0,1 0-1,0 0 1,0 0 0,-1 0-1,1-1 1,0 1 0,0 0 0,-1 0-1,1 0 1,0 1 0,0-1-1,-1 0 1,1 0 0,0 0-1,0 0 1,-1 1 0,1-1 0,0 0-1,-1 1 1,1-1 0,0 1-1,-1-1 1,1 0 0,-1 1 0,2 0-1,4 5-2,0 0 0,0 0 0,-1 0-1,6 8 1,-5-5 35,9 9-33,1 1 1,0-2-1,1 0 0,1-1 1,21 15-1,-21-25 13,-18-6-16,0-1 0,1 1 0,-1 0 0,1 0-1,-1 0 1,0 0 0,1-1 0,-1 1 0,0 0 0,0 0 0,1-1 0,-1 1-1,0 0 1,1 0 0,-1-1 0,0 1 0,0 0 0,0-1 0,1 1 0,-1-1-1,0 1 1,0 0 0,0-1 0,0 1 0,0 0 0,1-1 0,-1-2 40,0 1-1,0 0 1,0 0 0,-1-1 0,1 1 0,0 0 0,-1 0 0,0 0 0,1-1 0,-1 1 0,0 0 0,-1-2-1,-4-6 140,1 0 0,1 0 0,0-1 0,0 1-1,-3-18 1,6 23-160,0 1-1,0-1 1,1 0 0,0 1-1,0-1 1,0 0 0,0 1-1,1-1 1,0 0-1,0 1 1,0-1 0,0 1-1,1-1 1,0 1 0,0 0-1,3-6 1,-3 8-104,-1 0 0,1 1 0,-1-1 0,1 1 0,0 0 0,0-1 0,-1 1 0,1 0 0,0 0 0,0 0 0,0 0 0,0 0-1,1 0 1,-1 1 0,0-1 0,0 1 0,0 0 0,4-1 0,1 1-678,-1 0-1,1 1 0,0-1 0,11 4 0,6 4-2365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3.1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67 10210,'-41'-46'4905,"63"41"-1032,15-3-2585,15 5-31,15 3-177,-9-5-296,-3 7-288,-14 4-152,-20 10 0,-18 14 56,-42 9 16,-17 6 49,-31-3-113,6-4-128,21-17-72,16-8-240,28-15-945,19-9-823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1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24 225 12235,'54'-55'8323,"-28"26"-6751,-1-1 0,34-52 1,-54 69-1261,2-2 327,-7 15-628,1 0 0,-1 0 1,0 0-1,1 0 0,-1-1 1,1 1-1,-1 0 0,0 0 1,1 0-1,-1 0 0,1 1 1,-1-1-1,0 0 0,1 0 1,-1 0-1,0 0 0,1 0 1,-1 0-1,0 1 0,1-1 1,-1 0-1,0 0 0,1 0 1,-1 1-1,0-1 0,1 0 1,-1 1-1,0-1 0,0 0 1,1 0-1,-1 1 0,0-1 1,0 0-1,0 1 0,1-1 1,-1 1-1,0-1 0,0 0 1,0 1-1,11 19-188,0 0 0,-2 1 0,0 0 0,9 36 0,5 11-3308,-13-40 1076</inkml:trace>
  <inkml:trace contextRef="#ctx0" brushRef="#br0" timeOffset="1">1 206 13435,'16'1'5177,"28"6"-3513,14-5-1248,-2-1-320,5 4-224,-5-2-1080,-11 1-2953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46 103 14403,'-41'-87'4804,"36"73"-2753,9 14-1370,6 10-57,-1 5-210,-1 1-1,-1-1 0,0 2 0,8 30 0,-12-34-336,1 0 0,0 0 0,1 0 0,0-1 0,1 1 0,0-1 0,1-1 0,1 0 0,12 16 0,-19-26-70,0 0 1,0 1-1,0-1 0,0 0 1,0 0-1,1-1 1,-1 1-1,0 0 1,1 0-1,-1 0 0,0-1 1,1 1-1,-1-1 1,1 1-1,-1-1 0,0 0 1,1 1-1,-1-1 1,1 0-1,-1 0 1,1 0-1,0 0 0,-1 0 1,1 0-1,-1-1 1,0 1-1,1-1 0,-1 1 1,1 0-1,-1-1 1,1 0-1,-1 1 1,0-1-1,0 0 0,1 0 1,-1 0-1,0 0 1,0 0-1,0 0 0,0 0 1,0 0-1,0 0 1,0-1-1,0 1 1,-1 0-1,2-3 0,3-5 23,0-1 0,-1 1 0,0-1 0,0 0 0,2-13 0,5-47 171,-8 48-118,0 1 1,9-29 0,-12 50-109,0-1-1,0 0 1,0 0-1,1 0 1,-1 1-1,0-1 1,1 0-1,-1 0 1,0 1-1,1-1 1,-1 0 0,1 0-1,-1 1 1,1-1-1,-1 1 1,1-1-1,-1 0 1,1 1-1,0-1 1,-1 1 0,1-1-1,0 1 1,0 0-1,-1-1 1,1 1-1,0 0 1,0 0-1,-1-1 1,1 1-1,0 0 1,0 0 0,0 0-1,0 0 1,-1 0-1,1 0 1,0 0-1,0 0 1,0 0-1,-1 0 1,1 1 0,1-1-1,2 2-318,0 0-1,-1 0 1,1 1 0,-1-1-1,0 1 1,0 0 0,3 3-1,15 16-2102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14859,'1'-5'5905,"3"-11"-3688,-1-5-345,-1-13-519,-2-2-265,1-1-568,1-2-320,-1 11-560,3 9-400,4 14-1193,3 13-575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12371,'76'-2'4515,"-75"2"-4400,0 0-1,-1 0 0,1 0 1,0 1-1,0-1 1,-1 0-1,1 0 0,0 1 1,-1-1-1,1 0 0,0 1 1,-1-1-1,1 0 1,0 1-1,-1-1 0,1 1 1,-1 0-1,1-1 0,-1 1 1,1-1-1,-1 1 0,1 0 1,-1-1-1,1 1 1,-1 0-1,0-1 0,0 1 1,1 0-1,-1 1 0,1 22 686,-1-18-511,2 8 5,0-2-14,0 0-1,0 0 0,7 18 1,-9-28-253,1 0 1,0 0-1,0 1 0,0-1 1,0 0-1,1 0 1,-1 0-1,1 0 0,-1 0 1,1 0-1,0 0 1,0-1-1,-1 1 1,1-1-1,0 1 0,0-1 1,1 0-1,-1 1 1,0-1-1,0 0 0,1-1 1,-1 1-1,4 1 1,5-1-98,-1 0 1,1-1-1,14-1 1,-22 1-217,0 0 0,0-1 0,0 1 1,0-1-1,1 0 0,-1 0 0,0 0 0,0 0 1,-1-1-1,1 1 0,0-1 0,0 0 1,-1 0-1,1 0 0,3-3 0,2-5-1719</inkml:trace>
  <inkml:trace contextRef="#ctx0" brushRef="#br0" timeOffset="1">82 28 11771,'13'0'4809,"15"-2"-2625,-7-6-808,10 0-480,-8 0-223,3 6-521,-4 4-344,-4 6-985,-2 5-839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13059,'18'0'5137,"8"-7"-3289,10 4-1504,9-2-304,2 5-576,4 2-208,1 2-2137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8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13 109 11690,'-1'4'420,"-11"26"5285,12-29-5651,3-21 1525,1-7-309,-2 7-351,2 0 1,10-32-1,-14 52-903,0-1 1,0 1 0,0 0-1,0 0 1,0 0 0,0 0-1,1-1 1,-1 1 0,0 0 0,0 0-1,0 0 1,0 0 0,1 0-1,-1 0 1,0 0 0,0-1-1,0 1 1,0 0 0,1 0-1,-1 0 1,0 0 0,0 0-1,0 0 1,1 0 0,-1 0-1,0 0 1,0 0 0,0 0-1,1 0 1,-1 0 0,0 0 0,0 0-1,0 0 1,1 0 0,-1 0-1,0 1 1,0-1 0,0 0-1,1 0 1,-1 0 0,0 0-1,12 9 253,9 14-98,-3 4-109,-10-15-32,-1 0 1,2 0-1,13 14 1,-20-24-29,-1-1 0,1 1 0,0 0 0,-1-1 0,1 1 1,0-1-1,0 0 0,0 0 0,0 0 0,1 0 1,-1 0-1,0 0 0,0 0 0,0-1 0,1 1 1,-1-1-1,0 1 0,1-1 0,-1 0 0,0 0 1,1 0-1,-1 0 0,0-1 0,1 1 0,-1-1 0,4 0 1,-5 0-2,0 0 1,1 0-1,-1 0 1,0 0 0,0 0-1,0 0 1,0 0-1,0-1 1,0 1 0,0 0-1,0-1 1,-1 1 0,1 0-1,0-1 1,-1 1-1,1-1 1,-1 1 0,0-1-1,1 1 1,-1-1-1,0-2 1,1-41 56,-2 23-43,1 20-35,0 1 1,0-1-1,0 1 1,0-1-1,0 1 1,0-1-1,0 0 1,1 1-1,-1-1 1,0 1-1,1-1 1,0 1-1,-1-1 1,1 1-1,0 0 1,0-1-1,-1 1 1,1 0-1,0-1 1,1 1-1,-1 0 1,0 0-1,0 0 1,0 0-1,1 0 1,-1 0-1,0 0 1,1 1-1,-1-1 1,1 0-1,-1 1 1,1-1-1,-1 1 1,1 0-1,-1-1 1,1 1-1,-1 0 1,1 0-1,0 0 1,-1 0-1,1 0 1,-1 0-1,1 0 1,-1 1-1,1-1 1,-1 1-1,1-1 1,2 2-1,8 3-406,0 0 1,0 1-1,-1 1 0,18 12 1,-20-13 325,-5-3 138,1 0-1,-1 1 0,1 0 0,-1 0 1,0 0-1,-1 0 0,1 1 0,-1 0 1,0-1-1,0 1 0,0 0 0,-1 1 1,4 8-1,6 13 454,-11-24-450,1-1 0,0 1 0,0-1 1,0 0-1,0 0 0,0 0 0,0 0 1,0 0-1,1 0 0,-1-1 0,1 1 1,-1-1-1,1 0 0,-1 1 0,1-1 1,0 0-1,0-1 0,0 1 0,-1 0 1,1-1-1,0 0 0,0 1 0,0-1 1,5-1-1,9 0-63,-1-1 0,1 0 1,19-7-1,-9 3-193,4 1-180,-21 4-189,1-1 0,-1 1 1,0-2-1,0 1 0,0-2 1,15-6-1,-14 3-1248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12211,'10'-8'5033,"13"3"-3081,5-1-768,6 4-151,0 2-457,-8 0-280,-2 5-816,-6 5-417,-8 3-1263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1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14947,'16'0'5465,"16"-4"-4216,1-1-385,8 1-264,-4-5-200,-9 8-592,-1-2-488,-7 6-1241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13043,'5'4'3958,"58"20"-2454,-51-18-1430,0-1 1,1 0-1,0-1 1,0 0-1,0-1 0,0 0 1,1-1-1,-1-1 1,28 0-1,-41-1-69,42-8 62,-42 8-66,1 0 0,0 0 1,-1 0-1,1 0 0,0-1 1,-1 1-1,1 0 0,0-1 1,-1 1-1,1 0 0,-1-1 1,1 1-1,0-1 0,-1 1 1,1-1-1,-1 1 0,0-1 1,1 1-1,-1-1 1,1 1-1,-1-1 0,0 0 1,1 1-1,-1-1 0,0 1 1,0-1-1,0 0 0,1 1 1,-1-1-1,0 0 0,0 0 1,0 1-1,0-1 0,0 0 1,0 1-1,0-1 0,0 0 1,-1 1-1,1-1 1,0 0-1,0 1 0,0-1 1,-1 0-1,1 1 0,0-1 1,-1 1-1,1-1 0,-1 0 1,1 1-1,-1-1 0,1 1 1,-1-1-1,1 1 0,-2-1 1,-15-17 258,-2 1-1,-25-18 1,22 19 616,-37-37 0,57 51-841,1 0 1,-1 1-1,1-1 0,0 0 1,0 0-1,0 0 0,0 0 0,0 0 1,0 0-1,0 0 0,0 0 1,1-1-1,-1 1 0,1 0 0,0 0 1,0-1-1,0 1 0,0-3 1,0 4-54,1-1 0,-1 1 0,0 0 0,1-1 1,0 1-1,-1 0 0,1 0 0,0-1 0,0 1 1,0 0-1,-1 0 0,1 0 0,0 0 0,0 0 1,1 0-1,-1 0 0,0 1 0,0-1 0,0 0 1,1 1-1,-1-1 0,0 0 0,1 1 0,-1 0 1,0-1-1,1 1 0,-1 0 0,0 0 0,1-1 1,2 2-1,3-1-293,1 0 0,0 1 0,0 0 0,-1 0 0,1 1 0,0 0 0,-1 1-1,9 4 1,26 14-2522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52 249 13779,'2'-2'5521,"0"-3"-3416,-4-3-409,0 7-472,1-1-200,-7-22-471,-15-54-217,13 39-504,2 0-353,6 14-911,2 4-536,0 16-1561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59 13475,'-1'0'359,"0"-1"0,1 1 0,-1-1 0,1 1 0,0-1 0,-1 0 0,1 1 0,-1-1 0,1 1 0,0-1 0,-1 0 0,1 1 0,0-1 0,0 0 1,0 1-1,-1-1 0,1 0 0,0 1 0,0-1 0,0 0 0,0 0 0,0 1 0,0-1 0,1-1 0,10-11 1892,31-4-2270,-30 14 88,0 0 0,1 1 0,-1 0 0,0 1 0,18 0 0,-26 1-68,-1 0 0,1 0-1,0 1 1,0-1 0,0 1 0,0 0 0,-1 0-1,1 0 1,0 1 0,-1-1 0,1 1 0,-1 0 0,0 0-1,1 0 1,-1 0 0,0 1 0,0-1 0,0 1-1,-1 0 1,1 0 0,-1 0 0,1 0 0,-1 0 0,2 5-1,-3-6-6,0 0 0,-1 0 0,1-1 0,-1 1 0,0 0 0,1 0 0,-1 0 0,0-1 0,0 1 0,0 0 0,0 0 0,-1 0 0,1 0 0,0-1 0,-1 1 0,1 0 0,-1 0-1,0-1 1,-1 4 0,-1-1 3,0 0-1,1 0 1,-2 0-1,1-1 1,0 1-1,-1-1 1,-6 5-1,-3 0 15,-1 0 0,0 0 0,-27 10 0,34-15-31,0 0 0,-1-1 0,0 1 0,1-1 0,-1-1 1,0 1-1,0-1 0,0-1 0,0 0 0,0 0 0,0 0 0,-10-3 0,3-5-409,15-1-415,2 7 703,-1 0-1,1 1 0,0-1 0,-1 1 1,1-1-1,0 1 0,0 0 0,0 0 1,0 0-1,0 0 0,4-1 0,13-4-869,-1 1 1,1 1-1,28-2 0,22 1-1938</inkml:trace>
  <inkml:trace contextRef="#ctx0" brushRef="#br0" timeOffset="1">507 126 6153,'0'0'272,"1"-1"-1,0 1 1,0 0-1,0 0 1,-1 0-1,1 0 1,0 1-1,0-1 1,0 0-1,-1 0 1,1 0-1,0 1 1,0-1-1,-1 0 1,1 1-1,0-1 1,-1 0-1,1 1 1,0-1-1,-1 1 1,2 0-1,-2 0-97,0 0-1,0-1 1,0 1-1,0-1 0,0 1 1,0 0-1,0-1 1,0 1-1,0-1 1,0 1-1,0 0 1,0-1-1,0 1 1,-1-1-1,1 1 1,0-1-1,0 1 1,-1-1-1,1 1 0,0-1 1,-1 2-1,-28 24 3069,14-16-2356,-1-1 1,-1 0-1,1-2 0,-21 8 1,32-13-690,-1-1 0,1 1 0,0-1 1,-1 0-1,1 0 0,-1 0 0,1-1 1,-1 0-1,1 0 0,-1 0 0,1-1 1,-1 0-1,1 0 0,0 0 0,-1-1 0,1 1 1,0-1-1,-6-3 0,9 3-164,0 1 0,0-1 0,0 0 1,1 0-1,-1 1 0,0-1 0,1 0 0,-1-1 0,1 1 0,0 0 0,-1 0 0,1 0 1,0-1-1,0 1 0,1-1 0,-1 1 0,0-1 0,1 1 0,0-1 0,-1 1 0,1-1 1,0 1-1,0-1 0,1 1 0,-1-1 0,0 1 0,1-1 0,0 1 0,-1-1 0,1 1 0,0-1 1,2-1-1,-1-1-101,0 1 0,0-1 0,1 1 1,0 0-1,0 0 0,0 0 0,0 0 0,1 1 1,-1-1-1,1 1 0,0 0 0,0 0 1,0 0-1,0 0 0,8-3 0,-6 5-252,-1-1 0,1 1-1,0 0 1,-1 1 0,1-1-1,0 1 1,0 0 0,-1 1-1,1-1 1,9 3 0,21 12-2612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2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28 265 13643,'98'-3'5745,"-105"-23"-3544,-1-7-817,0-1-864,-2 2-296,-3-4-664,0 4-488,-3 7-1097</inkml:trace>
  <inkml:trace contextRef="#ctx0" brushRef="#br0" timeOffset="1">2 25 12915,'-2'0'4377,"11"3"-4257,34 5-96,102 13-56,-72-19-264</inkml:trace>
  <inkml:trace contextRef="#ctx0" brushRef="#br0" timeOffset="2">378 112 13979,'73'20'5921,"-85"-54"-3632,6-5-937,6 11-456,0 10-696,-5 5-432,8 15-1320,-13-2-176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10994,'5'9'5979,"16"-4"-5236,4 1-723,-9 1 29,-11-4-33,0 0 0,-1 0 0,1-1 0,1 0-1,-1 0 1,0 0 0,0-1 0,1 0 0,-1 0 0,1 0 0,-1 0 0,1-1 0,0 0 0,-1-1 0,1 1 0,-1-1 0,1 0 0,6-2 0,-11 3 3,0 0-1,0 0 1,0-1 0,0 1 0,-1 0 0,1-1-1,0 1 1,0-1 0,0 1 0,0-1 0,-1 1-1,1-1 1,0 0 0,-1 1 0,1-1 0,0 0-1,-1 0 1,1 1 0,-1-1 0,1 0 0,-1 0 0,1 0-1,-1 0 1,0 1 0,1-1 0,-1 0 0,0 0-1,0 0 1,0 0 0,1 0 0,-1 0 0,0 0-1,0 0 1,-1 0 0,1 0 0,0 0 0,0 0-1,0 0 1,-1 0 0,1 1 0,0-1 0,-1 0-1,1 0 1,-1 0 0,1 0 0,-1 0 0,1 1-1,-1-1 1,0 0 0,0 0 0,-6-6 345,1 0 1,-1 1-1,-1 0 1,-9-6-1,8 6 42,-2-2 132,-28-22 713,38 29-1190,-1 0-1,1 0 0,-1-1 0,1 1 0,-1-1 1,1 1-1,0-1 0,0 0 0,-1 0 0,1 1 1,1-1-1,-1 0 0,0 0 0,0 0 0,1 0 1,-1-4-1,1 5-75,1 1 0,-1-1 1,1 0-1,-1 1 0,1-1 1,0 1-1,0-1 0,-1 1 0,1-1 1,0 1-1,0-1 0,-1 1 1,1 0-1,0 0 0,0-1 0,0 1 1,0 0-1,-1 0 0,1 0 1,0 0-1,0 0 0,0 0 0,0 0 1,0 0-1,0 0 0,0 0 1,1 1-1,2-1-121,8 1-491,0 0 1,0 1 0,0 0 0,14 5-1,20 5-2329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81 239 11787,'2'2'98,"0"0"383,1 0 0,-1 0 0,0-1-1,1 1 1,-1-1 0,1 1 0,0-1 0,-1 0-1,1 0 1,3 1 0,-6-2-382,1 0 0,-1 0 0,0-1 0,1 1 1,-1 0-1,0 0 0,0 0 0,1 0 0,-1-1 0,0 1 0,0 0 0,1 0 1,-1-1-1,0 1 0,0 0 0,1 0 0,-1-1 0,0 1 0,0 0 0,0-1 0,0 1 1,0 0-1,0-1 0,1 1 0,-1 0 0,0-1 0,0 1 0,0-1 0,-1-23 1339,0 2-858,-1-2-359,0 1 1,-2 1 0,-9-35 0,12 53-392,0 0 0,0-1 1,-1 1-1,0 0 0,0 0 0,0 1 1,0-1-1,0 0 0,-1 1 0,0-1 1,1 1-1,-1 0 0,-1 0 0,1 0 1,0 0-1,-1 1 0,1-1 1,-1 1-1,0 0 0,0 0 0,0 0 1,0 0-1,0 1 0,-8-2 0,11 3 109,0 0 0,0 0 0,0 0 0,0 0 1,0 0-1,0 0 0,0 1 0,0-1 0,0 0 0,0 1 0,0-1 0,0 0 0,1 1 0,-1-1 0,0 1 0,0 0 0,-1 0 0,3-1 65,-1 0 1,0 0-1,0 0 0,0 0 0,0 0 1,1 0-1,-1 0 0,0 0 0,0 0 1,0 0-1,0 0 0,1 0 0,-1 0 1,0 0-1,0 0 0,0 0 0,1 1 0,-1-1 1,0 0-1,0 0 0,0 0 0,0 0 1,0 0-1,1 0 0,-1 0 0,0 0 1,0 1-1,0-1 0,0 0 0,0 0 1,0 0-1,0 0 0,1 1 0,-1-1 1,0 0-1,0 0 0,0 0 0,0 0 1,0 1-1,0-1 0,0 0 0,0 0 1,0 0-1,0 0 0,0 1 0,0-1 1,0 0-1,0 0 0,0 0 0,0 1 1,0-1-1,0 0 0,0 0 0,-1 0 1,1 0-1,0 1 0,0-1 0,0 0 0,0 0 1,0 0-1,0 0 0,0 0 0,-1 0 1,1 1-1,0-1 0,0 0 0,0 0 1,0 0-1,-1 0 0,31 0 1176,23 0 304,87 10 0,-96-4-1928,-4-2-1125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9370,'1'1'353,"0"-1"1,-1 1-1,1 0 1,0 0-1,0-1 1,0 1-1,0-1 1,-1 1-1,1-1 1,0 1-1,0-1 1,0 0-1,0 1 1,0-1-1,0 0 1,0 0-1,0 0 1,0 0-1,0 0 1,0 0-1,0 0 1,0 0-1,0 0 1,0 0-1,2-1 1,0 0-13,-1-1 0,1 1 0,-1 0 0,0-1 0,0 0 0,1 0 1,-1 1-1,0-1 0,3-5 0,4-6-103,0 0 1,12-26-1,-16 29 625,105-211 2266,-98 205-2729,-12 16-390,0-1 1,1 1-1,-1 0 0,0 0 0,0 0 0,1 0 0,-1 0 1,0 0-1,1 0 0,-1 0 0,0 0 0,0 0 1,1 1-1,-1-1 0,0 0 0,1 0 0,-1 0 0,0 0 1,0 0-1,1 0 0,-1 1 0,0-1 0,0 0 1,1 0-1,-1 0 0,0 1 0,0-1 0,0 0 0,1 0 1,-1 0-1,0 1 0,0-1 0,0 0 0,0 1 1,12 35 312,-10-27-372,8 35-162,-4-14-1060,1 0 0,20 48 0,-8-35-1379</inkml:trace>
  <inkml:trace contextRef="#ctx0" brushRef="#br0" timeOffset="1">75 181 15883,'5'-5'5882,"11"0"-4434,10 5-552,15 6-432,8 4-256,11 0-1056,-3-5-744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10 208 14083,'0'-1'7618,"0"-1"-6994,3-30-280,4-40-416,-9 38-280,0 6-752,-2 4-401,-8 9-1215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13243,'-20'8'4349,"37"-6"-1963,11 0-1642,27 4-38,135 10-1738,-144-15-728,0 1-1,0 3 0,53 12 0,-72-10 1430,40 16 0,-36-6 1790,-30-17-1384,-1 1 1,1-1 0,-1 1-1,0-1 1,1 1 0,-1-1-1,1 1 1,-1-1 0,0 1-1,1-1 1,-1 1 0,0-1-1,0 1 1,0 0 0,1-1-1,-1 1 1,0-1 0,0 1-1,0 0 1,0-1 0,0 1-1,0 0 1,0-1 0,0 1-1,0-1 1,0 1 0,-1 0-1,1-1 1,0 1 0,0-1-1,0 1 1,-1 0 0,1-1-1,0 1 1,-1-1 0,1 1-1,0-1 1,-1 1 0,1-1-1,-1 0 1,1 1 0,-1-1-1,1 1 1,-1-1 0,1 0-1,-1 1 1,1-1 0,-1 0-1,0 0 1,1 0 0,-1 1-1,-1-1 1,-14 7 662,0 0 1,0-1-1,-1-1 0,0 0 1,0-1-1,0-1 0,-1-1 1,1 0-1,-1-2 0,-32-2 1,44 1-602,0 0 0,0-1 0,0 0 0,0 0 1,0-1-1,0 0 0,1 0 0,0 0 0,-1 0 1,1-1-1,-7-6 0,11 9-126,-1-1 1,1 1-1,0 0 0,-1-1 1,1 1-1,0-1 0,0 1 1,0-1-1,0 0 0,0 1 1,0-1-1,0 0 0,1 0 1,-1 0-1,1 0 0,-1 0 1,1 1-1,0-1 0,-1 0 1,1 0-1,0 0 0,0 0 1,1 0-1,-1 0 0,0 0 1,1 0-1,-1 0 0,1 0 1,-1 0-1,1 1 0,0-1 1,0 0-1,0 1 0,0-1 1,0 0-1,0 1 0,1-1 1,-1 1-1,0-1 0,3-1 1,1 0-158,-1 1 0,0-1 0,1 1 1,-1 0-1,1 0 0,0 1 0,0-1 1,-1 1-1,1 0 0,0 0 0,0 1 1,0 0-1,0-1 0,0 2 0,0-1 0,0 0 1,0 1-1,0 0 0,8 3 0,30 10-2014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4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16508,'15'3'266,"0"0"1,0-2 0,1 1 0,-1-2 0,0 0 0,1-1 0,-1 0 0,0-1 0,0-1 0,0 0 0,19-7 0,-33 9-216,0 1 1,0 0-1,0 0 1,0-1-1,0 1 1,0-1-1,0 1 1,0-1-1,0 0 1,0 1-1,0-1 1,0 0-1,0 1 0,0-1 1,0 0-1,0 0 1,-1 0-1,1 0 1,0 0-1,-1 0 1,1 0-1,-1 0 1,1 0-1,-1 0 1,1 0-1,-1-1 1,0 0-1,0 0 39,0 1-1,-1-1 1,0 0 0,1 1 0,-1-1-1,0 0 1,0 1 0,1-1-1,-1 1 1,-1 0 0,1-1-1,0 1 1,0 0 0,0-1-1,-3-1 1,-6-4 293,-1-1-1,1 1 1,-20-9-1,15 10-226,7 2-66,-1 0 0,0 0-1,1-1 1,0 0 0,-7-7 0,15 12-94,0 0 1,0 0-1,0-1 1,-1 1-1,1 0 1,0 0-1,0 0 0,0-1 1,0 1-1,0 0 1,0 0-1,0 0 1,0 0-1,0-1 0,1 1 1,-1 0-1,0 0 1,0 0-1,0 0 1,0-1-1,0 1 0,0 0 1,0 0-1,0 0 1,0 0-1,1-1 1,-1 1-1,0 0 0,0 0 1,0 0-1,0 0 1,0 0-1,1 0 1,-1 0-1,0 0 0,0-1 1,0 1-1,0 0 1,1 0-1,-1 0 1,0 0-1,0 0 0,0 0 1,0 0-1,1 0 1,-1 0-1,0 0 1,20-5-460,22-2-1017,-11 7-1232,59 6-1,-32 0 531,-20-7 2365,-37 38 5111,-2-29-4529,1-4-634,0-1-1,-1 1 1,2 0 0,-1-1 0,0 1 0,1-1 0,0 1 0,0 0 0,0-1 0,0 1 0,0-1 0,1 0 0,-1 1 0,1-1 0,0 0 0,0 0 0,0 0-1,1 0 1,-1-1 0,1 1 0,-1-1 0,1 1 0,0-1 0,0 0 0,0 0 0,0 0 0,0 0 0,0-1 0,1 1 0,-1-1 0,1 0 0,-1 0 0,1 0 0,-1 0-1,6 0 1,-2-1-96,1 1 0,0-1 0,-1-1 0,1 1 0,-1-1 0,1-1 0,-1 1 0,0-1 0,0-1 0,1 1 0,-1-1 0,-1 0 0,1-1 0,0 0-1,-1 0 1,10-8 0,-13 9-35,1 0 0,-1 0 0,0-1 0,0 0-1,0 1 1,0-1 0,-1 0 0,0 0 0,0-1-1,0 1 1,0 0 0,0-1 0,-1 1 0,0-1-1,0 0 1,1-6 0,-3 8-135,1 0 0,0 0 0,0 0 0,-1-1 1,0 1-1,0 0 0,0 0 0,0 0 0,0 0 0,-1 0 0,1 0 0,-1 0 1,1 1-1,-1-1 0,0 0 0,0 1 0,-1-1 0,1 1 0,0 0 0,-1 0 0,0 0 1,1 0-1,-1 0 0,-3-1 0,-6-2-1752,6 6-431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23 242 12955,'14'-46'5315,"-12"32"-4623,0 1-1,0-1 1,-1-22 0,-1 28-480,-1 1 0,1 0 1,-1 0-1,-1-1 0,1 1 0,-1 0 0,0 0 0,-1 1 0,0-1 0,0 0 0,0 1 0,-1 0 0,0-1 0,0 2 1,-6-8-1,10 13-201,0 0 0,0 0 0,0 0 0,0 0 0,0 0 0,0 0 1,1 0-1,-1 0 0,0 0 0,0 0 0,0 0 0,0 0 0,0 0 1,0 0-1,0 0 0,0 0 0,0 0 0,1 0 0,-1 0 1,0 0-1,0 0 0,0 0 0,0 0 0,0 0 0,0 0 0,0 0 1,0 0-1,0-1 0,0 1 0,0 0 0,0 0 0,0 0 0,0 0 1,0 0-1,0 0 0,0 0 0,0 0 0,0 0 0,1-1 0,-1 1 1,0 0-1,0 0 0,0 0 0,-1 0 0,1 0 0,0 0 1,0 0-1,0 0 0,0 0 0,0-1 0,0 1 0,0 0 0,0 0 1,0 0-1,0 0 0,0 0 0,0 0 0,0 0 0,0 0 0,0 0 1,0 0-1,0 0 0,0 0 0,0 0 0,-1-1 0,1 1 0,0 0 1,0 0-1,14 2 173,18 5-176,0 1-162,0 2-1,-1 1 1,0 1 0,0 2-1,-2 1 1,50 34 0,-76-48 116,-1 1-1,1 0 1,-1 0-1,0 0 1,0 0 0,0 0-1,0 0 1,0 1 0,-1-1-1,1 1 1,-1-1 0,1 1-1,-1-1 1,0 1-1,0 0 1,1 4 0,-2-5 43,0 0 1,0 0 0,-1 0-1,1-1 1,0 1-1,-1 0 1,1 0 0,-1-1-1,1 1 1,-1 0-1,0-1 1,0 1 0,0-1-1,0 1 1,0-1-1,0 1 1,0-1 0,-1 0-1,-2 3 1,-1 0 74,-1 0 1,0-1 0,-1 1-1,1-1 1,0 0-1,-1-1 1,0 0-1,0 0 1,1 0-1,-1-1 1,-11 1 0,18-2-73,-13 2 81,0-2 0,1 0 0,-1 0 0,0-1 1,1 0-1,-24-6 0,36 7-92,-1-1 1,0 1 0,0 0 0,0 0-1,0 0 1,1-1 0,-1 1-1,0 0 1,0-1 0,1 1-1,-1-1 1,0 1 0,1-1 0,-1 1-1,0-1 1,1 1 0,-1-1-1,1 0 1,-1 1 0,1-1-1,-1 0 1,1 0 0,-1 1 0,1-1-1,0 0 1,0 0 0,-1 1-1,1-2 1,1 1-17,-1-1-1,1 1 1,0 0-1,-1 0 1,1 0-1,0 0 1,0 1 0,0-1-1,0 0 1,0 0-1,0 0 1,0 1-1,0-1 1,0 1 0,1-1-1,-1 1 1,0-1-1,0 1 1,0-1-1,3 1 1,26-6-777,1 1-1,-1 1 1,1 1 0,0 2 0,42 4-1,67-3 946,-139 0-46,0 0-1,0 0 1,0 0-1,0 0 1,0-1 0,0 1-1,0 0 1,-1 0-1,1-1 1,0 1 0,0-1-1,0 1 1,0-1 0,0 1-1,-1-1 1,1 0-1,0 1 1,0-1 0,-1 0-1,1 1 1,-1-1-1,1 0 1,0 0 0,-1 0-1,0 0 1,1 0-1,-1 1 1,1-1 0,-1 0-1,0 0 1,0 0-1,0 0 1,1 0 0,-1 0-1,0 0 1,0 0-1,0 0 1,0 0 0,-1 0-1,1 0 1,0-2 0,-2-5 270,0 0 1,-1 0 0,0 0 0,-4-8 0,2 3 54,0 1-175,3 9-225,0-1 0,0 0-1,1 1 1,-1-1 0,1 0-1,0 0 1,0 0 0,1 0-1,-1-1 1,1 1 0,0 0 0,0-7-1,0 11-84,1 0 1,-1-1-1,0 1 0,1-1 0,-1 1 1,1 0-1,-1 0 0,0-1 0,1 1 1,-1 0-1,1 0 0,-1-1 0,1 1 1,-1 0-1,1 0 0,-1 0 0,1 0 1,-1 0-1,1 0 0,-1 0 0,1 0 1,-1 0-1,1 0 0,-1 0 0,1 0 1,-1 0-1,1 0 0,-1 0 0,1 0 1,-1 1-1,0-1 0,1 0 0,-1 0 1,1 1-1,-1-1 0,1 0 0,-1 1 0,0-1 1,1 0-1,-1 1 0,0-1 0,1 1 1,16 15-2219,4 8-781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12491,'67'-1'6427,"1"-5"-4901,-54 4-1548,0-1 0,-1 0-1,1 0 1,-1-1 0,0-1-1,0 0 1,18-11 0,-30 16 24,0-1 1,-1 1 0,1-1 0,0 1 0,0-1 0,-1 1-1,1-1 1,0 0 0,-1 1 0,1-1 0,-1 0-1,1 0 1,-1 1 0,1-1 0,-1 0 0,1 0-1,-1 0 1,0 1 0,1-1 0,-1 0 0,0 0-1,0 0 1,0 0 0,0 0 0,0 0 0,0 0-1,0 0 1,0 1 0,0-1 0,0 0 0,0 0 0,0 0-1,-1 0 1,1 0 0,0 0 0,-1 1 0,1-1-1,-1 0 1,1 0 0,-1 1 0,0-2 0,-3-3 38,0 1 0,0-1 0,0 1 1,-10-7-1,11 8-13,-15-9 215,-38-21 0,9 7 72,47 26-311,-1-1 0,0 1 1,1 0-1,-1 0 0,1-1 0,-1 1 0,0 0 0,1 0 0,-1-1 0,1 1 0,-1-1 0,1 1 0,-1 0 1,1-1-1,0 1 0,-1-1 0,1 1 0,-1-1 0,1 0 0,0 1 0,-1-1 0,1 1 0,0-1 0,0 1 1,0-1-1,-1 0 0,1 1 0,0-1 0,0 0 0,0 1 0,0-1 0,0 0 0,0 1 0,0-1 1,0 1-1,1-1 0,-1 0 0,0 1 0,0-1 0,0 0 0,1 1 0,-1-1 0,0 1 0,1-1 0,-1 1 1,0-1-1,1 1 0,-1-1 0,1 1 0,-1-1 0,0 1 0,1-1 0,0 1 0,-1 0 0,1-1 0,-1 1 1,1 0-1,-1 0 0,1-1 0,0 1 0,-1 0 0,2 0 0,43-14-242,-25 11-306,0 1 0,0 0-1,0 2 1,0 0 0,30 5-1,-5 4-1473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27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7290,'104'8'1415,"-117"-12"-2902,12 4 1987,0-1 0,0 1 0,0-1-1,0 1 1,1 0 0,-1-1 0,0 1 0,0 0-1,0 0 1,0 0 0,0 0 0,0 0-1,0 0 1,0 0 0,0 0 0,0 0 0,0 1-1,1-1 1,-1 0 0,-2 1 0,-6 9 1462,3-2-1835,1 0 0,0 1-1,0 0 1,1 0 0,-5 16-1,8-23-115,0-1 0,1 1 0,0 0 0,-1 0-1,1 0 1,0-1 0,0 1 0,0 0-1,0 0 1,0 0 0,0-1 0,0 1 0,1 0-1,-1 0 1,1-1 0,-1 1 0,1 0-1,0 0 1,0-1 0,0 1 0,-1-1 0,2 1-1,-1-1 1,0 1 0,0-1 0,0 0 0,1 0-1,-1 1 1,0-1 0,1 0 0,-1 0-1,1 0 1,0 0 0,-1-1 0,1 1 0,0 0-1,2 0 1,4 2-2,0-1 0,0 0 0,0-1 0,0 0 0,16 1 0,-6-3-148,0-1-1,0-1 0,0-1 1,0-1-1,-1 0 0,0-1 1,0 0-1,17-11 0,9-1-127,-37 16 317,0 0-1,0 0 1,0 1-1,0 0 0,0 0 1,1 0-1,-1 1 1,0 0-1,0 0 1,11 2-1,-16-1-25,-1-1 1,0 0-1,1 0 0,-1 0 0,1 0 1,-1 0-1,1 0 0,-1 1 0,0-1 1,1 0-1,-1 0 0,1 0 0,-1 1 1,0-1-1,1 0 0,-1 1 0,0-1 0,0 0 1,1 1-1,-1-1 0,0 0 0,0 1 1,1-1-1,-1 1 0,0-1 0,0 0 1,0 1-1,0-1 0,0 1 0,1-1 0,-1 1 1,0-1-1,0 1 0,0-1 0,0 0 1,0 1-1,0-1 0,-1 1 0,1-1 1,0 1-1,0-1 0,0 1 0,0-1 0,0 0 1,-1 1-1,1-1 0,0 0 0,0 1 1,-1-1-1,1 1 0,-1-1 0,-16 20 955,12-17-819,0 0 0,-1 0 0,1-1 0,-1 0 0,1 1 0,-1-2-1,0 1 1,0-1 0,0 0 0,0 0 0,0 0 0,0-1 0,0 0-1,0 0 1,-6-2 0,9 2-139,1 0-1,-1-1 0,1 1 1,-1-1-1,1 0 0,0 0 1,-1 0-1,1 0 0,0 0 1,0 0-1,0-1 0,0 1 1,0-1-1,0 0 1,0 1-1,0-1 0,0 0 1,1 0-1,-1 0 0,1 0 1,0 0-1,-1 0 0,1-1 1,0 1-1,0 0 0,1-1 1,-1 1-1,0-1 1,1 1-1,-1 0 0,1-1 1,0 0-1,0 1 0,0-1 1,0 1-1,0-1 0,1-2 1,0 0-50,0-1 0,0 1 0,1 0 0,0 0 0,0 0 0,0 1 0,0-1 0,1 0 0,-1 1 0,1-1 0,1 1 0,-1 0 0,0 0 0,1 0 0,0 1 0,0-1 0,0 1 1,0 0-1,1 0 0,7-4 0,-8 6-84,-1-1 0,1 1 0,-1 0 0,1 0 0,0 0 0,-1 0 1,1 1-1,0 0 0,0 0 0,-1 0 0,1 0 0,0 0 0,0 1 0,-1-1 1,1 1-1,0 0 0,-1 0 0,1 1 0,-1-1 0,1 1 0,-1 0 1,0 0-1,0 0 0,1 0 0,-2 0 0,1 1 0,0-1 0,0 1 0,2 3 1,11 18-1909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56 244 10058,'-48'36'4469,"48"-36"-4334,0-1 0,0 1 1,0 0-1,0 0 0,0 0 0,0-1 0,0 1 0,0 0 0,0 0 1,0 0-1,0 0 0,0-1 0,-2-1 1892,2 2-1892,0 0 0,0 0 0,-1 0 1,1-1-1,0 1 0,0 0 0,0 0 0,-1 0 0,1 0 0,0 0 1,0 0-1,0 0 0,0 0 0,-1 0 0,1 0 0,0 0 0,0 0 0,0 0 1,-1 0-1,1 0 0,0 0 0,0 0 0,0 0 0,-1 1 0,1-1 1,0 0-1,0 0 0,9-27 898,-6 21-869,2-8 45,3-4 208,-2-1 0,9-34 0,-5 18 407,-10 35-800,1-1 1,-1 1-1,0 0 1,1-1-1,-1 1 1,0-1-1,1 1 1,-1-1-1,0 1 1,1 0-1,-1-1 1,1 1-1,-1 0 1,0 0-1,1-1 1,-1 1-1,1 0 1,-1 0-1,1-1 1,-1 1-1,1 0 1,0 0-1,0 0-5,0 0-1,0 1 1,0-1-1,0 1 1,0-1-1,-1 0 1,1 1-1,0-1 1,0 1-1,-1 0 1,1-1-1,0 1 1,-1 0-1,1-1 1,0 1-1,-1 0 1,1 0-1,0 1 1,29 44 132,-15-21-111,2 0 0,37 42 0,-47-60-39,-1-1 0,1 0-1,1 0 1,-1 0 0,1-1 0,0-1 0,0 1 0,0-1 0,1-1 0,-1 1 0,1-1 0,0-1 0,16 3 0,-24-4 9,0-1-1,0 0 1,1 0 0,-1 0-1,0 0 1,0 0 0,0 0-1,0 0 1,0 0 0,0 0-1,0-1 1,0 1 0,0 0-1,0-1 1,0 1 0,0 0-1,0-1 1,-1 0 0,1 1-1,0-1 1,0 1 0,0-1-1,0 0 1,-1 1 0,1-1-1,0 0 1,-1 0 0,2-1-1,-1-1 50,-1 1 0,1-1-1,0 1 1,-1-1-1,0 0 1,0 1 0,1-1-1,-2 0 1,1 1 0,0-1-1,-1-3 1,-2-9 217,-1 0 0,-1 1 0,-7-15 1,-49-92 364,61 119-635,-1 0 0,0 0 0,1 0 1,-1 1-1,1-1 0,0 0 0,-1 0 0,1 0 0,0 0 0,0-4 0,1 6-14,-1-1-1,0 0 0,0 1 0,1-1 0,-1 0 0,0 1 0,1-1 0,-1 0 0,0 1 0,1-1 0,-1 1 0,1-1 0,-1 0 0,1 1 0,-1-1 0,1 1 0,0 0 0,-1-1 0,2 0 1,2 0-94,0 0 1,0 0-1,0 1 1,0-1-1,0 1 1,1 0 0,7 0-1,6 1-311,188-2-5939,-163 4 4873,0 1 0,75 19 0,-102-19 1368,52 16 86,-62-18 212,-1 1 0,1 0 0,0 0 0,-1 0 0,0 0 0,0 1 0,0 0 0,7 6 0,-11-9-104,-1 0 0,1 0 0,0 0 0,-1 0 0,1 0 0,0 0 1,-1 0-1,1 0 0,-1 0 0,0 0 0,1 0 0,-1 1 0,0-1 1,0 0-1,0 0 0,1 0 0,-1 0 0,0 0 0,-1 1 0,1-1 0,0 0 1,0 0-1,0 0 0,-1 0 0,1 0 0,0 0 0,-1 1 0,1-1 0,-1 0 1,0 0-1,1 0 0,-1 0 0,0-1 0,1 1 0,-1 0 0,0 0 0,0 0 1,0-1-1,0 1 0,0 0 0,0-1 0,-2 2 0,-3 2 335,-1 0 0,1-1 0,-1 0 0,0 0 0,-11 3 0,9-4-148,-1 0 0,0 0 0,1-1 0,-1-1 0,0 1 0,0-2 0,0 1 0,0-1 0,0-1-1,1 0 1,-1 0 0,1-1 0,-1 0 0,1-1 0,0 0 0,-15-9 0,19 10-246,1 0 0,-1 0 0,1-1 0,-1 0 0,1 0 0,0 0 0,0 0 0,1-1 0,-1 1 0,1-1 1,0 0-1,0 0 0,1 0 0,-1 0 0,1-1 0,0 1 0,1 0 0,-1-1 0,1 0 0,0 1 0,1-1 0,-1 0 0,1 1 0,0-1 0,1 0 1,-1 0-1,1 1 0,0-1 0,3-8 0,-4 12-90,1 1 1,-1-1-1,1 1 0,-1 0 1,1-1-1,0 1 0,0-1 1,-1 1-1,1 0 0,0 0 1,0-1-1,0 1 0,0 0 1,1 0-1,-1 0 0,0 0 1,0 0-1,1 0 1,-1 1-1,0-1 0,1 0 1,-1 1-1,1-1 0,-1 1 1,1-1-1,-1 1 0,1 0 1,-1 0-1,1-1 0,-1 1 1,1 0-1,-1 0 1,1 1-1,-1-1 0,4 1 1,27 4-2343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8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280 4 12459,'-13'-2'1450,"-1"1"1,1 0-1,0 1 1,-16 2-1,15 0-1165,-1 1 0,1 1-1,-1 0 1,1 0 0,0 1 0,1 1 0,-1 1-1,1-1 1,0 2 0,-18 14 0,29-21-267,0 1 0,0-1 0,0 1 0,0-1 0,0 1 1,1 0-1,-1 0 0,1 0 0,-1 0 0,1 0 1,-1 0-1,1 1 0,0-1 0,0 0 0,0 1 0,1-1 1,-1 1-1,0-1 0,1 0 0,0 1 0,0-1 1,-1 1-1,1 0 0,1-1 0,-1 1 0,0-1 0,1 1 1,-1-1-1,1 0 0,0 1 0,-1-1 0,1 1 1,0-1-1,1 0 0,-1 0 0,0 0 0,1 0 0,-1 0 1,1 0-1,2 3 0,3 2-42,0 0-1,1-1 1,-1 1 0,1-2 0,1 1-1,-1-1 1,1 0 0,0-1 0,13 5-1,-2-3-63,1 0 0,0-2 0,0-1 0,0-1 0,23 0-1,112-8-580,-42 0 347,-90 6 334,-6-1-67,1 0 1,35 5-1,-51-3 96,0-1 1,1 1-1,-1-1 1,0 1-1,1 0 0,-1 1 1,0-1-1,0 0 1,0 1-1,0 0 0,0-1 1,0 1-1,-1 0 1,1 1-1,0-1 0,-1 0 1,0 1-1,0 0 1,1-1-1,-1 1 0,-1 0 1,3 3-1,-4-5-2,1 1-1,-1-1 1,0 0-1,1 0 0,-1 0 1,0 1-1,0-1 1,0 0-1,0 0 1,0 0-1,0 1 1,0-1-1,-1 0 1,1 0-1,0 0 1,-1 1-1,1-1 1,-1 0-1,1 0 0,-1 0 1,1 0-1,-1 0 1,0 0-1,0 0 1,1 0-1,-1 0 1,0 0-1,0-1 1,0 1-1,0 0 1,0 0-1,0-1 1,0 1-1,0-1 0,0 1 1,0-1-1,-1 1 1,-1 0-1,0 0 39,0 0-1,0-1 0,0 1 1,0-1-1,0 1 1,0-1-1,0 0 0,-1 0 1,1 0-1,0 0 1,0-1-1,0 1 0,0-1 1,-4-1-1,3 0-10,1-1 0,-1 1 0,0-1 1,1 0-1,0 0 0,-1 0 0,1-1 0,0 1 0,1-1 0,-1 0 0,-4-7 0,2 0-19,0-1 0,0 1 0,-3-14-1,8 23-54,-1 0-1,1 1 1,-1-1-1,1 0 0,0 0 1,-1 0-1,1 0 1,0 0-1,1 0 1,-1 0-1,0 1 1,0-1-1,1 0 0,-1 0 1,1 0-1,-1 0 1,1 1-1,0-1 1,0 0-1,0 1 1,0-1-1,0 0 0,0 1 1,0 0-1,1-1 1,-1 1-1,0 0 1,1-1-1,-1 1 1,1 0-1,0 0 0,-1 0 1,1 0-1,0 0 1,-1 1-1,1-1 1,0 1-1,3-1 1,-1 0-57,0 0 0,0 0 0,1 1 0,-1-1 1,0 1-1,1 0 0,-1 1 0,0-1 1,1 1-1,-1 0 0,0 0 0,0 0 0,1 0 1,-1 1-1,0 0 0,6 4 0,16 14-262,-21-15 322,0-1 0,0 1-1,1-1 1,-1 0 0,1-1 0,0 0 0,0 1-1,0-2 1,0 1 0,0-1 0,1 0 0,-1 0-1,9 1 1,-15-4 35,1 1 0,0 0 0,0 0 0,-1-1 0,1 1 0,0-1 0,-1 1 0,1-1 0,0 1 0,-1-1 0,1 1 0,-1-1 0,1 0 0,-1 1 0,1-1 0,-1 0 0,1 1 0,-1-1 0,0 0 0,1 1 0,-1-1 0,0 0 0,0 0 0,1 0 0,-1 1 0,0-1 0,0 0 0,0 0 0,0-1 0,2-39 694,1 4-277,-2 36-439,-1 0 0,0 0 0,1 0 0,-1-1 1,1 1-1,-1 0 0,1 0 0,-1 0 0,1 0 0,0 0 0,-1 0 0,1 0 0,0 0 0,0 0 0,0 0 0,0 0 0,0 0 0,0 1 0,0-1 0,0 0 0,0 1 0,0-1 0,1 1 0,-1-1 0,0 1 0,0-1 0,1 1 0,-1 0 1,0 0-1,0 0 0,1 0 0,-1 0 0,0 0 0,0 0 0,1 0 0,0 0 0,5 3-6,-1-1-1,0 1 1,0 0 0,0 0-1,10 8 1,7 3 13,44 14 26,-60-25-33,-1-1 1,1-1-1,0 1 0,0-1 1,0 0-1,0-1 0,0 1 1,8-2-1,-15 1 1,1 0 0,0-1-1,0 1 1,0 0 0,-1 0 0,1-1 0,0 1-1,0-1 1,-1 1 0,1 0 0,0-1 0,-1 1-1,1-1 1,-1 0 0,1 1 0,-1-1 0,1 0-1,-1 1 1,1-1 0,-1 0 0,1 1 0,-1-1-1,0 0 1,0 0 0,1 1 0,-1-1 0,0 0-1,0 0 1,0 0 0,0 1 0,0-1 0,0 0-1,0 0 1,0 0 0,0 1 0,0-1 0,0 0-1,0 0 1,-1 0 0,1 0 0,-15-42 630,8 26-375,7 14-255,-1 1-1,1-1 0,0 1 0,0-1 1,0 0-1,1 1 0,-1-1 0,1 1 1,-1-1-1,1 1 0,0-1 0,0 1 1,0 0-1,0-1 0,0 1 0,0 0 0,1 0 1,-1 0-1,1 0 0,0 0 0,-1 0 1,1 0-1,0 0 0,0 1 0,0-1 1,1 1-1,2-2 0,0 0-226,0 0-1,0 0 1,1 1-1,-1 0 1,1 0-1,-1 1 1,1 0-1,-1 0 1,1 0-1,0 0 1,9 1-1,18 5-2504,4 2-2358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36 15027,'-2'-5'9442,"36"-11"-8586,43 1-239,-51 22-1018,4 6-647,-5-4-360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10770,'19'-28'6499,"-15"23"-6094,0 0 1,0-1 0,-1 0-1,0 1 1,0-1 0,3-9-1,18-76 2561,-17 58-1591,18-50 0,-21 79-911,0 10 31,3 19-444,1 0 0,1-1 0,1 0 0,1-1 0,22 34 0,-23-42-949,1-1 0,0 0 0,1-1 1,1 0-1,17 14 0,-12-14-3696</inkml:trace>
  <inkml:trace contextRef="#ctx0" brushRef="#br0" timeOffset="1">89 233 11642,'0'0'5306,"14"-2"-1946,12 2-2407,-3-3-1162,16-1-279,-11 1-1144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13371,'16'37'5321,"-16"-48"-3321,-1-7-415,1-7-537,0-5-272,3-1-512,5 6-240,-8 3-520,0 9-480,3 4-1217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0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12675,'57'-5'4474,"24"0"-2532,45-4-1189,482-59 2604,-195 20-2638,-162 28-1505,-240 18 29,-27 6-2014,-10 3 1025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15931,'18'44'6282,"-24"-39"-2449,6-7-3937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15051,'0'0'7826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11114,'0'0'3877,"0"-6"-37,8-20-2927,1 8-640,-5 12-165,0-2 0,-1 1 0,0 0-1,0-1 1,-1 1 0,0-1 0,0 0 0,0 0 0,-1 0-1,0-9 1,-8-77 1771,12 107-1858,1 1 0,1-1-1,0 0 1,1-1-1,0 1 1,18 19 0,-23-29-22,0 0 0,0 0 1,0-1-1,1 1 1,-1-1-1,1 1 1,0-1-1,-1 0 0,1-1 1,0 1-1,0-1 1,6 2-1,-7-3-3,0 0 0,0 0 0,0 0 0,0 0 0,0 0 0,0-1 0,0 1 0,0-1 0,-1 0 0,1 0 0,0 0 0,0 0 0,0-1 0,-1 1 0,1-1 1,-1 1-1,1-1 0,-1 0 0,4-4 0,-1 1-2,0-1 1,-1-1 0,0 1 0,0-1 0,0 0-1,0 0 1,-1 0 0,0 0 0,-1 0 0,0-1 0,0 1-1,0-1 1,-1 0 0,-1 0 0,1 1 0,-1-1-1,-1-10 1,1 17 6,1 1 1,-1-1-1,0 1 0,0-1 0,0 1 0,0-1 0,0 1 0,0-1 1,0 1-1,0-1 0,0 1 0,0-1 0,0 1 0,0-1 1,0 0-1,0 1 0,0 0 0,-1-1 0,1 1 0,0-1 0,0 1 1,-1-1-1,1 1 0,0-1 0,0 1 0,-1 0 0,1-1 1,-1 1-1,1 0 0,0-1 0,-1 1 0,1 0 0,-1-1 0,0 1 1,1 1 1,-1 0 0,1 0-1,-1 1 1,1-1 0,0 0 0,0 1 0,0-1 0,-1 0 0,1 1 0,1-1 0,-1 0 0,0 1 0,0-1 0,0 0 0,1 0 0,0 2 0,5 25 15,1 8 13,2 0 0,20 49 0,-29-84-32,0 0 1,0 0-1,1 0 1,-1 0-1,1 0 1,-1 0-1,1 0 1,-1 0-1,1 0 1,0 0 0,-1 0-1,1 0 1,0 0-1,0 0 1,0-1-1,0 1 1,0 0-1,0-1 1,0 1-1,0 0 1,0-1-1,0 1 1,0-1-1,0 0 1,0 1 0,0-1-1,0 0 1,0 0-1,1 0 1,-1 1-1,0-1 1,0 0-1,0-1 1,0 1-1,1 0 1,-1 0-1,0 0 1,0-1-1,0 1 1,0 0 0,0-1-1,0 1 1,0-1-1,0 0 1,0 1-1,0-1 1,0 0-1,0 1 1,0-1-1,0 0 1,-1 0-1,1 0 1,1-1-1,3-4 24,1-1 0,-1 1-1,-1-1 1,1 0 0,-1 0-1,4-9 1,12-43 260,-17 47-73,0 0 0,1 0 0,0 0 0,1 1 0,1-1 0,0 1 0,10-15 0,-15 26-187,-1 0-1,1-1 0,-1 1 1,1 0-1,0-1 1,-1 1-1,1 0 1,-1 0-1,1 0 1,0-1-1,-1 1 0,1 0 1,0 0-1,-1 0 1,1 0-1,0 0 1,-1 0-1,1 0 1,0 1-1,-1-1 0,1 0 1,0 0-1,-1 0 1,1 1-1,-1-1 1,1 0-1,0 0 1,-1 1-1,1-1 1,-1 1-1,1-1 0,-1 1 1,1-1-1,-1 0 1,0 1-1,1 0 1,-1-1-1,1 1 1,-1-1-1,0 1 0,1 0 1,18 29 125,-17-27-107,11 21-890,18 45-1,-21-39-962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14683,'28'-1'5665,"15"-3"-3704,14-5-1977,7-1-584,-12 0-985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3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12859,'55'5'4914,"-32"-5"-4646,1-2 1,0-1-1,30-8 1,-53 11-247,0 0 1,0 0-1,0 0 0,0 0 1,0-1-1,-1 1 1,1 0-1,0-1 1,0 1-1,0-1 0,0 1 1,0-1-1,-1 1 1,1-1-1,0 0 1,0 1-1,0-2 1,-1 1 11,0 1 1,0-1 0,0 1-1,1-1 1,-1 1 0,0 0-1,0-1 1,-1 1 0,1-1-1,0 1 1,0-1 0,0 1-1,0-1 1,0 1 0,0-1-1,-1 1 1,1-1 0,0 1-1,0 0 1,-1-1 0,1 1-1,0 0 1,-1-1 0,0 0-1,-33-23 1881,21 15-1486,12 9-396,-15-12 909,-27-24-1,40 33-840,0 0 0,0-1 0,0 1 0,0-1-1,0 1 1,1-1 0,0 0 0,-1 0 0,1 0 0,1 0-1,-1 0 1,1-1 0,0 1 0,-2-7 0,3 10-102,1-1 1,-1 1 0,0-1-1,0 1 1,1 0 0,-1-1 0,1 1-1,-1 0 1,1-1 0,-1 1 0,1 0-1,0 0 1,0-1 0,0 1-1,0 0 1,0 0 0,0 0 0,0 0-1,0 0 1,0 0 0,0 1-1,0-1 1,1 0 0,-1 0 0,0 1-1,1-1 1,-1 1 0,0-1 0,1 1-1,-1 0 1,1-1 0,2 1-1,3-1-240,0 0 0,1 1-1,-1 0 1,1 0-1,10 2 1,6 3-1024,0 1 0,0 2 0,36 16 0,19 6-2536,-26-16 569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61 5121,'6'2'3409,"-11"3"-497,0 1 609,-16 4-992,-8-2-281,-12-2-263,1-2-257,-1-11-512,2-4-328,18-7-527,8 0-145,20-1-208,12 4-56,18 7-385,6 3-343,9 8-1064,1 7-601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9.4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127 204 11434,'53'57'4479,"-53"-57"-4439,0 0 0,1 0 0,-1 0 1,0 0-1,0 1 0,0-1 0,0 0 0,0 0 1,0 0-1,0 0 0,1 0 0,-1 0 1,0 0-1,0 1 0,0-1 0,0 0 0,1 0 1,-1 0-1,0 0 0,0 0 0,0 0 1,0 0-1,1 0 0,-1 0 0,0 0 0,0 0 1,0 0-1,1 0 0,-1 0 0,0 0 0,0 0 1,0 0-1,0 0 0,1 0 0,-1-1 1,0 1-1,0 0 0,0 0 0,0 0 0,0 0 1,1 0-1,-1 0 0,0 0 0,0 0 1,0-1-1,0 1 0,0 0 0,0 0 0,1 0 1,-1 0-1,0-1 0,0 1 0,0 0 0,1-16 958,-7-23-447,5 35-393,-1-7-93,-1-4-163,0 0 0,-10-28 0,11 38-125,0 0 0,-1-1 0,0 1 0,0 0-1,0 1 1,-1-1 0,0 1 0,0-1-1,0 1 1,0 0 0,-7-4 0,-7-4-2573,-1 2 0,-28-12 1,18 9 159,38 17 4674,0-1-1,0 0 0,18 3 0,41 1 446,-22-5-2360,57-7-1,-99 4-130,1 1 63,-1-1-1,1 1 1,-1 0-1,0 0 1,1 0-1,-1 1 1,6 0-1,-9 0-11,0-1 0,0 1-1,0-1 1,0 1-1,-1 0 1,1-1 0,0 1-1,0 0 1,0 0-1,0 0 1,-1-1 0,1 1-1,0 0 1,-1 0-1,1 0 1,-1 0 0,1 0-1,-1 0 1,1 1-1,-1-1 1,0 0-1,0 0 1,1 0 0,-1 0-1,0 0 1,0 0-1,0 1 1,0-1 0,0 0-1,-1 0 1,1 0-1,0 1 1,-2 12 298,1 0 0,0 0-1,1 0 1,1 0 0,0-1 0,5 21-1,-4-29-299,-1 0-1,1 0 0,1 0 0,-1-1 0,1 1 1,-1-1-1,1 1 0,1-1 0,-1 0 1,0 0-1,1 0 0,0-1 0,0 1 0,0-1 1,0 0-1,1 0 0,-1 0 0,1-1 1,0 1-1,7 1 0,-4-1 17,0-1 0,0 0 0,0 0 1,1-1-1,-1 0 0,0 0 0,1-1 0,-1 0 0,1-1 1,-1 0-1,10-2 0,-2-1-412,1-1-1,-1 0 1,0-1-1,23-13 1,-25 10-1039,-12-2-535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14027,'38'-30'9391,"-49"51"-8753,6 4-395,1-11-260,1 0-1,0 0 1,1 0 0,1 0 0,0 17 0,1-31-8,0 0-1,0 1 1,1-1 0,-1 0 0,0 0 0,0 1-1,0-1 1,0 0 0,1 0 0,-1 1 0,0-1 0,0 0-1,1 0 1,-1 1 0,0-1 0,0 0 0,1 0-1,-1 0 1,0 0 0,1 0 0,-1 1 0,0-1-1,0 0 1,1 0 0,-1 0 0,0 0 0,1 0-1,-1 0 1,0 0 0,1 0 0,-1 0 0,0 0-1,1 0 1,-1 0 0,0 0 0,1-1 0,-1 1 0,0 0-1,0 0 1,1 0 0,-1 0 0,0 0 0,1-1-1,-1 1 1,0 0 0,0 0 0,1 0 0,-1-1-1,0 1 1,0-1 0,24-15-730,-11 7 200,-6 6 312,0 0 1,0 0 0,1 1 0,-1-1-1,1 2 1,-1-1 0,1 1 0,-1 0-1,14 1 1,9 1-188,35 7-1,-8-2 402,-26-4 217,52 6 1178,-82-8-1299,-1 0 1,1 0-1,0 0 1,-1 0-1,1 0 1,0 0-1,0 0 1,-1 0 0,1 1-1,0-1 1,-1 0-1,1 0 1,0 1-1,-1-1 1,1 0 0,-1 1-1,1-1 1,-1 1-1,1-1 1,0 1-1,-1-1 1,0 1-1,1-1 1,-1 1 0,1-1-1,-1 1 1,1 0-1,-2 0 37,1 0 0,-1-1 0,1 1 0,-1 0 0,1 0 0,-1-1 0,1 1 0,-1-1 0,0 1 0,0 0 0,1-1-1,-1 1 1,0-1 0,0 0 0,1 1 0,-1-1 0,-1 1 0,-44 12 2135,38-12-2037,0-1-1,-1 0 1,1-1-1,0 0 1,0 0 0,0-1-1,0 0 1,0 0 0,0-1-1,-14-7 1,20 9-172,-1 0 0,1-1 0,0 1 0,0-1 0,-1 1 1,1-1-1,0 0 0,0 0 0,0 0 0,1 0 0,-1 0 0,0 0 0,1-1 0,0 1 0,-1 0 0,1-1 0,0 1 1,0-1-1,0 1 0,1-1 0,-1 0 0,1 1 0,-1-1 0,1 0 0,0 1 0,0-1 0,0 0 0,0 0 1,1 1-1,-1-1 0,1 0 0,-1 1 0,1-1 0,0 1 0,0-1 0,2-3 0,-1 3-36,-1 1-1,1-1 1,0 0-1,0 1 1,0 0-1,1-1 1,-1 1-1,1 0 1,-1 0 0,1 1-1,-1-1 1,1 0-1,0 1 1,0 0-1,0-1 1,0 1-1,0 0 1,0 1-1,0-1 1,0 0-1,0 1 1,1 0-1,-1 0 1,0 0-1,0 0 1,0 0-1,4 1 1,2 0-270,0 1-1,1 0 1,-1 0 0,0 1-1,0 0 1,-1 1-1,1 0 1,8 5 0,13 12-1825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10746,'2'2'1010,"0"0"-1,0-1 1,1 1 0,-1-1-1,0 1 1,1-1-1,-1 0 1,6 2 0,27 3 1323,30-7-1607,-49 0-566,-1-1 0,1 0 1,-1-1-1,0-1 1,1 0-1,-2-1 1,1-1-1,-1 0 0,19-11 1,-33 17-155,1-1-1,0 1 1,-1-1-1,1 1 1,0-1 0,-1 1-1,1-1 1,-1 1-1,1-1 1,0 1 0,-1-1-1,0 0 1,1 1-1,-1-1 1,1 0 0,-1 1-1,0-1 1,1 0-1,-1 0 1,0 1 0,0-1-1,0 0 1,1 0-1,-1 1 1,0-3 0,-1 2 11,1 0 0,-1 0 1,1 0-1,-1-1 1,0 1-1,0 0 0,1 0 1,-1 0-1,0 0 1,0 0-1,0 1 0,0-1 1,0 0-1,-2-1 1,-9-5 201,0 1 1,-23-8 0,10 4 98,18 6-230,1 1 1,0-1-1,0 0 0,0 0 1,-6-7-1,11 10-82,-1 0 0,1 0 0,0 0 0,0 0 0,1-1 0,-1 1 0,0 0 0,0-1 0,1 1 0,-1-1 0,0 1 0,1-1 0,0 1 0,-1-1 0,1 1 0,0-1 1,0 1-1,0-1 0,0 1 0,0-1 0,0 1 0,0-1 0,0 0 0,1 1 0,-1-1 0,1 1 0,-1-1 0,1 1 0,-1 0 0,1-1 0,1-1 0,1-1-91,-1 1 0,1 0 1,0 0-1,0 0 0,0 0 0,0 1 1,0-1-1,1 1 0,-1 0 0,1 0 0,0 0 1,-1 0-1,1 1 0,0-1 0,0 1 0,0 0 1,0 0-1,0 1 0,7-1 0,-5 0-340,1 1 0,-1 1 1,0-1-1,1 1 0,-1 0 0,0 0 0,0 1 0,0 0 0,0 0 0,0 0 0,11 7 0,12 11-3148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79 202 10442,'52'56'4581,"-52"-55"-4358,1-1-1,-1 1 1,1 0-1,-1 0 1,1-1-1,-1 1 1,1 0-1,-1-1 1,1 1-1,0 0 1,0-1-1,-1 1 1,1-1 0,0 1-1,0-1 1,0 0-1,-1 1 1,1-1-1,0 0 1,0 1-1,0-1 1,0 0-1,0 0 1,1 0-1,0-14 3181,-7-11-3759,0-1 1,-2 1-1,0 0 0,-2 0 0,-1 1 1,-1 0-1,-18-30 0,28 53 280,0-1-1,0 0 1,-1 0-1,1 1 0,0-1 1,0 1-1,-1-1 1,1 1-1,-1 0 1,0-1-1,1 1 1,-1 0-1,0 0 1,0 0-1,1 0 1,-1 0-1,0 1 0,0-1 1,0 1-1,0-1 1,0 1-1,0 0 1,0-1-1,0 1 1,0 0-1,0 0 1,0 1-1,0-1 0,-4 1 1,-7 0 3266,18-1-2258,12-1-630,15-2-581,0 2-1,-1 1 1,1 2-1,39 7 1,-41 0-2183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6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11338,'0'1'249,"1"-1"0,-1 1 0,0-1 0,0 1 1,1-1-1,-1 1 0,0-1 0,1 0 0,-1 1 0,1-1 0,-1 0 0,0 1 0,1-1 0,-1 0 0,1 1 0,-1-1 0,1 0 0,-1 0 0,1 0 0,-1 1 0,1-1 0,-1 0 0,1 0 0,-1 0 0,2 0 0,14-6 1505,10-17-1321,-12 8 94,-2-1 1,22-34-1,-29 42-313,-1 1 0,0-1 0,-1 0 0,0-1 0,0 1 0,0 0 0,-1-1 0,-1 0 0,2-11 0,2 31-34,0 0 0,1 0 0,0 0-1,11 14 1,-9-13-509,-5-6-53,1 0 1,0-1 0,0 0-1,0 0 1,1 0-1,-1 0 1,1-1 0,0 1-1,1-1 1,-1 0-1,12 5 1,3 1-1922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59 212 11426,'-59'-22'4048,"60"22"-4018,-1 0 0,0 0 1,0 0-1,0-1 0,1 1 0,-1 0 0,0 0 1,0 0-1,0 0 0,0 0 0,1 0 0,-1 0 1,0 0-1,0 0 0,0-1 0,0 1 0,0 0 1,1 0-1,-1 0 0,0 0 0,0 0 0,0-1 1,0 1-1,0 0 0,0 0 0,0 0 0,0-1 1,0 1-1,0 0 0,0 0 0,0 0 1,0 0-1,0-1 0,0 1 0,0 0 0,0 0 1,0 0-1,0-1 0,0 1 0,0 0 0,0 0 1,0 0-1,0-1 0,0 1 0,0 0 0,0 0 1,0 0-1,0 0 0,-1 0 0,1-1 0,0 1 1,0 0-1,0 0 0,0 0 0,0 0 0,-1 0 1,1 0-1,0-1 0,0 1 0,0 0 0,0 0 1,-1 0-1,1 0 0,0 0 0,0 0 0,0 0 1,-1 0-1,1 0 0,19-4 274,-14 3-235,36-10-263,1-2 0,-2-2 1,0-1-1,-1-3 1,40-24-1,-77 42 306,0-1-1,0 0 1,0 0-1,0 0 1,0 0 0,0 0-1,-1 0 1,1-1-1,-1 1 1,0 0-1,1-1 1,0-3 0,-2 6-19,1-1 0,-1 0 0,0 0 1,1 0-1,-1 1 0,0-1 0,0 0 0,0 0 1,0 0-1,1 1 0,-1-1 0,0 0 1,-1 0-1,1 0 0,0 0 0,0 0 1,0 1-1,0-1 0,-1 0 0,1 0 0,0 0 1,-1 1-1,1-1 0,0 0 0,-1 1 1,1-1-1,-1 0 0,0 1 0,1-1 0,-1 0 1,1 1-1,-1-1 0,0 1 0,1-1 1,-1 1-1,0-1 0,0 1 0,1 0 0,-2-1 1,0 1 75,0 0 1,0 0-1,0 0 1,0 1-1,1-1 1,-1 1-1,0-1 0,0 1 1,0 0-1,1-1 1,-1 1-1,1 0 1,-1 0-1,0 0 1,-1 2-1,-22 19 818,19-16-960,1 1-1,-1 0 1,1 0 0,1 0 0,0 1-1,0 0 1,0 0 0,1 0 0,-4 14 0,6-20-184,1 0 1,0 0 0,-1 0-1,1 1 1,0-1 0,0 0-1,0 0 1,0 1 0,0-1-1,1 0 1,-1 0 0,1 0 0,-1 1-1,1-1 1,0 0 0,0 0-1,0 0 1,0 0 0,0 0-1,1-1 1,-1 1 0,0 0-1,1 0 1,-1-1 0,1 1-1,0-1 1,-1 1 0,1-1 0,0 0-1,0 0 1,0 0 0,0 0-1,0 0 1,0 0 0,0 0-1,1-1 1,-1 1 0,0-1-1,0 0 1,0 1 0,4-1-1,24 1-2708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6:4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70 11258,'18'-52'3732,"-27"65"797,-7 15-3452,12-15-585,0 1 0,1-1-1,0 1 1,-1 17 0,-4 23 559,7-51-205,3-12-584,12-25-203,-2 13-57,2 2-1,1 0 0,0 0 1,23-20-1,-32 35-10,0-1 0,0 1 0,0 0-1,0 0 1,1 1 0,-1 0 0,1 0 0,0 1 0,0 0-1,0 0 1,0 0 0,1 1 0,-1 0 0,0 1 0,10 0-1,-16 0-3,0-1 0,0 2 0,0-1-1,0 0 1,0 0 0,0 0-1,0 0 1,0 0 0,0 1 0,-1-1-1,1 0 1,0 1 0,0-1-1,0 1 1,-1-1 0,1 1-1,0-1 1,0 1 0,-1 0 0,1-1-1,0 1 1,-1 0 0,1 0-1,-1-1 1,1 1 0,-1 0 0,1 0-1,-1 0 1,0 0 0,1 1-1,-1 0-14,0 0-1,-1 0 1,1-1-1,-1 1 0,1 0 1,-1 0-1,0 0 1,0-1-1,0 1 0,0 0 1,0-1-1,0 1 1,-2 2-1,-5 5-34,0-1 0,-1 0 0,-12 10 0,-57 34 997,78-52-915,-1 1 0,1-1 1,-1 0-1,1 0 0,0 0 1,0 1-1,-1-1 1,1 0-1,0 0 0,-1 1 1,1-1-1,0 0 0,0 0 1,0 1-1,-1-1 0,1 0 1,0 1-1,0-1 0,0 0 1,0 1-1,-1-1 1,1 1-1,0-1 0,0 0 1,0 1-1,0-1 0,0 0 1,0 1-1,0-1 0,0 1 1,0-1-1,0 0 1,1 1-1,11 7 441,22-2 41,-17-6-355,0-1 1,0 0-1,29-6 1,-30 4-194,-1 1 0,0 0 1,0 1-1,1 0 0,21 3 0,-31-1-217,13 3-3852,-14-1 1309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 12755,'57'-36'5281,"-46"44"-2777,1 7-1087,-6 3-409,-4 1-160,-5 2-416,-9 2-112,-6-5-312,-1-2-240,-4-3-1216,-3-8-617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4 414 10370,'-4'9'6407,"8"-10"-2828,21-27-2065,-1-7-753,-2-1 0,-1-2 0,27-67 1,-46 100-682,11-28 648,1 0 0,2 0 0,23-36 0,-39 68-720,0 1-1,0 0 1,1-1 0,-1 1-1,0 0 1,0-1-1,0 1 1,0 0 0,1 0-1,-1-1 1,0 1-1,0 0 1,1 0 0,-1-1-1,0 1 1,1 0-1,-1 0 1,0-1 0,0 1-1,1 0 1,-1 0-1,0 0 1,1 0 0,-1 0-1,1 0 1,-1 0-1,0-1 1,1 1 0,-1 0-1,0 0 1,1 0-1,-1 0 1,0 1 0,1-1-1,-1 0 1,0 0-1,1 0 1,-1 0 0,0 0-1,1 0 1,-1 0-1,0 1 1,1-1 0,-1 0-1,0 0 1,1 0-1,-1 1 1,0-1-1,0 0 1,1 1 0,-1-1-1,0 1 1,11 23 81,-8-15-69,31 89-292,-20-52-1610,2-1-1,33 64 0,-33-86-844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4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10650,'1'1'8250,"17"-1"-6770,7-6-519,14-1-145,9 2-312,3-1-280,4 6-1464,-5 3-1569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12939,'42'91'5265,"-42"-103"-3265,1-5-319,-2-14-553,-1-8-344,2-5-496,0-5-272,0 10-720,5 7-416,2 12-1001,1 12-1127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49.8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9 10738,'9'1'4769,"17"-1"-1864,4-3-1721,9 0-528,1-1-248,1 4-576,-4 9-272,-11 4-952,-11-2-1249</inkml:trace>
  <inkml:trace contextRef="#ctx0" brushRef="#br0" timeOffset="1">0 182 11867,'31'-4'4152,"26"-5"-3671,10 6-626,1-2-159,4 5-1792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22 110 12395,'-5'-7'7234,"3"-5"-7147,1 5 715,0 1-563,1 4-170,-1 0 0,1-1 0,-1 1 0,1 0 0,0-1 0,-1 1 0,1-1 0,0 1 0,1 0 0,-1-1 0,0 1 0,1 0 0,-1-1 1,1 1-1,0 0 0,0-1 0,0 1 0,0 0 0,0 0 0,0 0 0,1 0 0,-1 0 0,1 0 0,-1 1 0,1-1 0,3-3 0,0 3 16,-1 0 1,1 0-1,0 0 1,-1 0-1,1 1 1,0-1-1,0 1 0,0 1 1,0-1-1,1 1 1,-1-1-1,0 2 1,0-1-1,0 0 1,7 3-1,-10-3-70,0 1 0,0 0 0,0 0 0,-1-1 1,1 1-1,0 1 0,0-1 0,-1 0 0,1 0 0,-1 1 0,1-1 1,-1 1-1,0-1 0,1 1 0,-1-1 0,2 4 0,-2-2-10,0-1-1,0 1 0,-1 0 0,1 0 1,0 0-1,-1 0 0,0 0 0,0 0 1,0 0-1,0 0 0,0 0 0,0 0 1,-1 0-1,-1 4 0,-2 6 43,-1 1 0,-1-1 0,-1 0 0,0-1 0,0 1 0,-1-2 0,-1 1 0,0-1 0,-20 19 0,11-10 822,-22 30-1,40-50-854,0 1-1,1-1 0,-1 0 0,0 0 1,0 1-1,0-1 0,0 0 1,0 0-1,0 0 0,0 1 0,0-1 1,0 0-1,0 0 0,0 0 1,1 1-1,-1-1 0,0 0 0,0 0 1,0 0-1,0 0 0,1 1 1,-1-1-1,0 0 0,0 0 0,0 0 1,1 0-1,-1 0 0,0 0 0,0 0 1,0 1-1,1-1 0,-1 0 1,0 0-1,0 0 0,1 0 0,-1 0 1,0 0-1,0 0 0,1 0 1,-1 0-1,0 0 0,0 0 0,0-1 1,1 1-1,-1 0 0,0 0 1,1 0-1,16-1 35,-16 1-26,25-1-82,1 1-1,0 0 0,-1 2 0,1 2 0,-1 0 0,48 15 0,-69-18 30,0 1 1,0-1-1,1-1 1,-1 1-1,0-1 1,0 1-1,0-1 1,0-1-1,1 1 1,-1-1-1,10-3 1,-12 3 29,0 0 0,0 0 0,0-1 0,0 1 0,0-1 0,-1 0 1,1 0-1,-1 0 0,1 0 0,-1 0 0,1-1 0,-1 1 0,0-1 0,0 1 0,-1-1 0,1 0 0,0 0 0,-1 0 1,3-6-1,-2 0 9,-1 5-9,0 1 1,0 0-1,0 0 0,1-1 1,-1 1-1,1 0 0,2-4 1,-3 6 0,0 1 1,-1 0 0,1-1-1,0 1 1,-1-1 0,1 1-1,0 0 1,-1 0-1,1-1 1,0 1 0,0 0-1,-1 0 1,1 0 0,0 0-1,0 0 1,0 0 0,-1 0-1,1 0 1,0 0 0,0 0-1,-1 0 1,1 0-1,0 1 1,0-1 0,-1 0-1,1 1 1,0-1 0,-1 0-1,1 1 1,0-1 0,-1 1-1,1-1 1,-1 1 0,1-1-1,-1 1 1,1-1-1,-1 1 1,1 0 0,-1-1-1,1 2 1,11 11-52,1-1 0,0-1 0,1 0 0,29 18 0,-40-27-110,0 0 1,0-1-1,0 1 0,0-1 1,0 0-1,0 0 1,0 0-1,0-1 0,0 1 1,0 0-1,1-1 0,-1 0 1,0 0-1,0 0 1,0 0-1,1-1 0,-1 1 1,0-1-1,0 0 1,0 0-1,0 0 0,0 0 1,0 0-1,0-1 0,0 1 1,0-1-1,-1 0 1,1 0-1,-1 0 0,1 0 1,-1 0-1,0-1 1,0 1-1,0-1 0,3-4 1,7-18-2562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5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14955,'7'-4'5705,"4"-6"-4104,8 0-313,11 2-424,1 1-296,6 6-584,-5 1-488,-2 6-944,-4 4-504</inkml:trace>
  <inkml:trace contextRef="#ctx0" brushRef="#br0" timeOffset="1">73 228 13411,'8'0'5281,"7"-8"-3457,3-1-799,8-6-665,3 4-152,5 2-1032,2 3-617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10426,'39'80'4037,"-39"-79"-3979,0-1-1,0 0 1,0 1-1,0-1 1,1 1 0,-1-1-1,0 1 1,1-1-1,-1 0 1,0 1 0,1-1-1,-1 0 1,0 1-1,1-1 1,-1 0 0,0 0-1,1 1 1,-1-1-1,1 0 1,-1 0-1,1 0 1,-1 1 0,1-1-1,-1 0 1,1 0-1,-1 0 1,0 0 0,1 0-1,-1 0 1,1 0-1,-1 0 1,1 0 0,-1 0-1,1 0 1,-1-1-1,1 1 1,-1 0-1,1 0 1,-1 0 0,0 0-1,1-1 1,0 1-1,12-18 1278,-10 14-992,27-43 1795,-1-2 0,27-65 0,-53 107-1871,-1-1 0,1 1 0,-1-1 0,-1 0 1,1 0-1,-1 0 0,-1 0 0,0-9 0,2 26-257,0 0-1,0 0 1,1 0-1,0-1 1,1 1-1,-1-1 1,2 0-1,-1 0 1,1 0 0,0-1-1,1 1 1,11 11-1,-5-8-630,0 0-1,0 0 1,1-1-1,0-1 1,1 0-1,22 11 1,-8-6-1616</inkml:trace>
  <inkml:trace contextRef="#ctx0" brushRef="#br0" timeOffset="1">119 230 12987,'3'-5'5569,"7"0"-2744,24-3-1761,10 1-320,19 6-488,4 1-664,-7-3-2049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12203,'65'26'4275,"-64"-26"-4190,0 0-1,0 0 0,-1 0 1,1 0-1,0 0 0,0 0 1,0 0-1,-1 0 0,1 0 1,0-1-1,0 1 0,-1 0 1,1-1-1,0 1 1,0 0-1,-1-1 0,1 1 1,0-1-1,-1 1 0,1-1 1,0 1-1,-1-1 0,1 0 1,-1 1-1,1-1 0,-1 1 1,1-1-1,-1 0 1,0 0-1,1 1 0,-1-1 1,0 0-1,0 0 0,1 1 1,-1-1-1,0 0 0,0-1 1,3-7 561,15-23 433,-2-1 1,-1 0 0,-2-1-1,10-39 1,-13 43-261,-9 30-802,-1-1 1,0 1 0,0-1-1,0 1 1,1 0-1,-1-1 1,0 1 0,0-1-1,1 1 1,-1 0-1,0-1 1,1 1 0,-1 0-1,1-1 1,-1 1-1,0 0 1,1 0-1,-1-1 1,1 1 0,-1 0-1,1 0 1,-1 0-1,0 0 1,1 0 0,-1-1-1,1 1 1,-1 0-1,1 0 1,-1 0 0,1 0-1,-1 0 1,1 1-1,-1-1 1,1 0-1,-1 0 1,1 0 0,-1 0-1,1 0 1,-1 1-1,0-1 1,1 0 0,-1 0-1,1 1 1,-1-1-1,0 0 1,1 1-1,-1-1 1,0 0 0,1 1-1,-1-1 1,0 0-1,1 1 1,-1-1 0,0 1-1,0-1 1,0 1-1,1-1 1,-1 1 0,9 13-86,-1 1 1,-1 0 0,7 18 0,-9-19-534,1-1-1,0 0 1,1 0 0,0-1-1,15 19 1,2-6-1837,-5-3-452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13435,'11'1'5249,"17"1"-3417,13-2-1023,20-2-497,3-2-64,-4-6-736,-2 2-537,-10 3-1559</inkml:trace>
  <inkml:trace contextRef="#ctx0" brushRef="#br0" timeOffset="1">508 193 15555,'2'0'5970,"1"0"-4322,2-2-512,-2-1-560,0-20-264,38-50-592,-41 45-232,-5 4-872,-6 0-504,-4 9-1529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 12083,'-55'-6'5185,"81"4"-2529,5 0-983,16 2-737,2 2-320,5 1-656,-4 2-344,-6 0-800,-7 0-537</inkml:trace>
  <inkml:trace contextRef="#ctx0" brushRef="#br0" timeOffset="1">546 165 13947,'41'68'5913,"-49"-89"-3232,5-5-657,-10-13-944,3-8-335,7 8-425,-4 6-400,7 14-1073,-2 10-783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27 221 12075,'-15'19'1747,"3"-7"1559,17-40-755,-4 21-2347,3-10 391,0 0-1,-2-1 1,0 0 0,-1 0-1,-1 0 1,0 1 0,-1-1-1,-1 0 1,-1 0 0,-6-18-1,9 35-397,-1-2 36,10 5 502,33 15-646,57 32 0,-80-38-79,0 1 1,-1 0-1,-1 1 1,0 1-1,21 22 1,-37-34-15,1 0 1,0 0-1,0 0 0,-1 1 0,1-1 1,-1 0-1,0 1 0,0-1 0,0 1 1,0 0-1,0-1 0,-1 1 1,1 0-1,-1-1 0,1 1 0,-1 0 1,0 0-1,0-1 0,0 1 1,-1 0-1,1-1 0,-1 1 0,1 0 1,-1-1-1,0 1 0,0 0 1,0-1-1,0 1 0,-1-1 0,1 0 1,-1 1-1,1-1 0,-1 0 1,0 0-1,0 0 0,0 0 0,-3 2 1,-8 8-240,-1-2 1,0 1-1,-1-2 1,-24 13-1,36-21 175,-48 23-1389,3-3-905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77 13147,'-38'-68'5449,"47"65"-3105,-1 1-1343,1-1-233,4 4-328,-1-1-160,2 2-256,3 3-256,1-2-864,1-3-633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5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11242,'-45'8'4681,"53"-14"-2720,6 6-793,3-2-144,-1 2-304,3 0-223,-7 0-297,4 0-96,-1 3-528,-2 4-345,1-2-1023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47:5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10714,'87'5'4345,"-76"-10"-2600,2-2-481,2 1-432,1-1-152,-2 4-392,-1 3-112,-3 0-344,2 5-336,-8-4-840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0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57 14851,'39'-56'5401,"-38"64"-4432,16 14-321,-1 8-272,3-1-96,7 5-24,-3-5-80,13-8-360,-5-1-248,-5-10-776,-12-7-345,-7 0-1487</inkml:trace>
  <inkml:trace contextRef="#ctx0" brushRef="#br0" timeOffset="1">0 277 11466,'17'-13'4978,"5"-8"-2474,22-12-1744,-13-3-80,5-3-408,3 5-120,-18 8-760,0 4-520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1458 12195,'31'-26'4593,"42"-42"-3249,23-26-96,33-45-24,30-15-159,55-25-529,12 10-152,39 16-240,-10 20-120,-20 34-104,-5 14-104,-30 27-368,-10 12-248,-32 14-617,-20 9-455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13091,'65'-1'6471,"74"2"-2099,-122 1-4187,0 0 1,0 0-1,0 2 1,0 0-1,27 11 1,-41-14-178,0 0-1,0 1 1,-1-1 0,1 1 0,0 0 0,-1-1 0,1 1 0,-1 0 0,1 1 0,-1-1 0,0 0-1,0 1 1,0-1 0,0 1 0,-1 0 0,1-1 0,-1 1 0,1 0 0,0 4 0,-1-3-4,-1 0 1,1 0-1,-1 0 1,0 0-1,0 0 0,-1-1 1,1 1-1,-1 0 1,0 0-1,0 0 1,0-1-1,0 1 1,-1-1-1,0 1 1,-3 5-1,-7 9 113,-2-1-1,0 0 1,-1 0 0,-32 27-1,34-32-12,-20 15 305,-2-2 1,-54 32-1,72-47-358,17-10-59,-2 1-34,1-1 1,0 1-1,-1-1 0,1 1 1,0 0-1,0-1 0,0 1 1,0 0-1,-1 0 0,1 0 1,0 0-1,1 0 0,-1 0 1,0 0-1,0 0 0,0 0 1,1 0-1,-1 0 0,0 1 1,1-1-1,-1 0 0,1 1 1,-1-1-1,1 3 0,12 9-1945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35 253 12939,'-4'1'450,"1"1"-1,0 0 1,0 0 0,0 0 0,0 0 0,0 1 0,1-1-1,-1 1 1,-2 4 0,4-7-366,1 1 0,0 0 0,-1-1 0,1 1 0,0 0 0,0-1 0,0 1 0,0-1 0,0 1 0,0 0 0,0 0 0,0-1 0,0 1 0,0 0 0,0-1 0,0 1 0,0-1 0,0 1 0,1 0 0,-1-1 0,0 1 0,1 1 0,0-1 39,1 1 0,0 0 1,-1 0-1,1-1 0,0 1 0,-1-1 0,1 0 0,0 0 0,0 1 0,3 0 0,5 2 95,1-1 0,-1 0-1,1 0 1,-1-1 0,1 0 0,0-1 0,0 0-1,-1-1 1,18-2 0,13-2-7,45-10 1,-56 8-207,0 0 0,0-2 1,-1-1-1,48-23 0,-75 32 1,-1-1-1,0 1 1,0-1 0,0 1-1,1-1 1,-1 0-1,0 1 1,0-1-1,0 0 1,0 0 0,0 0-1,0 0 1,-1 0-1,1 0 1,0 0 0,0 0-1,-1 0 1,1 0-1,-1 0 1,1 0-1,-1-1 1,1 1 0,-1 0-1,0 0 1,1-1-1,-1 1 1,0 0-1,0-3 1,-1 2 32,0 0-1,0 0 1,0-1-1,0 1 1,0 0 0,-1 0-1,1 0 1,-1 0-1,0 1 1,1-1 0,-1 0-1,0 1 1,0-1-1,-2-1 1,-12-7 295,1 1 0,-2 1-1,-17-7 1,33 14-309,-71-26 1153,43 17-619,1-1 1,0-1 0,-44-27-1,70 38-525,-1-1-1,1 0 0,0 1 1,0-1-1,0 0 1,0 0-1,0-1 1,0 1-1,1 0 0,-3-4 1,4 6-30,0-1 0,0 1 1,-1-1-1,1 1 1,0-1-1,0 1 0,0-1 1,0 1-1,0-1 0,0 1 1,0-1-1,0 1 0,0-1 1,0 1-1,0 0 0,1-1 1,-1 1-1,0-1 0,0 1 1,0-1-1,1 1 0,-1-1 1,1 0-1,17-7-52,-2 7-285,0-1-1,1 2 1,-1 0-1,0 1 1,32 6-1,81 26-1943,-114-28 2057,290 90-2314,-301-93 2592,1-1 0,-1 1-1,0 0 1,1 0 0,-1 1 0,0-1 0,0 1 0,-1 0 0,5 4 0,-7-6 13,0 0 1,0 0-1,0 1 1,-1-1 0,1 0-1,0 1 1,-1-1-1,1 1 1,-1-1-1,1 1 1,-1-1-1,0 1 1,1-1-1,-1 1 1,0-1-1,0 1 1,0-1-1,-1 1 1,1-1-1,0 1 1,0-1-1,-1 1 1,1-1-1,-1 1 1,1-1-1,-1 1 1,0-1-1,0 0 1,1 1-1,-2 0 1,0 1 147,-1 0 0,1 0 0,0 0-1,-1-1 1,0 1 0,0-1 0,0 0 0,0 0 0,0 0 0,0 0 0,-6 2-1,8-3-132,-1 0 0,1-1 0,-1 1 0,0-1-1,1 1 1,-1-1 0,0 0 0,0 1 0,1-1-1,-1 0 1,0 0 0,0 0 0,1-1-1,-1 1 1,0 0 0,0-1 0,1 1 0,-1-1-1,0 1 1,1-1 0,-1 0 0,1 0 0,-1 0-1,1 0 1,-1 0 0,-1-2 0,0 0 3,1-1-1,-1-1 1,1 1 0,0 0 0,0-1 0,0 1-1,0-1 1,1 1 0,0-1 0,0 0 0,0 0 0,1 1-1,0-7 1,-1 4-68,1 0-1,0 0 1,1 0-1,0 0 1,0 0 0,0 0-1,1 0 1,4-9-1,-5 13-83,0 0 0,1 0 0,-1 0 0,1 0 0,0 1 0,0-1 0,0 0 0,0 1 0,1 0 0,-1-1-1,0 1 1,1 0 0,0 0 0,0 0 0,-1 1 0,1-1 0,0 1 0,0-1 0,0 1 0,1 0 0,5-1-1,-5 2-230,0 0 0,1 0 0,-1 1-1,0-1 1,0 1 0,0 0 0,1 0-1,-1 1 1,0-1 0,0 1 0,-1 0-1,1 0 1,0 0 0,0 0-1,-1 1 1,7 5 0,19 18-2636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10658,'17'69'4101,"-12"-57"2292,-3-24-3953,1-7-2067,9-33 352,21-86 1633,-32 135-2282,0 1 0,0-1-1,0 0 1,0 1 0,1-1-1,-1 0 1,1 1 0,-1 0-1,4-4 1,-5 6-62,1-1 0,0 1-1,-1 0 1,1-1 0,0 1 0,-1 0-1,1 0 1,0-1 0,-1 1-1,1 0 1,0 0 0,0 0 0,-1 0-1,1 0 1,0 0 0,0 0 0,-1 0-1,1 0 1,0 0 0,0 0 0,-1 1-1,1-1 1,0 0 0,0 0-1,-1 1 1,1-1 0,0 0 0,-1 1-1,1-1 1,-1 1 0,1-1 0,-1 1-1,1-1 1,0 1 0,-1-1 0,0 1-1,1 0 1,0 1 0,21 22 61,30 27-1,-42-43-76,0-1-1,0 0 0,1 0 1,0-1-1,0-1 0,18 7 0,-21-9 3,36 9-52,-43-11 52,0-1 0,0 0 1,0 0-1,0 0 0,0 0 0,0 0 0,0 0 0,0 0 1,0 0-1,0 0 0,-1 0 0,1-1 0,0 1 0,0 0 1,0-1-1,0 1 0,0 0 0,0-1 0,-1 1 0,1-1 1,0 0-1,0 1 0,-1-1 0,1 1 0,0-1 0,-1 0 1,1 0-1,-1 1 0,1-1 0,-1 0 0,1 0 1,-1 0-1,1 0 0,-1 0 0,0 1 0,1-1 0,-1 0 1,0 0-1,0 0 0,0-2 0,0 1 7,0-12 30,1 1 0,0 0-1,1-1 1,0 1 0,1 0 0,1 0 0,9-24-1,-11 35-55,0-1-1,0 1 1,0 0-1,0-1 0,1 1 1,-1 0-1,1 0 0,-1 1 1,1-1-1,0 1 0,0-1 1,0 1-1,0 0 0,0 0 1,0 0-1,0 0 0,0 0 1,0 1-1,0 0 0,0-1 1,0 1-1,1 0 0,-1 1 1,0-1-1,0 1 1,0-1-1,5 2 0,8 2-409,0 1 0,0 0 0,27 14-1,0-1-216,-32-15 606,-1 1 0,1 0 0,-1 1 0,0 0 0,0 0 1,-1 1-1,0 1 0,17 13 0,-26-20 58,0 1 0,0-1 1,1 0-1,-1 0 1,0 1-1,0-1 0,0 0 1,0 0-1,1 1 0,-1-1 1,0 0-1,0 1 0,0-1 1,0 0-1,0 0 1,0 1-1,0-1 0,1 0 1,-1 1-1,0-1 0,0 0 1,0 1-1,0-1 0,-1 0 1,1 1-1,0-1 1,0 0-1,0 1 0,0-1 1,0 0-1,0 1 0,0-1 1,-1 0-1,1 0 0,0 1 1,0-1-1,0 0 0,-1 0 1,1 1-1,0-1 1,0 0-1,-1 0 0,1 0 1,0 1-1,0-1 0,-1 0 1,1 0-1,0 0 0,-1 0 1,1 0-1,0 0 1,-1 1-1,1-1 0,0 0 1,-1 0-1,1 0 0,0 0 1,0 0-1,-1 0 0,1 0 1,0 0-1,-1-1 0,-21 0 1005,18 0-888,0 0 1,0-1-1,0 0 0,0 1 1,0-2-1,0 1 0,0 0 1,1-1-1,-1 0 0,1 1 1,0-1-1,0-1 0,0 1 1,0 0-1,0-1 0,1 1 1,-1-1-1,1 0 0,0 0 1,-2-7-1,3 7-117,0 1-1,0 0 1,0 0 0,0-1-1,1 1 1,-1 0-1,1-1 1,0 1 0,0-1-1,1 1 1,-1 0 0,1-1-1,-1 1 1,1 0-1,0 0 1,0-1 0,1 1-1,-1 0 1,1 0 0,-1 0-1,1 0 1,0 1-1,0-1 1,0 0 0,0 1-1,5-5 1,-4 5-114,1 0-1,-1 0 1,0 0 0,1 1-1,-1-1 1,1 1 0,-1 0-1,1 0 1,0 0 0,-1 1-1,1-1 1,0 1 0,0 0-1,-1 0 1,1 0 0,0 0-1,0 1 1,-1-1 0,1 1-1,0 0 1,-1 0 0,1 1-1,-1-1 1,1 1 0,3 2-1,24 23-2689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42 9306,'-2'-3'1626,"-9"-16"4914,10 17-6345,-1 1 0,1 0 0,-1-1-1,0 1 1,1 0 0,-1 0 0,0 0-1,0 0 1,0 0 0,0 0 0,0 1-1,0-1 1,0 1 0,-2-1 0,-10-1 190,1 1 0,0 0 0,-1 1 0,1 0 0,-1 1 0,1 1 0,0 0 1,-1 1-1,1 0 0,0 1 0,1 1 0,-1 0 0,-18 10 0,12-5-211,0 1-1,1 1 0,0 1 1,1 0-1,1 1 1,0 1-1,-22 27 0,34-37-140,0 1-1,1-1 1,-1 1-1,1 0 1,1 0-1,-1 0 1,-2 11-1,5-15-29,-1-1 0,1 0 0,0 1 0,-1-1 0,1 1 0,0-1 1,0 1-1,0-1 0,0 1 0,0-1 0,0 1 0,1-1 0,-1 1 0,0-1 0,1 1 0,-1-1 0,1 0 0,0 1 0,-1-1 0,1 0 0,0 1 0,0-1 0,0 0 0,0 0 0,0 0 0,0 0 0,0 0 0,0 0 0,0 0 0,0 0 1,0 0-1,1-1 0,-1 1 0,0 0 0,1-1 0,-1 1 0,1-1 0,-1 1 0,2-1 0,10 2-24,-1-1-1,0-1 1,1 0 0,-1 0-1,1-2 1,-1 1 0,0-2 0,1 1-1,-1-2 1,19-7 0,11-7-214,61-36 0,-75 38 154,-20 10 79,0 0 0,1 1 0,0 0 0,0 0 0,0 1 0,1 1 0,-1 0 0,14-3 0,-23 6 0,0 0 1,0 0-1,0 0 0,1 0 1,-1 0-1,0 0 0,0 0 1,0 0-1,0 0 0,1 0 1,-1 0-1,0 0 0,0 0 1,0 0-1,0 0 1,1 0-1,-1 0 0,0 1 1,0-1-1,0 0 0,0 0 1,0 0-1,1 0 0,-1 0 1,0 1-1,0-1 0,0 0 1,0 0-1,0 0 0,0 0 1,0 1-1,0-1 0,0 0 1,0 0-1,0 0 0,0 0 1,1 1-1,-1-1 0,0 0 1,0 0-1,-1 0 0,1 0 1,0 1-1,-4 12-186,-9 11-362,12-23 472,-2 3-243,1 0 1,-1 0 0,1 0 0,0 1 0,0-1-1,1 0 1,-1 1 0,1 0 0,-1 7 0,1 10-2136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69 12907,'1'-1'597,"-1"1"0,0-1-1,1 0 1,-1 0 0,0 0 0,0 0 0,0 0 0,0 0 0,1 1 0,-1-1-1,-1 0 1,1 0 0,0 0 0,0 0 0,0 0 0,-1-1 0,1 2-473,-1 0 0,1 0 0,-1-1 0,0 1 0,1 0 0,-1 0 0,0 0 0,1 0 0,-1 0 1,1 0-1,-1 1 0,0-1 0,1 0 0,-1 0 0,1 0 0,-1 1 0,1-1 0,-1 0 0,1 0 0,-1 1 1,1-1-1,-1 0 0,1 1 0,-1-1 0,1 1 0,-1-1 0,1 1 0,0-1 0,-1 1 0,1-1 0,-1 1 0,-29 27 240,1 2 0,-34 43-1,61-70-358,-1 0-1,1 0 1,0 0 0,0 0-1,0 1 1,0-1-1,0 0 1,1 1-1,0-1 1,-2 7-1,3-9-8,0-1 0,0 1 0,0-1 0,0 0 0,0 1 0,0-1 0,0 1 0,0-1 0,0 1 0,1-1-1,-1 1 1,0-1 0,0 0 0,0 1 0,1-1 0,-1 0 0,0 1 0,0-1 0,1 0 0,-1 1 0,0-1 0,1 0-1,-1 1 1,0-1 0,1 0 0,-1 0 0,0 1 0,1-1 0,-1 0 0,1 0 0,2 1-21,-1-1 0,0 0 0,0 0 0,0 0 0,0 0 0,1 0 0,-1-1 0,0 1 0,0 0 1,3-2-1,90-42-2291,-86 42 1836,0-1 0,0 1 1,-1 1-1,1 0 0,0 0 0,0 1 0,0 0 0,0 0 0,13 3 0,-3 2-836,-1 0 1,0 1 0,23 10 0,-28-10 531,33 11-1636,-44-16 2557,1-1 0,0 1 0,-1-1 0,1 0 0,-1 0 1,1 0-1,0 0 0,-1 0 0,5-2 0,-7 1 109,1 0 0,0 0 0,0 0-1,0 0 1,0 0 0,-1 0 0,1-1 0,-1 1-1,1 0 1,-1 0 0,1-1 0,-1 1 0,1 0-1,-1-1 1,0 1 0,0 0 0,0-1 0,0 1-1,0 0 1,0-1 0,0 1 0,-1 0 0,1-1-1,-1 0 1,-6-43 2815,6 40-2563,-4-13 406,-1 1 0,0 0 1,-1 0-1,-14-24 1,1 1-240,20 40-734,-1 0 0,1-1 0,0 1 0,-1 0 0,1-1 0,0 1 0,0-1 0,0 1 0,-1 0 0,1-1-1,0 1 1,0-1 0,0 1 0,0-1 0,0 1 0,0 0 0,0-1 0,0 1 0,0-1 0,0 1 0,0-1-1,0 1 1,0-1 0,0 1 0,0-1 0,0 1 0,0 0 0,1-1 0,-1 1 0,0-1 0,7 3-2728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87 217 12219,'-80'-26'4359,"80"26"-4331,0 0 0,0 0-1,0 0 1,0-1 0,0 1 0,-1 0-1,1 0 1,0 0 0,0 0-1,0 0 1,0 0 0,0 0 0,0 0-1,0 0 1,-1 0 0,1-1 0,0 1-1,0 0 1,0 0 0,0 0-1,0 0 1,-1 0 0,1 0 0,0 0-1,0 0 1,0 0 0,0 0 0,0 0-1,-1 0 1,1 0 0,0 0-1,0 0 1,0 1 0,0-1 0,0 0-1,0 0 1,-1 0 0,1 0 0,0 0-1,0 0 1,0 0 0,0 0-1,0 0 1,0 0 0,0 1 0,0-1-1,-1 0 1,1 0 0,0 0 0,0 0-1,0 0 1,0 0 0,0 1 0,0-1-1,0 0 1,0 0 0,0 0-1,0 0 1,9 9 876,18 7 258,-15-11-848,1-1 0,-1-1 1,1 0-1,-1-1 0,1 0 0,0-1 0,0 0 0,14-1 0,-18-1-273,-1 0 1,1 0-1,-1 0 1,0-1-1,1 0 0,-1-1 1,0 0-1,-1 0 0,1-1 1,0 0-1,-1 0 1,0 0-1,10-9 0,-16 12 14,1-1-1,-1 1 0,0-1 0,0 1 0,0-1 0,0 1 0,0-1 1,0 0-1,0 0 0,0 1 0,0-1 0,-1 0 0,1 0 0,-1 0 1,0 0-1,1 0 0,-1 0 0,0 1 0,0-1 0,0 0 0,0 0 1,-1 0-1,1 0 0,0 0 0,-1 0 0,0 0 0,1 0 1,-1 1-1,0-1 0,0 0 0,0 0 0,0 1 0,0-1 0,0 1 1,0-1-1,-1 1 0,-1-2 0,-6-7 424,-1 1-1,0 0 1,0 1 0,-13-9 0,19 15-378,-14-9 339,14 9-373,0-1-1,-1 1 1,1-1-1,0 1 1,1-1-1,-1 0 1,0-1-1,1 1 1,0 0-1,0-1 1,0 0-1,-3-5 1,6 9-77,0 0 1,0-1-1,0 1 0,0 0 1,0-1-1,0 1 1,0 0-1,0-1 1,0 1-1,0 0 1,0 0-1,0-1 0,0 1 1,0 0-1,0-1 1,0 1-1,0 0 1,0 0-1,0-1 1,1 1-1,-1 0 1,0 0-1,0-1 0,0 1 1,1 0-1,-1 0 1,0-1-1,0 1 1,1 0-1,-1 0 1,0 0-1,0 0 0,1-1 1,-1 1-1,16-4-530,20 3-1181,3 6-844,2 8-779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102 312 15051,'-1'-42'9964,"-6"-21"-6492,-1-20-3912,8 78 470,0-6-689,-1 0 0,0 0 0,0-1 0,-1 1 1,-6-16-1,8 25 449,-1 0 0,0 0 0,0 0 0,0 0 0,-1 0 0,1 0 0,0 0 0,-1 0 0,1 1 0,-1-1 1,1 1-1,-1-1 0,0 1 0,0 0 0,0-1 0,0 1 0,0 0 0,0 0 0,0 0 0,0 1 0,0-1 0,0 0 0,-1 1 1,1-1-1,0 1 0,0 0 0,0 0 0,-1 0 0,1 0 0,0 0 0,-1 0 0,1 1 0,-2 0 0,-5 2 46,12 0 1605,24 3 246,248 32 508,-260-36-2167,-5-1-16,0 0-1,0 0 1,0 1-1,0 0 1,14 6-1,-23-8 7,0 1-1,0 0 1,0 0 0,0-1-1,0 1 1,0 0 0,0 0-1,-1 0 1,1 0 0,0 0-1,0 0 1,-1 0 0,1 0-1,-1 0 1,1 0 0,-1 0-1,1 0 1,-1 0 0,0 1-1,1-1 1,-1 0 0,0 0-1,0 1 1,0-1-1,0 0 1,0 0 0,0 0-1,0 1 1,-1-1 0,1 0-1,-1 1 1,-15 42 792,8-27-463,8-15-325,-1-1 0,0 1 0,1-1 0,0 1 0,-1 0 0,1 0 0,0-1 1,0 1-1,0 0 0,0-1 0,0 1 0,0 0 0,0 0 0,1-1 0,-1 1 0,1 0 0,-1-1 0,1 1 1,0-1-1,0 1 0,1 2 0,0-2-10,0-1 1,0 1-1,0 0 1,0-1 0,0 0-1,0 0 1,0 1-1,0-1 1,0 0-1,1-1 1,-1 1-1,0 0 1,5 0-1,4 0-7,0 0-1,0-1 0,0 0 0,0 0 0,19-5 1,10-3-1551,54-20 0,-84 23-511,-8 2-425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87 11811,'-4'-11'751,"3"7"-331,-1 0 1,1 0-1,-1 0 1,1 0-1,1-1 1,-1 1 0,0-7-1,1 10-324,1 0 0,-1 0 0,1 0 0,-1 0 0,0 0 0,1 0 0,0 0 0,-1 0 0,1 0-1,0 0 1,-1 1 0,1-1 0,0 0 0,0 0 0,0 1 0,-1-1 0,1 0 0,0 1 0,0-1 0,0 1 0,0-1 0,0 1 0,0 0 0,1-1 0,-1 1 0,0 0-1,0 0 1,0-1 0,0 1 0,0 0 0,0 0 0,1 1 0,120-16 3021,-121 15-3149,-1-1 0,0 1 0,1 0 1,-1 0-1,1 0 0,-1 0 0,1 0 0,-1 0 1,1 0-1,-1 0 0,1 0 0,-1 0 0,1 0 1,-1 0-1,1 0 0,-1 0 0,1 1 0,-1-1 1,1 0-1,-1 0 0,0 0 0,1 1 0,-1-1 1,1 0-1,-1 1 0,0-1 0,1 0 0,-1 1 1,-5 10-1656,-21 10-1452,9-13 1638,1-1-1,-1 0 1,-25 4-1,-7 4 1536,37-12 436,-22 7 1144,33-10-1420,0 1 1,-1-1-1,1 0 1,0 1-1,0 0 1,0-1-1,-1 1 1,1 0-1,0 0 1,0-1-1,0 1 0,0 0 1,0 0-1,1 0 1,-1 0-1,0 0 1,0 0-1,0 1 1,0 0-1,1-1-148,0-1 0,0 0-1,0 0 1,0 1 0,0-1 0,0 0-1,1 1 1,-1-1 0,0 0 0,0 0-1,0 1 1,0-1 0,0 0 0,1 0-1,-1 1 1,0-1 0,0 0-1,0 0 1,1 1 0,-1-1 0,0 0-1,0 0 1,1 0 0,-1 0 0,0 1-1,0-1 1,1 0 0,-1 0 0,0 0-1,1 0 1,-1 0 0,0 0 0,0 0-1,1 0 1,-1 0 0,1 0 0,24 6 798,1-1 0,44 1 0,-24-1-1623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8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10290,'13'37'4448,"-13"-36"-4258,1 0 1,0 0-1,-1 0 0,1 0 1,0 0-1,0-1 0,0 1 1,0 0-1,-1 0 0,1-1 1,0 1-1,0-1 0,1 1 1,-1-1-1,0 1 0,0-1 1,0 0-1,0 1 1,0-1-1,0 0 0,2 0 1,26-1 359,-22 0-108,-3 1-347,17-1 256,35-6-1,-51 6-345,-1 0-1,1 0 0,-1 0 0,0-1 1,1 0-1,-1 1 0,0-1 0,0-1 0,0 1 1,0-1-1,-1 1 0,1-1 0,-1 0 1,6-6-1,-8 7 32,0 0 1,0 0-1,0 0 0,0-1 1,0 1-1,0 0 0,-1 0 1,1-1-1,-1 1 1,1 0-1,-1-1 0,0 1 1,0 0-1,0-1 1,0 1-1,-1-1 0,1 1 1,-1 0-1,1-1 0,-1 1 1,0 0-1,0 0 1,0 0-1,0-1 0,-2-2 1,-4-5 389,0 1 0,0 0-1,-1 0 1,-9-8 0,-2-2 653,18 18-1047,1 1 0,-1-1-1,1 1 1,-1-1 0,1 1 0,-1-1-1,1 1 1,-1-1 0,1 1 0,0-1-1,-1 1 1,1-1 0,0 0 0,-1 1-1,1-1 1,0 0 0,0 1 0,0-1-1,0 0 1,-1 1 0,1-1 0,0 0-1,0 1 1,0-1 0,0 0 0,1 0-1,-1 1 1,0-1 0,0 0 0,0 1-1,1-1 1,-1 0 0,1 0-19,1 0-1,-1 0 1,0 0-1,1 0 1,-1 0 0,0 1-1,1-1 1,-1 1-1,1-1 1,-1 1 0,1-1-1,0 1 1,2 0-1,8-1-445,0 0 0,23 3 0,1 5-1532,2 7-691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55 229 12067,'0'0'9194,"0"-1"-8442,0-11-248,0-25-360,0-41-88,-10 44-536,-2 1-392,-4 15-897,0 2-487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8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13 159 9306,'-3'8'352,"1"-5"-46,1 1 0,-1 0 0,1-1 0,0 1-1,0 0 1,1 0 0,-1 0 0,1 0 0,0 8 0,0-12-239,0 1 0,0 0-1,1 0 1,-1-1 0,1 1 0,-1 0 0,0-1 0,1 1 0,-1 0-1,1-1 1,0 1 0,-1-1 0,1 1 0,-1-1 0,1 1 0,0-1-1,0 1 1,-1-1 0,1 0 0,1 1 0,29 3 933,-27-4-808,0 0 1,0-1 0,-1 1-1,1-1 1,0 0 0,0 0-1,0 0 1,0 0-1,-1 0 1,8-5 0,-10 6-63,0-1-1,0 0 1,-1-1 0,1 1 0,0 0-1,0 0 1,0 0 0,-1 0 0,1-1 0,-1 1-1,1 0 1,-1 0 0,0-1 0,1 1-1,-1-1 1,0 1 0,0 0 0,0-1 0,0 1-1,0 0 1,0-1 0,0 1 0,0-1-1,-1 1 1,1 0 0,0-1 0,-1 1 0,1 0-1,-1 0 1,0-1 0,1 1 0,-1 0-1,0 0 1,-1-2 0,-35-48 3348,30 43-3013,0-1 0,0 0-1,1 0 1,0-1 0,1 0 0,-5-11 0,9 20-440,1 0 0,-1-1-1,1 1 1,0 0 0,-1 0 0,1 0 0,0-1-1,0 1 1,0 0 0,0 0 0,0 0 0,0-1-1,0 1 1,0 0 0,1 0 0,-1 0 0,0-1-1,1 1 1,-1 0 0,1 0 0,-1 0 0,1 0-1,-1 0 1,1 0 0,0 0 0,1-1 0,0 0-62,0 1 1,0 0 0,0 0-1,0 0 1,1 0 0,-1 0-1,0 0 1,1 0 0,-1 1 0,0-1-1,1 1 1,2 0 0,9-1-737,0 2 1,0-1 0,21 5-1,-33-4 556,36 6-2727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1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36 189 13083,'-5'-5'6177,"-8"-9"-2272,3-7-1168,4-7-825,4-1-504,7-2-744,5 2-280,0 11-704,-4 5-512,2 13-1384,-3 5-881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48 266 12595,'-5'19'1488,"0"1"-1,-2 36 1,7-55-1414,0 0 0,1 0 0,-1 0 0,0-1 0,0 1 0,0 0 0,1 0 0,-1 0 0,0 0 0,1 0 0,-1-1 0,1 1 0,-1 0 0,1 0 0,-1-1 0,1 1 0,-1 0-1,1-1 1,0 1 0,-1-1 0,1 1 0,0-1 0,0 1 0,-1-1 0,2 1 0,1 0 60,-1 0 0,1-1 0,-1 1 0,1-1 0,0 1 0,-1-1 0,1 0 0,4-1 0,3 0 239,-1-1 0,1 0 0,14-6 0,-19 6-277,1 0-1,-1-1 0,0 0 0,0 0 1,0 0-1,-1 0 0,1-1 1,-1 1-1,0-1 0,0-1 0,4-5 1,-6 8-56,-1 0 1,0 0-1,1 0 1,-1 0-1,-1 0 1,1-1-1,0 1 1,0 0-1,-1-1 1,1 1-1,-1 0 1,0-1-1,0 1 0,0-1 1,0 1-1,0 0 1,0-1-1,0 1 1,-1-1-1,0 1 1,1 0-1,-1 0 1,0-1-1,0 1 1,0 0-1,0 0 1,-1 0-1,1 0 1,-3-3-1,-9-10 548,-2 0 0,-29-24 0,-20-18 604,59 51-1086,-1 0 0,1 0 1,0-1-1,1 1 0,0-1 1,0 0-1,0-1 1,-2-7-1,6 13-98,-1 0 0,1 1 0,-1-1 0,1 1 0,0-1 0,0 0 0,0 1 0,0-1 0,0 1 0,0-1 0,0 0 1,0 1-1,1-1 0,-1 1 0,1-1 0,-1 0 0,1 1 0,0-1 0,-1 1 0,1 0 0,0-1 0,0 1 0,0 0 0,0-1 0,0 1 0,0 0 0,1 0 0,-1 0 0,0 0 0,0 0 0,1 0 0,-1 0 1,1 1-1,1-2 0,3 0-76,-1 0 1,1 0-1,-1 0 1,1 1-1,0 0 1,0 0-1,-1 1 1,10 0 0,-3 0-382,-1 2 0,1 0 0,-1 0 0,1 1 0,-1 0 0,22 10 1,16 15-1598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169 327 12491,'9'-12'7298,"-3"-4"-3473,3-40-2137,-7 40-691,4-22-599,5-46-727,-11 76-28,0 1 1,0-1 0,0 1 0,-1-1-1,0 1 1,0-1 0,-1 1-1,-4-10 1,6 15 193,-1 1 1,0-1-1,0 1 0,0-1 1,0 1-1,0-1 1,0 1-1,-1 0 0,1 0 1,0-1-1,-1 1 0,1 0 1,0 0-1,-1 0 1,0 1-1,1-1 0,-1 0 1,1 1-1,-3-1 0,0 0-264,0 0 0,-1 0 0,1 1-1,0 0 1,-1 0 0,1 0-1,-8 1 1,-5 3-1702,0 1 0,-32 12 1,42-14 1513,-26 13-284,24-6 2688,10-9-1594,-1-1 1,0 1-1,1-1 1,-1 0-1,1 1 0,0-1 1,-1 1-1,1-1 1,-1 0-1,1 1 1,-1-1-1,1 0 0,0 0 1,-1 1-1,1-1 1,0 0-1,-1 0 1,1 0-1,0 0 0,-1 0 1,1 0-1,0 0 1,-1 0-1,2 0 1,23 0 2499,38-2-1,76-18 747,-94 13-2835,9-2-280,123-15-2868,-147 23 165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4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12899,'9'-4'1395,"-1"0"0,0-1 0,0 1 1,0-2-1,-1 1 0,12-11 0,-8 4-666,0 1-1,-1-2 1,11-16-1,-3-1-436,-2-1-1,22-55 1,-28 58 76,-9 25-87,-6 15-115,2 0-453,0 0 0,0 0 0,1 0 0,0 0 0,1 0 1,1 0-1,0 0 0,1 1 0,0-1 0,1 0 0,0 0 1,5 18-1,9 5-2000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5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48 254 14459,'-48'-13'5497,"94"7"-4056,-1-4-665,6 5-824,1-3-872</inkml:trace>
  <inkml:trace contextRef="#ctx0" brushRef="#br0" timeOffset="1">389 253 14619,'13'1'1465,"22"0"1631,-34-1-2983,-1 0 1,1 0-1,0-1 0,0 1 0,0-1 1,-1 1-1,1 0 0,0-1 1,0 1-1,-1-1 0,1 1 1,0-1-1,-1 0 0,1 1 1,-1-1-1,1 0 0,0 0 1,-1 1-1,0-1 0,1 0 1,-1 0-1,1 1 0,-1-1 1,0 0-1,0 0 0,0 0 1,1 0-1,-1 0 0,0 1 1,0-1-1,0 0 0,0 0 1,0-1-1,6-93 2010,-1 25-3226,-5 68 894,0 0 1,0 0-1,0 0 0,-1-1 0,1 1 0,-1 0 1,1 0-1,-1 0 0,0 0 0,0 0 1,0 1-1,0-1 0,0 0 0,0 0 1,0 1-1,-1-1 0,1 0 0,-1 1 0,1-1 1,-1 1-1,0 0 0,1 0 0,-1-1 1,0 1-1,0 0 0,0 1 0,0-1 0,-3-1 1,-6-2-482,-1 1-1,0 1 1,-23-3 0,11 1 1099,12 4 858,16 3 642,17 7 74,3-5-1163,0-1 0,0 0 0,31-1 1,-24-1-1546,43 7 1,-38 0-1038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30 147 17116,'-5'-15'6681,"-5"-16"-4680,2-6-377,3 8-704,4 4-360,4 15-912,0 10-480,5 10-1337,5 6-735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104 215 12683,'-1'0'217,"0"1"0,-1-1 1,1 0-1,-1 0 0,1 0 1,-1 0-1,1 0 0,-1 0 0,1 0 1,-1 0-1,1 0 0,0-1 1,-1 1-1,1-1 0,0 1 1,-1-1-1,1 0 0,0 1 0,-1-1 1,1 0-1,0 0 0,0 0 1,-1-1-1,0-1 86,1 0 1,0 0-1,0 0 0,1-1 1,-1 1-1,1 0 1,-1 0-1,1-1 0,0-3 1,-1-10 334,0 1 29,0 4-148,0 1 1,1-1 0,0 1-1,1-1 1,3-20 0,-3 29-470,0 1 1,-1-1-1,1 1 0,1-1 1,-1 1-1,0 0 1,0-1-1,1 1 1,-1 0-1,1 0 1,0 0-1,0 0 1,0 1-1,0-1 1,0 0-1,0 1 1,0-1-1,0 1 1,1 0-1,-1 0 1,0 0-1,1 0 1,-1 0-1,1 0 0,-1 1 1,1-1-1,0 1 1,-1 0-1,1 0 1,-1 0-1,6 0 1,0 1-77,0 0 1,0 1-1,0 0 1,0 0-1,0 0 1,-1 1-1,1 1 1,-1-1-1,0 1 1,0 0-1,0 1 1,0-1-1,-1 2 1,0-1-1,6 7 1,-7-8-31,-1 0-1,0 1 1,-1 0 0,1-1 0,-1 1 0,0 0 0,0 1 0,0-1 0,-1 1 0,1-1 0,-2 1 0,1 0 0,0-1 0,-1 1 0,0 0-1,-1 0 1,1 0 0,-1 0 0,0 0 0,-2 11 0,0-12 68,0 0-1,0 1 1,-1-2 0,0 1-1,0 0 1,0-1-1,0 1 1,-1-1 0,1 0-1,-1 0 1,0 0-1,0-1 1,-1 1 0,1-1-1,-1 0 1,0 0-1,0-1 1,0 1 0,0-1-1,-5 2 1,-2 0 127,1-1 1,-1 0-1,0 0 1,0-1-1,0 0 1,0-1-1,0-1 1,-15-1-1,18 0-1,1 0-1,0-1 1,0 0 0,-13-4-1,19 5-122,0 0 0,-1 0-1,1 0 1,0 0 0,0-1-1,0 1 1,0 0 0,0-1-1,0 0 1,0 1 0,1-1-1,-1 0 1,1 0 0,-1 0-1,1 0 1,-1 0 0,1 0-1,0-1 1,-1-2 0,2 4-38,0 1 0,0-1-1,-1 0 1,1 0 0,0 0 0,0 0 0,0 0 0,1 0 0,-1 0 0,0 0 0,0 0 0,0 0 0,1 0 0,-1 0 0,0 1 0,1-1 0,-1 0 0,1 0 0,-1 0 0,1 1 0,0-1 0,-1 0 0,2 0 0,22-14-739,-13 11 258,1 1 0,-1 1-1,15-2 1,44 1-2452,6 3-1385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122 220 11242,'0'-3'5650,"-2"-4"-2210,-16-12-791,-3-10-233,-3-9-783,-5 1-401,12 1-560,6 9-232,13 12-832,16 7-472,8 11-1577,9 4-407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41 256 13323,'-39'41'9282,"39"-51"-7314,-2-11-439,5-18-681,2-7-344,7-7-832,-9 2-472,-3 11-1385,-2 4-727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1.6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8 245 10802,'-2'5'390,"1"0"1,0-1-1,0 1 0,0 0 0,0 0 0,1 0 0,0 0 0,0 9 1,1-13-317,-1 0 1,0 0 0,1 0 0,-1-1 0,1 1 0,-1 0 0,1 0 0,-1-1 0,1 1 0,0 0 0,-1-1 0,1 1 0,0 0 0,-1-1 0,1 1 0,0-1 0,0 1 0,1 0 0,28 3 900,-6-3-527,44-6 1,-59 3-346,0 0 0,1 0 1,-1 0-1,0-1 0,-1-1 0,1 1 1,14-9-1,-22 11-71,0 0-1,0 0 1,0 0 0,1 0 0,-1 0-1,0 0 1,-1 0 0,1-1-1,0 1 1,0 0 0,0 0 0,-1-1-1,1 1 1,-1-1 0,1 1-1,-1 0 1,1-1 0,-1 1 0,0-1-1,0 1 1,0-1 0,1 1-1,-2-1 1,1 1 0,0-1 0,0 1-1,0-1 1,-1 1 0,1-1-1,-1 1 1,1-1 0,-1 1 0,1 0-1,-1-1 1,0 1 0,0 0-1,-1-2 1,-4-6 189,-1 0-1,0 0 1,-15-14-1,16 18-127,-35-34 552,23 24-192,2-1 0,-1-1 0,-22-31 0,38 48-432,1-1 0,-1 0 0,1 1 0,-1-1 0,1 0 0,-1 0 0,1 1 0,0-1 0,-1 0 1,1 0-1,0 0 0,0 1 0,0-1 0,0 0 0,0 0 0,0 0 0,0 0 0,0 1 0,0-1 0,0 0 0,0 0 0,0 0 0,0 1 0,1-1 0,-1 0 0,0 0 1,1 1-1,0-2 0,0 0-11,1 1 0,-1 0 0,0 0 0,1 0 0,0 0 0,-1 0 0,1 0 0,-1 1 0,1-1 0,0 0 1,0 1-1,2-1 0,8-1-138,0 0 0,0 2 0,13-1 0,-20 1 41,8 1-355,1 0 1,0 1-1,-1 1 1,1 0-1,23 9 1,18 5-1474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13355,'2'-7'688,"-1"5"-385,-1-1 0,0 1 1,1 0-1,-1 0 0,1 0 0,0 0 1,0 0-1,0 0 0,0 0 0,0 0 0,0 0 1,0 0-1,1 0 0,-1 1 0,1-1 1,-1 0-1,1 1 0,-1 0 0,1-1 1,0 1-1,0 0 0,0 0 0,0 0 1,0 0-1,0 0 0,0 0 0,0 0 0,0 1 1,0-1-1,1 1 0,2-1 0,8 1-35,-1 0 0,1 0-1,0 1 1,0 1 0,-1 0-1,1 1 1,-1 0 0,1 1-1,-1 0 1,-1 1 0,1 1-1,11 6 1,-22-11-271,0-1 0,0 1 0,1 0 0,-1 0 1,0 0-1,0-1 0,-1 1 0,1 0 0,0 0 0,0 0 0,0 0 1,-1 1-1,1-1 0,0 0 0,-1 0 0,1 0 0,-1 0 0,0 1 1,1-1-1,-1 0 0,0 1 0,0-1 0,1 0 0,-1 0 0,0 1 1,-1-1-1,1 0 0,0 1 0,0-1 0,0 0 0,-1 0 0,1 1 1,-1-1-1,1 0 0,-1 0 0,1 0 0,-1 1 0,0-1 0,1 0 1,-1 0-1,0 0 0,0 0 0,0 0 0,0 0 0,-2 1 0,-4 4 8,0 0-1,0-1 0,0 0 0,-1 0 0,-11 5 0,10-5-12,-1 0-1,0-1 1,0 0-1,-1-1 1,1 0 0,-1-1-1,1 0 1,-1 0-1,0-1 1,0-1 0,0 0-1,-20-2 1,17-2-359,15 1-783,27-1-2072,10 4-1765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14491,'32'86'5205,"-31"-86"-5039,-1-1 0,1 1 0,-1 0-1,0 0 1,1-1 0,-1 1 0,1 0 0,-1 0-1,0-1 1,1 1 0,-1 0 0,0-1 0,0 1-1,1-1 1,-1 1 0,0 0 0,0-1-1,1 1 1,-1-1 0,0 1 0,0 0 0,0-1-1,0 1 1,0-1 0,0 1 0,0-1 0,0 1-1,0-1 1,0 1 0,0-1 0,0 0 0,9-33 297,-4 14 166,2-6-329,1 1 0,2 0 0,15-30 0,-21 47-290,0 1 0,1-1 0,0 1-1,0 0 1,1 0 0,0 1 0,0 0 0,0 0-1,1 0 1,0 1 0,0-1 0,1 2-1,14-8 1,-20 11-36,0 0 0,0 0 0,1 1 0,-1-1 0,0 0 0,0 1 0,1 0 1,-1 0-1,0-1 0,1 1 0,-1 1 0,0-1 0,0 0 0,1 0 0,-1 1 0,0-1 0,0 1 0,1 0 0,-1 0 0,0 0 0,0 0 0,0 0 0,0 0 0,2 3 0,-3-3-12,1 0 0,-1 1 0,0 0 1,0-1-1,0 1 0,0 0 0,0-1 0,-1 1 0,1 0 0,0 0 0,-1 0 0,0 0 0,1-1 0,-1 1 1,0 0-1,0 0 0,0 0 0,0 0 0,0 0 0,0 0 0,-1 0 0,1 0 0,-1 0 0,1-1 0,-1 1 1,0 0-1,1 0 0,-2 2 0,-3 3-36,1 0 1,-1 0-1,0-1 0,0 1 1,0-1-1,-1 0 1,0 0-1,-11 7 0,-58 33 987,55-34-19,70-10 292,-7 0-1623,0 2 1,50 12 0,-50-8-1276,0-2 1,52 2 0,-97-11 1751,0 1-1,1 0 1,-1-1-1,1 1 1,0 0-1,0-1 1,0 0 0,0 1-1,0-1 1,0 0-1,0-4 1,-2-4 78,-47-127 2918,48 133-3298,3 10-690,0-4 753,3 9-1598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7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11923,'3'19'1463,"2"-2"2251,2-44-1235,15-131 567,-18 155-2583,3 10-192,11 22-75,-4-7-89,-13-20-106,1 0-1,-1 0 1,1 0-1,0-1 0,-1 1 1,1 0-1,0-1 0,0 0 1,0 1-1,0-1 1,0 0-1,1 0 0,-1 0 1,0 0-1,0 0 1,1-1-1,-1 1 0,0-1 1,1 0-1,-1 1 1,1-1-1,-1 0 0,1 0 1,-1-1-1,0 1 0,1 0 1,-1-1-1,0 0 1,1 1-1,-1-1 0,0 0 1,0 0-1,0 0 1,1 0-1,-1-1 0,3-2 1,2-1 13,0-1 0,-1 0 0,0-1 0,0 0 0,0 0 0,-1 0 1,0-1-1,7-13 0,-14 36-23,1 1 0,0-1 0,1 1 1,3 26-1,-2-40 13,-1 1 1,0-1 0,1 1-1,0-1 1,-1 1 0,1-1-1,0 0 1,0 1 0,0-1-1,1 0 1,-1 0 0,1 0-1,-1 0 1,1 0 0,-1 0-1,1 0 1,0 0 0,0-1-1,0 1 1,0-1-1,0 1 1,0-1 0,1 0-1,-1 0 1,3 1 0,-2-1 8,1-1 0,-1 0 1,0 0-1,0 0 1,0-1-1,0 1 0,1-1 1,-1 1-1,0-1 0,0 0 1,0 0-1,0 0 0,0-1 1,-1 1-1,1-1 0,0 0 1,-1 1-1,1-1 0,2-3 1,21-19 684,-2 0-1,-1-2 1,39-56 0,-61 81-669,-1 0 0,0 1 0,1-1 0,-1 0-1,1 0 1,-1 1 0,1-1 0,0 0 0,-1 1 0,1-1 0,0 0-1,-1 1 1,1-1 0,0 1 0,0 0 0,-1-1 0,1 1 0,0-1-1,0 1 1,0 0 0,0 0 0,0-1 0,-1 1 0,1 0 0,0 0-1,0 0 1,0 0 0,0 0 0,0 0 0,0 0 0,0 1 0,-1-1-1,1 0 1,0 0 0,0 1 0,0-1 0,0 0 0,-1 1 0,1-1 0,0 1-1,0-1 1,-1 1 0,1-1 0,0 1 0,-1 0 0,1-1 0,0 1-1,-1 0 1,1-1 0,-1 1 0,0 0 0,1 0 0,-1 0 0,1 1-1,5 8 78,-1 0 1,0 1-1,5 16 0,-4-13-65,3 6-149,0 0 1,21 28 0,-25-40-612,1 0 1,0 0-1,1-1 0,0 0 0,0-1 0,0 0 0,1 0 1,11 7-1,-13-9-2102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2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13731,'3'0'5817,"0"0"-3448,26 2-561,6-2-176,10 0-439,6 0-225,-8-3-504,1 1-176,-6 0-360,-9 2-296,-14 0-992,-14 4-641,-14 4-2824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41 275 9194,'-2'-2'298,"0"0"1,-1 0-1,1 1 0,0-1 1,-1 1-1,0-1 0,1 1 0,-1 0 1,0 0-1,1 0 0,-5 0 1,7 1-224,-1 0 1,1 1-1,0-1 1,-1 0-1,1 0 0,0 0 1,-1 1-1,1-1 1,0 0-1,-1 0 1,1 1-1,0-1 1,-1 0-1,1 1 1,0-1-1,0 0 1,-1 1-1,1-1 0,0 1 1,0-1-1,0 0 1,0 1-1,0-1 1,-1 1-1,1-1 1,0 1-1,0 25 2428,2-20 1191,2-13-2092,3-24-1308,-5 19-52,-1 9-216,10-46 527,6-63 1,-17 123-504,1-1-1,0 0 1,1 0 0,0 0 0,0 0 0,1 0 0,1 0 0,6 13 0,-8-18-51,0 0 0,0-1 0,1 1-1,0-1 1,0 0 0,0 0 0,0 0-1,0 0 1,1 0 0,0-1 0,-1 1-1,1-1 1,1 0 0,-1 0 0,0 0 0,1-1-1,-1 0 1,1 0 0,0 0 0,0 0-1,0-1 1,5 1 0,-6-2-1,-1 0 0,1 0 0,-1-1 0,0 0 0,1 0 0,-1 0 0,0 0 0,0 0 0,1-1 0,-1 1 0,0-1 0,-1 0 0,1 0 0,0 0 0,0 0 0,-1 0 0,1-1 0,-1 1 0,0-1 0,0 1 1,0-1-1,2-4 0,3-3 2,-1-1 1,-1 0 0,0-1 0,7-20 0,18-72 165,-21 89-60,-9 15-103,1 0 0,-1 0 1,0 0-1,1 0 0,-1 0 1,0 0-1,1 0 0,-1 0 1,0 1-1,0-1 0,1 0 1,-1 0-1,0 0 0,1 0 1,-1 1-1,0-1 0,0 0 1,1 0-1,-1 1 0,0-1 1,0 0-1,0 0 0,0 1 1,1-1-1,-1 0 0,0 1 1,0-1-1,0 0 0,0 1 1,10 34 123,-10-35-126,17 68 99,-8-33-81,7 47 0,-16-72-20,1-7 53,6-16 314,-7 12-350,13-25 143,27-42 0,3-2 207,-32 48-172,-5 11 32,0 0-1,1 0 0,0 0 1,9-10-1,-16 21-213,0-1 0,0 1 0,1 0 0,-1 0-1,0 0 1,0 0 0,0 0 0,1 0 0,-1 0 0,0 0-1,0 0 1,0 0 0,1 0 0,-1 0 0,0 0 0,0 0-1,0 0 1,1 0 0,-1 0 0,0 0 0,0 0 0,0 0-1,0 0 1,1 0 0,-1 0 0,0 0 0,0 0 0,0 1-1,0-1 1,1 0 0,-1 0 0,0 0 0,0 0 0,0 0-1,0 1 1,0-1 0,1 0 0,-1 0 0,0 0 0,0 0-1,0 1 1,0-1 0,0 0 0,0 0 0,0 0 0,0 0-1,0 1 1,0-1 0,0 0 0,0 0 0,0 0 0,0 1-1,0-1 1,0 0 0,0 0 0,0 0 0,0 1 0,0-1-1,0 0 1,0 0 0,0 0 0,-1 1 0,2 19 117,-1-16-69,1 27-17,2 50 320,-2-74-613,0 1 0,0-1-1,1 1 1,0-1-1,1 1 1,0-1 0,0 0-1,4 7 1,2-5-1832,-2-7-542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14235,'3'0'5713,"18"-2"-3056,5 0-905,16-6-311,5 0-313,-1 5-792,-2-7-488,-7 2-1225,-3 13-639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41 178 14915,'10'44'5753,"-18"-59"-4176,1-6-281,-4-8-480,-4-5-304,10-4-664,0-1-368,5 12-1088,10 9-641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11739,'5'-9'4411,"6"0"-3216,0 0-473,-2 2-415,-5 3-165,1 0 0,-1 0-1,1 0 1,0 1-1,0 0 1,0 0-1,1 0 1,-1 1-1,0 0 1,1 0 0,0 0-1,-1 1 1,1 0-1,9-1 1,-4 2 147,0 0 0,0 1 1,1 0-1,-1 1 0,19 5 1,-25-6-247,-1 1 0,0-1 0,1 1 0,-1 0 0,0 0 0,0 1 0,0-1 0,0 1 0,-1 0 0,1 0 0,-1 0 0,0 0 0,1 1 0,-2-1 0,1 1 0,4 7 0,-6-9-38,-1 0 0,1 1 1,-1-1-1,1 0 0,-1 1 0,0-1 0,0 1 1,0-1-1,-1 0 0,1 1 0,0-1 0,-1 0 1,0 1-1,1-1 0,-1 0 0,0 0 1,0 0-1,0 1 0,-1-1 0,1 0 0,0-1 1,-1 1-1,1 0 0,-1 0 0,-3 2 0,-2 4 35,-1-1 0,0-1 0,-1 1 0,-12 6 0,12-7 44,-1-2 0,1 1 0,-1-2 0,-18 6 0,24-8-58,0 0 0,-1 0 0,1-1 0,0 1 1,-1-1-1,1 0 0,-1 0 0,1-1 0,0 1 0,-1-1 0,1 0 0,0 0 0,-6-3 0,9 4-80,0-1-1,0 1 1,1 0-1,-1-1 1,0 1-1,0-1 1,1 1-1,-1-1 1,0 0-1,1 1 1,-1-1-1,1 1 0,-1-1 1,1 0-1,-1 0 1,1 1-1,-1-1 1,1 0-1,0 0 1,-1 1-1,1-1 1,0 0-1,0 0 1,0 0-1,-1 0 1,1 0-1,0 1 1,0-1-1,0 0 1,0 0-1,1 0 1,-1 0-1,0 0 1,0 1-1,0-1 1,1 0-1,-1 0 1,0 0-1,1 1 1,-1-1-1,1 0 1,-1 1-1,1-1 1,-1 0-1,1 1 1,0-1-1,-1 0 1,1 1-1,-1-1 1,1 1-1,0-1 1,0 1-1,-1-1 0,1 1 1,2-1-1,23-10-2461</inkml:trace>
  <inkml:trace contextRef="#ctx0" brushRef="#br0" timeOffset="1">425 330 12915,'6'-10'5273,"9"-16"-2921,-2-4-671,0-8-393,-3-2-336,-4 4-656,1 3-312,-4 19-752,2 10-528,0 11-1265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7202,'83'-1'3411,"-82"1"-3235,0 0 1,0 0-1,0 0 1,0 0-1,1 0 1,-1-1-1,0 1 0,0 0 1,0 0-1,0-1 1,0 1-1,0-1 1,0 1-1,0-1 0,0 1 1,0-1-1,0 0 1,0 0-1,-1 1 1,1-3 1217,-5 10-964,-1 7 48,1-1 0,1 1 0,1 0-1,0 0 1,0 0 0,1 23 0,1-34-331,0 0 1,1 0-1,-1 0 0,0 0 0,1 1 1,0-1-1,0 0 0,0 0 1,0-1-1,0 1 0,0 0 0,1 0 1,-1-1-1,1 1 0,0 0 0,0-1 1,0 0-1,0 1 0,0-1 1,1 0-1,-1 0 0,1 0 0,-1-1 1,1 1-1,0 0 0,-1-1 0,1 0 1,0 0-1,0 0 0,0 0 1,0 0-1,0 0 0,0-1 0,0 0 1,1 1-1,-1-1 0,0 0 0,3-1 1,-1 1-127,-1 0 1,1-1-1,-1 1 1,0-1-1,1 0 1,-1 0 0,0-1-1,0 1 1,0-1-1,0 0 1,0 0-1,0 0 1,0-1 0,-1 0-1,1 1 1,-1-1-1,1 0 1,4-7-1,-4 5-170,0-2 1,-1 1-1,0 0 0,0-1 0,-1 1 0,1-1 1,-1 0-1,-1 0 0,1 0 0,-1 0 0,0-10 0,0-26-4272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13219,'0'-5'9666,"3"5"-8226,17 3-720,42 12-312,-33-15-744,-2 0-480,1-4-1464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2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9466,'13'-3'921,"23"-4"1439,-35 7-2287,-1 0 0,1 0 0,-1 0-1,1 0 1,0 1 0,-1-1-1,1 0 1,-1 0 0,1 0 0,0 1-1,-1-1 1,1 0 0,-1 1 0,1-1-1,-1 1 1,1-1 0,-1 0-1,1 1 1,-1-1 0,0 1 0,1-1-1,-1 1 1,0 0 0,1-1 0,-1 1-1,0-1 1,0 1 0,1-1-1,-1 1 1,0 0 0,0-1 0,0 1-1,0 0 1,0-1 0,0 1 0,0-1-1,0 1 1,0 0 0,0-1-1,0 1 1,0 0 0,-1-1 0,1 1-1,0-1 1,-1 2 0,-1 8 215,1 0 0,0 0-1,1 0 1,0 1 0,0-1 0,1 0 0,1 0 0,-1 0 0,2 0 0,3 10 0,-5-16-199,0 0 0,0 0 1,1 0-1,0-1 1,0 1-1,0 0 1,0-1-1,0 0 1,1 1-1,0-1 1,-1 0-1,1 0 1,0 0-1,0-1 1,1 1-1,-1-1 0,1 0 1,-1 0-1,1 0 1,0 0-1,-1 0 1,1-1-1,0 0 1,0 0-1,0 0 1,0 0-1,7 0 1,-8-1-58,1 0 1,-1-1 0,0 1-1,0-1 1,0 0 0,0 0 0,0 0-1,0 0 1,-1 0 0,1 0-1,0-1 1,0 0 0,-1 1-1,1-1 1,-1 0 0,0 0 0,1 0-1,1-3 1,3-5 28,0 1 0,0-1 0,7-17 0,-9 18-23,0 1 0,0-1-1,11-13 1,-15 21-38,-1 1 1,0-1-1,1 1 0,-1-1 1,1 1-1,-1-1 0,1 1 1,0-1-1,-1 1 0,1 0 1,-1-1-1,1 1 0,0 0 1,-1-1-1,1 1 0,0 0 1,-1 0-1,1 0 0,0 0 1,-1 0-1,1-1 0,0 1 1,0 0-1,-1 1 0,1-1 1,0 0-1,-1 0 0,1 0 1,0 0-1,-1 0 0,1 1 1,0-1-1,-1 0 0,1 1 1,0-1-1,-1 0 0,1 1 1,-1-1-1,1 1 0,-1-1 1,1 1-1,-1-1 0,1 1 1,-1-1-1,0 1 0,1 0 1,0 0-1,17 40 18,-11-25 7,-5-11-19,0-1 0,0 0 1,1 0-1,-1 0 0,1-1 1,0 1-1,1-1 1,-1 0-1,0 1 0,1-1 1,0-1-1,0 1 1,0 0-1,0-1 0,0 0 1,0 0-1,0 0 0,1-1 1,-1 1-1,1-1 1,8 1-1,-8-2-2,0 0-1,1-1 1,-1 1 0,0-1-1,0 0 1,1-1 0,-1 1-1,0-1 1,0 0-1,-1 0 1,1 0 0,0-1-1,-1 0 1,1 0 0,-1 0-1,0 0 1,0-1 0,0 0-1,3-4 1,-1 2 14,-1 0 0,0 0 0,0 0 0,-1-1 0,1 1 0,-1-1 0,-1 0 0,0-1 0,0 1 0,0-1 0,-1 1 0,0-1 0,0 0 1,-1 1-1,0-1 0,0-15 0,20 40-2598,-3 3 692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59 252 12123,'-2'-3'772,"0"-1"0,-1 0 1,1 0-1,1 0 1,-1 0-1,-1-6 0,-4-37-946,7 42 568,0-7-180,0 0 0,1 1 1,0-1-1,5-14 0,-5 20-12,1 0 0,-1-1 0,0 1 1,0 0-1,0-1 0,-1 1 0,0 0 1,-1-1-1,1 1 0,-1 0 0,0-1 0,-3-7 1,4 14-160,0 0 1,0 0 0,0 0-1,0 0 1,0-1 0,0 1-1,0 0 1,0 0 0,0 0-1,0 0 1,0 0 0,0 0-1,0-1 1,0 1 0,0 0-1,0 0 1,0 0 0,0 0-1,0 0 1,0 0 0,0 0-1,1-1 1,-1 1 0,0 0-1,0 0 1,0 0 0,0 0-1,0 0 1,0 0 0,0 0-1,0 0 1,1 0 0,-1 0-1,0 0 1,0 0 0,0 0-1,0 0 1,0 0 0,0 0-1,1 0 1,-1 0 0,0 0-1,0 0 1,0 0 0,0 0 0,0 0-1,1 0 1,-1 0 0,0 0-1,0 0 1,0 0 0,0 0-1,0 0 1,0 0 0,0 0-1,1 0 1,-1 0 0,0 0-1,0 0 1,0 1 0,0-1-1,0 0 1,0 0 0,0 0-1,0 0 1,0 0 0,21 8-425,-12-4 634,7 3-227,7 2 3,-1 1-1,30 17 1,-47-24-37,0 0 1,0 0-1,-1 0 0,0 1 1,1 0-1,-1-1 0,-1 1 1,1 1-1,0-1 0,-1 0 1,0 1-1,0 0 0,-1 0 1,1 0-1,-1 0 0,0 0 1,2 9-1,-4-12 4,1 0 1,-1 0-1,0 0 0,-1 0 0,1 1 0,0-1 0,-1 0 1,1 0-1,-1 0 0,0 0 0,1 0 0,-1 0 1,0 0-1,0 0 0,0 0 0,-1 0 0,1-1 1,0 1-1,-1 0 0,1-1 0,-1 1 0,0-1 0,1 1 1,-1-1-1,0 0 0,-2 2 0,-5 1 3,1 0-1,-1 0 1,0-1-1,-13 3 0,12-3-4,0-1-1,-1 0 0,1 0 0,0-1 0,-1-1 0,1 0 0,0 0 0,-1-1 0,1 0 0,0-1 0,-1 0 0,1-1 0,-14-5 0,23 8-11,1-1 0,-1 1 0,0 0 0,0-1-1,0 1 1,0 0 0,1-1 0,-1 1 0,0-1 0,0 1-1,1-1 1,-1 0 0,0 1 0,1-1 0,-1 0 0,1 1-1,-1-1 1,1 0 0,-1 0 0,1 1 0,-1-1 0,1-1 0,0 1-18,0 0 1,0 0 0,0 1 0,0-1 0,1 0 0,-1 0 0,0 1 0,1-1-1,-1 0 1,0 1 0,1-1 0,-1 0 0,1 1 0,-1-1 0,1 1 0,-1-1-1,1 0 1,0 1 0,1-1 0,39-20-1091,-40 20 1114,29-9-622,1 2 1,0 1-1,1 1 0,56-3 0,38-7-1199,-103 17 2068,-23-1-214,1 0 0,-1 0 0,1 1 0,-1-1 1,1 0-1,-1 1 0,1-1 0,-1 1 0,0-1 0,1 0 0,-1 1 0,1-1 0,-1 1 1,0-1-1,0 1 0,1-1 0,-1 1 0,0 0 0,0-1 0,1 1 0,-1-1 1,0 2-1,0 2 157,0 1 1,-1-1-1,1 1 0,-1-1 1,0 0-1,0 1 1,-2 4-1,-6 32 1196,9-40-1338,0 0 1,0 0-1,0 0 1,0 1 0,0-1-1,0 0 1,0 0-1,0 0 1,1 0-1,-1 0 1,0 0-1,1 0 1,-1 0-1,1 0 1,-1 0-1,1 0 1,0 0-1,-1 0 1,1 0-1,0-1 1,0 1-1,-1 0 1,1 0-1,0-1 1,0 1-1,0-1 1,0 1-1,1 0 1,7 1 11,-1 0 1,0 0-1,1-1 0,-1 0 1,1-1-1,0 1 0,-1-2 1,1 1-1,-1-1 0,1-1 1,-1 0-1,0 0 0,1 0 1,-1-1-1,11-6 0,-13 6-492,-1-2-1,1 1 1,-1-1-1,0 0 1,6-6-1,-8 4-1215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4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 12347,'5'-5'4889,"15"3"-2889,-2-2-528,8 0-55,0 4-305,0 2-672,-2 3-456,-5 0-1096,-4 0-537,-10 4-3016</inkml:trace>
  <inkml:trace contextRef="#ctx0" brushRef="#br0" timeOffset="1">0 155 13659,'0'1'5225,"12"7"-3801,-3-3-343,6 3-505,11-3-232,5 2-1032,5-4-649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4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11386,'83'49'5658,"-75"-61"-1601,5-9-2377,-2-5-328,5-3-552,-11-7-272,2 4-456,1 6-320,-8 11-1112,3 7-568</inkml:trace>
  <inkml:trace contextRef="#ctx0" brushRef="#br0" timeOffset="1">336 256 14147,'-4'-5'5785,"-1"1"-3568,-9-2-505,4-10-592,5 3-351,0-18-497,2-5-256,1-3-865,-1-5-631,-3 10-1185,2 6-591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13003,'28'0'5657,"12"1"-3353,20-1-743,4-3-345,-9 0-848,0-2-528,-12 3-1608,-8 2 63</inkml:trace>
  <inkml:trace contextRef="#ctx0" brushRef="#br0" timeOffset="1">345 347 13643,'14'-30'6646,"21"-13"-5660,-20 26-182,45-57 327,-34 39-546,3 1-1,44-42 1,-71 74-545,29-20 625,-31 22-646,1-1-1,-1 1 1,0 0-1,1 0 1,-1 0-1,1-1 1,-1 1-1,1 0 1,-1 0-1,1 0 1,0 0-1,-1 0 1,1 0-1,-1 0 1,1 0-1,-1 0 1,1 1 0,-1-1-1,1 0 1,-1 0-1,1 0 1,0 1-1,-1 0 5,1-1 0,-1 1-1,1 0 1,-1-1 0,1 1 0,-1 0-1,0 0 1,1 0 0,-1 0-1,0-1 1,0 1 0,0 0 0,1 0-1,-1 0 1,0 0 0,0 0 0,-1 1-1,1 24-60,2 0 1,0 0-1,7 30 0,-6-43-458,1 0 0,0 0-1,1 0 1,1 0 0,0-1 0,1 0 0,13 19-1,6-3-2626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14283,'3'4'5585,"10"2"-3768,10 2-345,6 5-464,13-3-360,10-2-1464,-5-5-928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 10978,'-3'-1'764,"0"0"-1,-1 1 1,1-1-1,-1 1 0,1 0 1,-1 0-1,1 0 1,-7 1-1,-29 11 1699,21-3-1962,-33 22-1,44-27-39,-16 11 7,1 1 0,-41 37 1,59-48-416,-1-1 0,1 1 1,0 0-1,0 0 1,0 0-1,0 0 0,1 1 1,0 0-1,1 0 0,-1-1 1,1 1-1,0 1 0,0-1 1,1 0-1,0 0 0,0 1 1,0-1-1,1 11 0,0-15-47,0-1 0,1 0 0,-1 0-1,0 0 1,1 1 0,-1-1-1,1 0 1,-1 0 0,1 0 0,-1 0-1,1 0 1,0 0 0,-1 0-1,1 0 1,0 0 0,0 0 0,0 0-1,0 0 1,0-1 0,0 1-1,0 0 1,0-1 0,2 2-1,0-1 2,0-1-1,0 1 1,0 0-1,0-1 1,0 0-1,0 1 1,1-1-1,-1-1 1,4 1-1,5-2 9,0-1 0,0 0 0,19-8 1,-10 3 4,0-2 1,-1 0 0,0-1-1,33-25 1,-50 34-32,6-4 278,-11 10 209,-4 11-288,3-8-156,1-1-1,0 1 0,0-1 0,0 11 0,1-16-106,1 1 1,0-1-1,0 0 0,0 0 0,0 0 0,0 0 0,0 0 0,0 0 1,0 0-1,1 0 0,-1 0 0,0 1 0,1-1 0,-1 0 1,0 0-1,1 0 0,-1 0 0,1-1 0,0 1 0,-1 0 1,1 0-1,0 0 0,0 0 0,-1-1 0,1 1 0,0 0 0,0-1 1,0 1-1,0 0 0,0-1 0,0 1 0,0-1 0,0 0 1,0 1-1,0-1 0,0 0 0,2 1 0,21-1-2795,1-1-2297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8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12667,'-1'0'581,"0"0"0,0 0 0,-1 0 0,1 1 0,0-1 0,0 0 0,-1 1 0,1-1 0,0 1 0,0 0 0,0-1 1,0 1-1,0 0 0,-2 1 0,-19 26 293,15-19 78,-26 34 121,13-19-563,-32 53 1,51-77-513,1 1 1,0-1-1,-1 0 0,1 0 1,0 1-1,0-1 1,-1 0-1,1 1 1,0-1-1,0 0 0,-1 1 1,1-1-1,0 0 1,0 1-1,0-1 1,0 1-1,-1-1 0,1 0 1,0 1-1,0-1 1,0 1-1,0-1 1,0 1-1,0-1 0,0 0 1,0 1-1,0-1 1,0 1-1,0-1 1,1 0-1,-1 1 0,0-1 1,0 1-1,0-1 1,0 0-1,1 1 0,-1-1 1,0 0-1,0 1 1,1-1-1,-1 0 1,0 1-1,1-1 0,-1 0 1,0 0-1,1 1 1,-1-1-1,0 0 1,1 0-1,-1 0 0,1 0 1,-1 1-1,0-1 1,1 0-1,-1 0 1,1 0-1,-1 0 0,0 0 1,1 0-1,-1 0 1,1 0-1,-1 0 1,0 0-1,1 0 0,-1 0 1,1 0-1,-1-1 1,0 1-1,1 0 1,41-13-215,-24 6 14,-11 6-22,0-1 0,1 1 1,-1 0-1,1 1 0,-1-1 1,0 2-1,1-1 0,10 3 1,0 1-1109,0 1 1,20 9 0,-34-12 1001,1 0 1,-1-1-1,1 1 0,0-1 0,0 0 0,-1 0 1,1-1-1,0 0 0,0 1 0,0-2 1,9 0-1,-11 0 500,0 0 1,0 0-1,0-1 1,0 1-1,-1-1 1,1 1-1,0-1 1,-1 0-1,0 0 1,1 0-1,-1-1 0,0 1 1,0 0-1,0-1 1,0 1-1,-1-1 1,1 0-1,-1 0 1,1 1-1,0-5 1,0-1 335,-1 1 1,0-1 0,0 1 0,-1-1 0,0 0-1,0 1 1,-1-1 0,0 1 0,0-1-1,-1 1 1,0-1 0,-2-7 0,-3-12-127,6 13-460,1 14 52,0 0-1,0 0 1,0 0-1,0 0 1,0 0-1,0 0 1,0 0-1,0 0 1,0-1-1,0 1 1,0 0-1,0 0 1,0 0-1,0 0 1,0 0-1,-1 0 1,1-1-1,0 1 1,0 0-1,1 0 1,-1 0 0,0 0-1,0 0 1,0 0-1,0-1 1,0 1-1,0 0 1,0 0-1,0 0 1,0 0-1,0 0 1,0 0-1,0 0 1,0-1-1,0 1 1,0 0-1,0 0 1,1 0-1,-1 0 1,0 0-1,0 0 1,0 0-1,0 0 1,0 0-1,0 0 1,0 0-1,1 0 1,-1 0-1,0 0 1,0-1-1,0 1 1,0 0-1,0 0 1,0 0-1,1 0 1,-1 0-1,0 0 1,0 1-1,0-1 1,0 0-1,0 0 1,0 0-1,1 0 1,-1 0-1,0 0 1,0 0-1,0 0 1,0 0 0,0 0-1,7 12-2436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38 220 11642,'-37'57'4922,"45"-65"-3098,8-12-376,5-7-47,5-12-409,2-5-112,-2-2-176,-3 1-136,-5 17-56,-4 12-56,-6 13-96,0 9-39,2 14-137,0 4-104,3 23-320,-5-1-345,-5-1-1023,1-1-584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14339,'11'-1'5537,"17"-4"-3912,4 3-745,19 4-408,-1 1-552,4 4-1560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4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81 287 14595,'41'34'5553,"-43"-54"-4024,1-2-321,2-6-536,1-5-184,5 1-488,-6-2-440,-7-2-880,2 7-505,-9 9-1327</inkml:trace>
  <inkml:trace contextRef="#ctx0" brushRef="#br0" timeOffset="1">39 38 10786,'-39'-37'4905,"55"42"-1712,9 4-1305,7 1-383,7-2-385,7 2-736,1-2-456,2-8-1088,-5 0-585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2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0 111 14379,'95'28'5753,"-104"-57"-3744,-2-2-361,9 5-848,1 5-256,-4 3-880,18 15-640,5 3-1264</inkml:trace>
  <inkml:trace contextRef="#ctx0" brushRef="#br0" timeOffset="1">347 145 12667,'94'26'4793,"-94"-48"-3641,1-6-496,1 0-360,-2 1-256,-5-7-536,-1 3-424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0:5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12579,'41'28'5489,"-46"-7"-3249,-3 11-215,-2 4-209,2 2-672,1-4-399,4-7-489,3-4-320,0-8-753,0-7-479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17 11474,'-3'2'4970,"-5"1"-2586,21-1-944,3-4-95,15-1-393,10 3-200,6-4-280,10-2-112,3 6-152,-8-8-64,-10 8-72,-8 8-56,-19-3-248,0 3-184,-12-3-504,-5-5-336,-3-5-705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9890,'-7'3'10263,"41"-1"-9163,1-4-879,128 0 1466,-145 3-1422,1 1 0,-1 0-1,0 2 1,0 0 0,0 1 0,0 1 0,17 8 0,-13-7 55,-14-5-348,-14-6-724,2 4-2029,-2 0 634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70 198 10274,'-21'21'1899,"-23"30"-1,44-50-1849,-1-1 0,1 1-1,0-1 1,-1 1 0,1-1 0,0 1 0,-1 0 0,1-1-1,0 1 1,0-1 0,-1 1 0,1 0 0,0-1 0,0 1-1,0 0 1,0-1 0,0 1 0,0 0 0,0-1 0,0 1-1,0 0 1,0-1 0,0 1 0,1 0 0,-1-1 0,0 1-1,0-1 1,1 1 0,-1 0 0,0-1 0,1 1 0,-1-1-1,1 1 1,-1-1 0,0 1 0,1-1 0,-1 1 0,1-1-1,-1 1 1,2-1 0,25 9 712,-20-7-531,40 8 76,2-2 0,-1-2 0,1-2 0,68-3 1,-108-1-286,0-1 1,0 0 0,-1 0 0,1-1-1,0 0 1,15-6 0,-23 7-16,0 0 1,0 1-1,-1-1 0,1 0 1,0 0-1,0 1 1,-1-1-1,1 0 1,0 0-1,-1 0 1,1 0-1,-1 0 0,1 0 1,-1 0-1,0 0 1,1 0-1,-1 0 1,0 0-1,0 0 1,0 0-1,0-1 0,0 1 1,0 0-1,0 0 1,0 0-1,0 0 1,0 0-1,-1 0 1,1 0-1,0 0 0,-1-1 1,-1-3 77,1 1 0,-1-1 0,0 1 0,-1 0 0,-5-8 0,-13-11 675,-2 1-1,0 1 0,-1 1 0,-44-28 0,-12-10 1555,76 55-2094,0 0-1,0-1 1,0 1-1,1-1 1,-1 0-1,-4-7 1,8 10-190,-1 1 0,1-1 0,0 0 0,0 1 1,-1-1-1,1 1 0,0-1 0,0 0 0,0 1 0,0-1 1,0 0-1,0 1 0,0-1 0,0 0 0,0 0 0,0 1 1,0-1-1,0 0 0,0 1 0,1-1 0,-1 1 0,0-2 1,1 1-20,0 0 0,0 0 0,0 0 0,0 1 0,0-1 0,0 0 1,0 0-1,1 1 0,-1-1 0,0 1 0,0-1 0,1 1 0,-1-1 1,0 1-1,0 0 0,2 0 0,10-2-444,-1 1 0,1 1 0,-1 1 0,1-1 0,-1 2-1,1 0 1,20 6 0,15 5-2142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41 225 11314,'-14'107'9282,"14"-120"-7233,-2-8-193,2-15-824,3-9-431,-6-6-433,5 3-264,-2 5-737,-10 9-391,5 10-768,-6 8-305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 14243,'-35'13'5737,"53"-17"-3392,7 4-585,-6-5-456,12 1-407,7 2-849,-3-1-408,9 3-873,-6 3-583,-6-3-1433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11755,'5'73'4474,"-5"-73"-4442,0 0 1,0 0 0,0 0-1,0 0 1,0 1 0,0-1-1,0 0 1,0 0 0,0 0-1,0 0 1,0 1 0,0-1-1,0 0 1,0 0-1,0 0 1,1 0 0,-1 0-1,0 0 1,0 1 0,0-1-1,0 0 1,0 0 0,1 0-1,-1 0 1,0 0 0,0 0-1,0 0 1,0 0-1,1 0 1,-1 0 0,0 0-1,0 0 1,0 0 0,0 1-1,1-1 1,-1-1 0,0 1-1,0 0 1,0 0 0,0 0-1,1 0 1,-1 0-1,0 0 1,0 0 0,0 0-1,0 0 1,1 0 0,-1 0-1,0 0 1,0 0 0,0 0-1,0-1 1,1 1 0,10-12 902,10-21 102,2-7-249,1 0-1,2 2 0,2 1 1,60-62-1,-88 98-777,0 1 0,0 0 0,0 0 0,0 0 0,0-1-1,1 1 1,-1 0 0,0 0 0,0 0 0,0-1 0,0 1 0,1 0 0,-1 0 0,0 0 0,0 0-1,0 0 1,0-1 0,1 1 0,-1 0 0,0 0 0,0 0 0,1 0 0,-1 0 0,0 0 0,0 0-1,0 0 1,1 0 0,-1 0 0,0 0 0,0 0 0,1 0 0,-1 0 0,0 0 0,0 0 0,1 0-1,-1 0 1,0 0 0,0 0 0,0 0 0,1 1 0,-1-1 0,0 0 0,0 0 0,0 0 0,1 0-1,-1 0 1,0 1 0,0-1 0,0 0 0,0 0 0,0 0 0,1 0 0,-1 1 0,0-1 0,0 0-1,0 0 1,0 1 0,0-1 0,0 0 0,2 20 163,-2-10-125,2 28-66,2-1-1,2 0 1,10 39-1,-10-56-413,0 0 0,2-1 0,0 0 0,1 0 0,1 0 0,0-1 0,17 21 0,-6-19-1285,-4-12-796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12043,'1'0'4929,"7"0"-2433,13 0-1088,20 0-503,11 1-177,16 4-888,4 6-528,4-1-1465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181 262 14531,'4'32'5577,"-4"-53"-3776,4-1-793,5-9-344,0-5-352,2-8-952,-3 2-448,-6 9-809,-2 6-327</inkml:trace>
  <inkml:trace contextRef="#ctx0" brushRef="#br0" timeOffset="1">0 0 14499,'20'0'5705,"25"4"-4144,7-3-233,21 1-600,0-2-368,12 0-656,-2 3-448,-2 0-1120,-6 7-633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5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70 11570,'6'3'756,"-1"1"-1,0-1 0,1 1 0,-1 0 0,0 0 0,-1 0 0,1 1 1,-1 0-1,0 0 0,6 10 0,-8-13-642,-1 1 0,0-1 0,0 1 0,0-1 0,0 1 0,-1 0 0,1-1 0,-1 1 0,0 0 0,1-1 0,-1 1 0,0 0 0,-1 0 0,1-1 0,0 1 0,-1 0 0,0-1 0,1 1 0,-1-1 0,0 1 0,0-1 0,-1 1 0,1-1 0,0 1 0,-1-1 0,0 0 0,-3 4 0,0 0 107,-2-1 0,1 1 0,-1-1 0,1 0 0,-1 0 0,-1-1 0,1 0 1,-1-1-1,1 1 0,-1-1 0,0-1 0,0 0 0,0 0 0,-1 0 0,1-1 0,0 0 0,-1-1 0,-14-1 0,18 1-128,0 0-1,0-1 0,0 0 0,0 0 0,0 0 0,0-1 1,0 1-1,0-1 0,1-1 0,-1 1 0,1 0 0,-1-1 1,1 0-1,0 0 0,0-1 0,0 1 0,1-1 0,-1 1 1,1-1-1,0 0 0,0-1 0,0 1 0,1 0 0,-1-1 1,1 1-1,0-1 0,0 0 0,1 0 0,-1 0 0,1 0 1,0-5-1,1 2-62,0 1 0,0 0 0,1 0 0,0 0 0,0 0 0,1 0 0,0 0 0,0 0 0,0 0 0,1 0 1,0 1-1,1 0 0,-1-1 0,1 1 0,1 1 0,5-7 0,-8 9-95,0 0 0,0 0 0,1 1 0,-1-1 0,1 1 0,0 0 0,-1 0 0,1 0 0,0 0 0,1 0 0,-1 1 0,0-1 1,0 1-1,1 0 0,-1 0 0,0 0 0,1 0 0,-1 1 0,1-1 0,-1 1 0,1 0 0,-1 0 0,1 0 0,-1 1 0,1-1 0,-1 1 0,1 0 0,-1 0 0,0 0 0,1 0 0,-1 1 0,0-1 0,6 4 0,18 20-2009,-7 5-908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3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1 114 13507,'16'104'5937,"-16"-125"-3000,-6-10-377,6-5-975,-4-8-585,8 14-1016,-1-1-600,-1 13-1425,6 11-775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3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80 13795,'-57'-62'5473,"75"66"-3288,8 2-465,21-3-384,13 4-320,8-7-655,0-10-217,-6 2-553,0 0-303,-26-2-936,-2 9-641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29 234 8386,'-2'2'228,"1"1"1,0 0-1,-1 0 1,1 0-1,1 1 1,-1-1-1,0 0 1,1 0-1,-1 0 1,1 0-1,1 6 1,-1-7-168,1-1-1,0 0 1,0 0 0,0 0 0,1 0-1,-1 0 1,0 0 0,0 0 0,0 0 0,1 0-1,-1-1 1,0 1 0,1-1 0,-1 1-1,1-1 1,-1 1 0,1-1 0,-1 0 0,0 1-1,1-1 1,-1 0 0,1 0 0,0 0-1,-1 0 1,3-1 0,6 2 109,-1-1 1,1-1-1,-1 1 0,1-1 0,-1-1 1,0 0-1,1 0 0,-1-1 0,0 0 1,-1-1-1,1 0 0,0 0 0,-1-1 1,13-9-1,-20 13-114,0 0 1,0 0-1,0 0 1,-1-1-1,1 1 0,0 0 1,-1-1-1,1 1 0,0 0 1,-1-1-1,0 1 1,1-1-1,-1 1 0,0-1 1,0 1-1,0-1 1,0 1-1,0-1 0,0 1 1,0-1-1,0 1 1,-1-1-1,1 1 0,0-1 1,-1 1-1,1 0 1,-1-1-1,0 1 0,0 0 1,1-1-1,-1 1 1,0 0-1,0 0 0,-2-2 1,-5-6 501,1 1 0,-1 0 0,-15-11 0,20 17-423,-26-19 1803,-35-19-1,39 25-906,21 13-865,1 0-1,0 0 1,0-1-1,0 1 0,0-1 1,0 0-1,1 0 1,-1 0-1,-3-6 1,6 8-154,-1 0 1,1 0-1,-1 0 1,1 0-1,0 0 1,0 0-1,-1 0 1,1 0-1,0 0 1,0 0-1,0 0 1,0 0-1,0 0 1,1 0-1,-1 0 1,0 0-1,0 0 1,0 0-1,1 0 1,-1 0-1,1 0 1,-1 0-1,1 0 1,-1 0-1,1 1 1,-1-1-1,1 0 1,0 0-1,-1 1 1,1-1-1,0 0 1,0 1 0,0-1-1,0 0 1,-1 1-1,1 0 1,0-1-1,0 1 1,0-1-1,0 1 1,0 0-1,2-1 1,6-1-368,0 0 0,0 0 0,0 1 1,0 0-1,17 1 0,20 3-2101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13043,'101'-27'4906,"-101"27"-4832,1 0 0,-1-1 0,1 1 0,0 0 0,-1 0 0,1 0-1,0 0 1,-1 0 0,1 0 0,0 0 0,-1 0 0,1 0 0,0 0 0,-1 0 0,1 0-1,0 1 1,-1-1 0,1 0 0,-1 0 0,1 1 0,0-1 0,-1 0 0,1 1 0,-1-1 0,1 0-1,-1 1 1,1-1 0,-1 1 0,1-1 0,-1 1 0,0-1 0,1 1 0,-1 0 0,0-1-1,1 1 1,-1-1 0,1 2 0,-3 22 473,1-18-232,1 11-88,1-1-1,0 1 0,1-1 1,8 30-1,-8-39-229,0-1 0,0 0-1,0 0 1,1 0 0,0 0 0,0 0 0,0-1 0,1 1-1,0-1 1,0 0 0,0 0 0,1-1 0,-1 1 0,11 7 0,-13-11-10,1 0 1,-1 1 0,1-1 0,-1 0 0,1 0-1,-1 0 1,1-1 0,-1 1 0,1-1 0,0 1-1,-1-1 1,1 0 0,0 0 0,-1 0 0,1 0-1,-1-1 1,1 1 0,0-1 0,-1 0 0,1 1 0,-1-1-1,1 0 1,-1 0 0,1-1 0,-1 1 0,0 0-1,0-1 1,0 0 0,0 1 0,0-1 0,0 0-1,0 0 1,0 0 0,-1 0 0,1 0 0,-1-1 0,2-2-1,3-5 11,-1 0-1,0 0 0,-1 0 0,0-1 0,0 1 1,-1-1-1,2-17 0,1-63 255,-2 141 48,-4-44-278,-1 4-73,0 0 0,1 1 0,1-1 0,1 14 0,-1-21 20,-1-1 0,0 0 0,1 0 0,0 0 0,-1 0 1,1 0-1,0 0 0,0 0 0,0 0 0,1-1 0,-1 1 0,0 0 1,1-1-1,-1 1 0,1 0 0,-1-1 0,1 0 0,0 1 0,-1-1 1,1 0-1,0 0 0,0 0 0,0 0 0,0 0 0,0-1 0,0 1 0,3 0 1,-1 0 15,1-1 0,-1 1 0,1-1 0,0 0 0,-1-1-1,1 1 1,0-1 0,-1 1 0,1-2 0,-1 1 0,1 0 0,-1-1 0,1 0 0,-1 0 0,0 0 0,0 0 0,0-1 0,0 0 0,-1 0 0,1 0 0,-1 0 0,0 0 0,1-1 0,-1 1 0,4-9 0,-2 5 82,-1 0 0,0-1 0,0 0 0,-1 0 0,0 0 0,-1 0 0,0 0 0,0 0 0,-1-1 1,0 1-1,0-1 0,-1 1 0,-1-13 0,0 13 33,-1-1-1,0 1 1,0 0 0,-5-9 0,-4-17-1043,14 49-934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7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45 228 12419,'-15'60'5593,"7"-95"-2208,5-6-1001,-4-14-736,1-1-399,4 11-777,-1 8-360,3 24-968,1 8-817,9 11-2784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199 228 13419,'-42'58'5345,"39"-80"-3481,3-1-719,0-8-585,0-3-480,-2 1-896,-3-1-401,-8 5-647,-3 5-521</inkml:trace>
  <inkml:trace contextRef="#ctx0" brushRef="#br0" timeOffset="1">54 41 10826,'-53'-41'4521,"61"41"-2416,7 4-281,14 4-312,-5-5-303,23 4-721,-3-3-208,10 3-560,9 4-360,-3-1-657,2-3-471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7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 12123,'84'-17'7409,"-93"19"-7086,0 1 1,0 0-1,0 0 0,1 1 1,-1 0-1,1 0 0,0 1 0,0 0 1,1 0-1,-1 1 0,1 0 1,-9 10-1,9-8-235,0-1 0,0 1-1,1 0 1,0 1 0,1 0 0,0 0 0,0 0 0,1 0 0,0 1 0,1-1-1,-4 14 1,7-19-80,0-1-1,0 1 0,0 0 0,0 0 1,0 0-1,1 0 0,-1-1 0,1 1 1,0 0-1,0 0 0,1-1 1,-1 1-1,1-1 0,0 1 0,0-1 1,0 0-1,0 1 0,0-1 1,1 0-1,0-1 0,-1 1 0,1 0 1,0-1-1,0 1 0,0-1 0,1 0 1,-1 0-1,1-1 0,3 3 1,6 1-17,0 1 0,0-2 0,1 0 0,0 0 0,0-2 0,22 3 0,-23-4-67,0 0 1,1-1-1,-1-1 0,0 0 0,18-3 0,-25 2-87,-1 1-1,1-1 0,0-1 1,-1 1-1,0-1 0,0 0 1,0 0-1,0 0 0,0-1 1,-1 1-1,1-1 0,-1-1 1,0 1-1,5-8 0,-7 11 58,1-3-189,0 0 0,0 0 0,0 0-1,-1-1 1,1 1 0,-1-1 0,0 1-1,0-1 1,-1 0 0,1 0 0,0-6 0,-2-1-1144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10722,'81'-101'10226,"-82"114"-8665,-7 8-329,-2 14-792,0 8-160,0 5-152,7 0-168,2-9-408,5-8-296,5-10-584,2-8-345,5-5-3656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10426,'-8'0'14539,"35"1"-14107,43 3-344,-39-11-72,-5 2-344,-1-1-280,-8-1-704,-5 2-344,-11 1-561,-1-1-1216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3:5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61 13611,'13'-60'7722,"-11"71"-5866,-2 13-472,-2 14-432,-4 9-591,1 3-161,3-6-360,1-8-385,2-10-1039,2-8-664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4:0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61 208 11074,'-18'28'1877,"8"-15"1515,11-42-999,3 2-1778,-1 4 119,0 1-1,-1-28 1,-3 43-485,1 0 1,-1 0-1,0 1 1,0-1 0,-1 0-1,0 1 1,0-1-1,-1 1 1,0 0-1,0 0 1,-7-10 0,10 16-233,0 0 0,0-1-1,0 1 1,-1 0 0,1 0 0,0 0 0,0-1 0,0 1 0,0 0 0,0 0 0,0 0 0,-1-1 0,1 1 0,0 0 0,0 0 0,0 0 0,0-1 0,0 1 0,0 0 0,0 0 0,0-1 0,0 1 0,0 0 0,0 0 0,0-1 0,0 1 0,0 0 0,1 0 0,-1 0 0,0-1-1,0 1 1,0 0 0,0 0 0,0 0 0,0-1 0,0 1 0,1 0 0,-1 0 0,0 0 0,0 0 0,0-1 0,0 1 0,1 0 0,-1 0 0,0 0 0,0 0 0,0 0 0,1 0 0,-1 0 0,0 0 0,0-1 0,1 1 0,-1 0 0,0 0 0,0 0 0,0 0 0,1 0 0,-1 0-1,0 0 1,0 0 0,1 0 0,-1 1 0,0-1 0,1 0 0,28 3 205,36 14-286,-47-10 21,1 1-1,-1 0 1,20 13-1,-30-17 7,0 2 0,-1-1-1,0 1 1,0 0-1,0 0 1,-1 1-1,1-1 1,-2 2-1,7 8 1,-11-14 49,0 0-1,0-1 1,0 1 0,-1 0 0,1 0 0,0 0 0,-1 0 0,0 0 0,1 0-1,-1 0 1,0 0 0,0 0 0,0 0 0,0 0 0,0 0 0,-1 0 0,1 0-1,0-1 1,-1 1 0,0 0 0,1 0 0,-1 0 0,0 0 0,0-1 0,0 1-1,0 0 1,0-1 0,-1 1 0,1-1 0,0 1 0,-1-1 0,1 0 0,-1 1-1,1-1 1,-1 0 0,0 0 0,1 0 0,-1 0 0,-3 1 0,-6 3 162,0-1 1,0 1 0,0-2-1,-1 0 1,-18 3 0,-109 4 291,131-10-577,-11 1-118,18-1 184,1 1-1,0-1 1,-1 0 0,1 0-1,-1 0 1,1 0 0,0 0-1,-1 1 1,1-1-1,0 0 1,-1 0 0,1 0-1,0 1 1,0-1 0,-1 0-1,1 1 1,0-1-1,0 0 1,-1 1 0,1-1-1,0 0 1,0 1 0,0-1-1,0 0 1,-1 1-1,1-1 1,0 1 0,0-1-1,0 0 1,0 1 0,0-1-1,0 0 1,0 1 0,0-1-1,0 1 1,0-1-1,0 1 1,6 11-2150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4:0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13147,'0'3'8602,"1"10"-6522,-1 8-151,0 17-729,-4-1-344,2 4-480,0-7-160,4-15-584,3 1-520,1-12-1417,-1-3-975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4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0 9930,'31'2'1764,"-6"-1"-198,-22 0-398,-10-1 527,-2 1-1381,1 0 0,-1 0 0,1 1 0,-1 0 0,1 1 0,0 0 0,0 0 0,0 1 0,0 0 0,0 0 0,1 0 0,-12 10 0,15-11-194,1 0-1,-1 0 0,0 0 0,1 1 1,0-1-1,0 1 0,0 0 0,0 0 1,0 0-1,1 0 0,0 0 0,0 1 0,0-1 1,0 1-1,1-1 0,0 1 0,0 0 1,0-1-1,0 1 0,1 0 0,0 0 1,0 0-1,0-1 0,1 6 0,0-6-95,-1-1 0,1 0 0,1 0 0,-1 0 0,0 0 0,1 0 0,-1 0 0,1 0 0,0 0 0,0-1 1,0 1-1,0-1 0,0 1 0,1-1 0,-1 0 0,1 0 0,0 0 0,4 3 0,-2-3-31,-1 0 0,1-1 1,0 0-1,0 0 0,0 0 1,0 0-1,-1-1 0,1 1 1,0-1-1,0 0 0,7-2 1,1 0-491,0-1 1,0 0-1,-1-1 0,1-1 1,-1 0-1,0-1 1,-1 0-1,16-10 0,-12 1-2208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4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82 12971,'0'0'231,"-7"-22"2453,7 21-2608,0 1 0,0 0 0,0 0 0,0-1 0,0 1 0,0 0 0,0-1 0,0 1 0,0 0 0,0-1 0,0 1 0,0 0 0,0 0 0,0-1 0,0 1 0,-1 0 0,1-1 0,0 1 0,0 0 0,0 0 0,0-1 0,-1 1 0,1 0 0,0 0 0,0 0 0,0-1 0,-1 1 0,1 0 0,0 0 0,0 0 0,-1 0 0,1 0 0,0-1 0,-1 1 0,1 0 0,0 0 0,0 0 0,-1 0 0,1 0 0,0 0 0,-1 0 0,1 0 0,0 0 0,-1 0 0,1 0 0,-1 0-1,1 1-22,0-1 0,0 0 0,0 1 0,0-1 0,0 1 0,0-1 0,0 1 0,0-1 0,0 1 0,0-1-1,0 0 1,0 1 0,0-1 0,0 1 0,0-1 0,0 1 0,0-1 0,1 0 0,-1 1 0,0-1 0,0 0-1,1 1 1,-1-1 0,0 0 0,0 1 0,1-1 0,-1 0 0,0 1 0,1-1 0,-1 0 0,0 0 0,1 1-1,-1-1 1,1 0 0,-1 0 0,0 0 0,1 1 0,-1-1 0,1 0 0,18 7 364,-11-5-366,0-1 1,-1 0-1,1 0 0,0-1 0,0 1 0,15-3 0,-20 1-26,0 1 0,0 0 0,0-1 0,0 0 0,0 0 0,0 0 0,0 0 0,0 0 0,0-1 1,0 1-1,-1-1 0,1 0 0,-1 0 0,1 0 0,-1 0 0,0 0 0,0-1 0,0 1 0,4-5 0,-6 6 2,1 0 0,-1 0 0,1 0 0,-1 0 0,0 0 0,1 0 0,-1 0 0,0 0 0,0 0 0,0 0 0,0-1 0,0 1 0,0 0 0,0 0 0,0 0 0,0 0 0,0 0 0,-1 0 0,1 0 0,0 0 0,-1 0 0,1 0 0,-1 0 0,1 0 0,-1 0 0,1 0 0,-1 0 0,0 1 0,1-1 0,-1 0 0,0 0 0,0 1 0,0-1 0,0 0 0,1 1 0,-1-1 0,0 1 0,0-1 0,0 1 0,0-1 0,0 1 0,0 0 0,0 0 0,-1-1 0,1 1 0,-1 0 0,-3-1 85,-1 0 1,1 0-1,-1 1 1,1-1-1,-1 1 0,1 1 1,-1-1-1,-8 3 1,4 0-34,1 1 1,0 0 0,-1 0 0,1 1 0,1 1-1,-1-1 1,1 1 0,0 1 0,0 0-1,1 0 1,0 0 0,-8 11 0,10-12-72,0 0-1,1 1 1,-1 0 0,1 0 0,1 0 0,-1 1 0,1-1 0,0 1 0,1 0-1,0 0 1,0 0 0,1 0 0,0 0 0,0 0 0,1 14 0,1-18-12,0-1 0,0 1 0,0 0 0,0 0 0,1-1 0,-1 1 1,1 0-1,0-1 0,0 0 0,0 1 0,1-1 0,-1 0 0,1 0 1,0 0-1,0-1 0,0 1 0,0-1 0,0 0 0,0 1 0,1-1 1,-1-1-1,1 1 0,-1 0 0,1-1 0,6 2 0,5 1-13,0-1 0,0-1 0,0 0 0,0-1 0,17-1 0,-20 1-122,-1-1 1,1-1-1,-1 1 0,0-2 0,1 0 1,-1 0-1,0-1 0,0 0 1,0-1-1,13-6 0,-24 10 53,1-1-1,0 1 1,0 0 0,0-1-1,-1 1 1,1-1 0,0 1-1,0-1 1,-1 0-1,1 1 1,0-1 0,-1 1-1,1-1 1,-1 0-1,1 0 1,-1 1 0,1-1-1,-1 0 1,0 0 0,1 0-1,-1 0 1,0 1-1,0-1 1,1 0 0,-1 0-1,0 0 1,0 0-1,0 0 1,0 0 0,0-1-1,-6-9-1852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4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30 146 6321,'-2'1'353,"-1"0"0,0 0-1,1 1 1,0-1 0,-1 1-1,1-1 1,0 1 0,0 0-1,0 0 1,0 0 0,-2 3-1,4-4-170,0 0 0,0 1 0,0-1-1,0 0 1,0 0 0,0 1 0,1-1-1,-1 0 1,0 1 0,1-1 0,-1 0-1,1 0 1,-1 1 0,1-1 0,-1 0-1,1 0 1,0 0 0,0 0 0,-1 0-1,1 0 1,0 0 0,0 0 0,0 0-1,0-1 1,0 1 0,2 1 0,3 3 101,0-1 0,1 0 0,-1 0 1,1-1-1,-1 1 0,1-1 0,0-1 1,0 0-1,1 0 0,-1 0 0,10 1 1,-12-2-198,0-1 0,0 1 0,0-1 0,0 0 0,1 0 0,-1-1 0,0 0 0,0 1 0,0-2 1,0 1-1,0-1 0,0 1 0,0-1 0,-1-1 0,1 1 0,7-6 0,-11 7-62,0 0-1,0 1 1,-1-1-1,1 0 1,0 0-1,0 0 1,-1 0 0,1 0-1,-1 0 1,1-1-1,-1 1 1,0 0 0,1 0-1,-1 0 1,0 0-1,0 0 1,0-1-1,0 1 1,0 0 0,0 0-1,0 0 1,0-1-1,0 1 1,0 0-1,-1 0 1,1 0 0,-1 0-1,1 0 1,-1 0-1,1 0 1,-1 0-1,1 0 1,-1 0 0,0 0-1,1 0 1,-1 0-1,0 0 1,0 0 0,-1 0-1,-5-7 160,-1 1-1,0 1 1,-14-10-1,13 10-20,-16-11 221,3 2 486,-40-37 0,61 52-850,0-1 0,1 1 1,-1-1-1,0 0 1,1 1-1,-1-1 1,1 0-1,-1 0 1,1 1-1,-1-1 1,1 0-1,-1 0 0,1 0 1,0 0-1,-1 1 1,1-1-1,0 0 1,0 0-1,0 0 1,0 0-1,0 0 1,0 0-1,0 0 0,0 0 1,0 0-1,0-1 1,1 1-8,0 0 1,0-1 0,0 1-1,0 0 1,0 0 0,0 0-1,0 0 1,0 0 0,0 0-1,1 1 1,-1-1 0,0 0-1,1 0 1,-1 1-1,2-1 1,2-1-118,1 0 0,0 1 1,-1-1-1,1 1 0,0 1 0,0-1 0,0 1 0,6 0 0,-8 1-236,-1 0-1,1-1 1,-1 1-1,1 0 1,-1 1-1,1-1 1,-1 0-1,0 1 1,0 0-1,6 4 1,1 8-4770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4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135 285 11554,'-63'78'5639,"51"-63"-5079,2 2-1,0-1 1,-9 22-1,15-31-495,1 1 0,0-1 1,1 1-1,-1 0 0,2 0 0,-1 0 0,1 0 0,0 1 0,1-1 0,0 0 0,0 0 1,1 0-1,0 1 0,0-1 0,1 0 0,0 0 0,0-1 0,1 1 0,0 0 0,1-1 1,0 1-1,4 6 0,3 1-40,1-1 1,0 0 0,1-1-1,0-1 1,1 0 0,1 0-1,0-2 1,0 0 0,31 15 0,-2-5 11,2-1 1,66 18 0,-12-13-22,1-4 0,177 11 1,-246-29-5,0-2 0,0 0 1,0-3-1,0 0 1,-1-2-1,1-1 0,-1-2 1,-1-1-1,42-18 0,-55 19-11,0-1-1,-1 0 0,0-1 1,0-1-1,-1 0 1,0-1-1,-1-1 0,-1 0 1,0-1-1,-1 0 0,0-1 1,-1 0-1,-1-1 0,0 0 1,-1-1-1,13-35 0,-16 33 47,0 0 0,-1-1 0,-2 0-1,0 0 1,-1 0 0,0 0 0,-2 0-1,0-1 1,-6-28 0,3 33 83,0 1 0,-2 0-1,1 0 1,-2 1 0,0-1 0,-1 1 0,-1 1 0,0-1-1,0 1 1,-2 0 0,1 1 0,-22-20 0,8 12-26,0 1-1,-1 2 1,0 0 0,-2 2 0,0 0 0,-1 2 0,0 1-1,-1 1 1,0 2 0,0 1 0,-1 0 0,-1 3 0,-42-4-1,30 6-279,1 3-1,0 1 1,0 2-1,0 2 1,0 1-1,0 2 0,1 2 1,1 2-1,-47 20 1,-31 23-1354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49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14 269 12819,'-8'65'5409,"8"-76"-2857,-2-10-503,2-15-425,0-13-448,-3-9-639,3-1-233,0 12-512,0 11-345,5 21-1351,3 14-592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4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9 173 8946,'-3'31'399,"-2"19"9617,4-55-8067,2-29 391,0-4-727,10-67-1,-11 104-1593,0 0 0,0 0 0,0 1-1,0-1 1,0 0 0,1 0 0,-1 0 0,0 1 0,1-1 0,-1 0-1,0 0 1,1 1 0,-1-1 0,1 0 0,-1 0 0,1 1-1,-1-1 1,1 1 0,0-1 0,-1 1 0,1-1 0,0 1 0,0-1-1,-1 1 1,2-1 0,0 1-6,-1 0 0,0 0-1,1 0 1,-1 0 0,1 0 0,-1 0 0,0 1-1,1-1 1,-1 0 0,0 1 0,0-1-1,1 1 1,-1 0 0,2 1 0,7 4-5,-1 1 1,0 1-1,9 10 1,-10-11 23,38 42-36,-24-26-87,40 34 1,-39-45-11,-23-12 108,1 0 0,-1 0 0,1 0 0,-1 0 0,1 0 0,-1 0 0,1 0-1,-1 0 1,1 0 0,-1 0 0,0 0 0,1 0 0,-1-1 0,1 1 0,-1 0 0,1 0 0,-1 0 0,0-1 0,1 1 0,-1 0 0,0-1 0,1 1 0,-1 0 0,0-1-1,1 1 1,-1 0 0,0-1 0,1 0 0,0-2 94,0-1-1,0 0 1,-1 0-1,1 0 1,-1 0-1,0 0 1,0 0-1,-1-4 1,1-5 187,0-13 733,-7-48 0,6 66-998,0 0-1,-1 0 0,0 0 0,-1 1 0,0-1 0,0 0 0,-1 1 0,0 0 1,-8-12-1,28 29-3390,2 7 346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0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14867,'38'31'6202,"-43"-51"-3506,3-2-623,-1-16-721,1 2-496,2 2-824,0 0-392,-1 21-1160,2 8-793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11690,'8'-1'7180,"31"-2"-6034,-25 3-935,-1 0-76,0 0 1,0 1-1,0 0 0,0 1 1,16 5-1,-26-6-120,0 0 0,0 0 0,-1 0 0,1 1 0,-1-1 0,1 1 1,-1-1-1,1 1 0,-1 0 0,0 0 0,0 0 0,0 0 0,0 1 0,0-1 0,-1 0 0,1 1 0,-1-1 0,1 1 0,-1-1 0,0 1 0,0 0 0,0 0 0,0 0 0,0-1 1,-1 1-1,0 0 0,1 0 0,-1 0 0,0 0 0,-1 3 0,1 4 41,-1-1 0,-1 0 0,0 0 1,0 0-1,-1 0 0,0-1 0,0 1 0,-1-1 0,0 0 0,-1 0 1,0 0-1,0 0 0,-1-1 0,1 0 0,-10 9 0,-8 4 343,-1 0-1,-1-1 0,-31 17 1,30-19 95,26-17-482,0 0 0,-1 0 0,1 0 1,0 0-1,-1 0 0,1 0 0,0 1 0,0-1 0,-1 0 0,1 0 1,0 0-1,-1 0 0,1 0 0,0 1 0,0-1 0,-1 0 0,1 0 1,0 0-1,0 1 0,0-1 0,-1 0 0,1 0 0,0 1 1,0-1-1,0 0 0,0 1 0,0-1 0,0 0 0,-1 0 0,1 1 1,0-1-1,0 0 0,0 1 0,0-1 0,0 0 0,0 1 1,0-1-1,0 0 0,0 1 0,0-1 0,1 0 0,-1 0 0,0 1 1,0-1-1,17 4 202,31-6-118,-46 1-80,141-20 225,-70 9-1635,-61 13-4054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14355,'4'0'5633,"5"0"-3832,8 0-225,15 6-480,6-4-296,1 1-528,3 0-216,-16-1-888,1 3-584,-2 1-1497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16011,'2'-3'9891,"1"-15"-9163,41-58-448,-39 51-1224,0 4-617,1 13-1127</inkml:trace>
  <inkml:trace contextRef="#ctx0" brushRef="#br0" timeOffset="1">130 155 11386,'38'64'4733,"-38"-63"-4649,0-1 0,1 0 0,-1 1 0,0-1 0,1 0 0,-1 1 0,0-1 0,1 0 0,-1 1 0,0-1-1,1 0 1,-1 0 0,0 0 0,1 1 0,-1-1 0,1 0 0,-1 0 0,0 0 0,1 0 0,-1 0-1,1 0 1,-1 0 0,1 0 0,-1 0 0,1 0 0,-1 0 0,0 0 0,1 0 0,-1 0 0,1 0 0,-1 0-1,1 0 1,-1 0 0,0-1 0,1 1 0,-1 0 0,1 0 0,-1 0 0,0-1 0,1 0 0,12-15 1416,-10 11-1013,43-67 2816,-36 53-2692,1 1 0,1 0 1,1 1-1,26-28 0,-39 44-588,1 0 0,0 1 0,0-1 0,0 0 0,-1 0 0,1 1 0,0-1 0,0 0 0,0 1 0,0-1 0,0 1 0,0-1 0,0 1 0,0 0 0,0-1 0,0 1 0,0 0 0,1 0 0,-1 0 0,0 0 0,0 0 0,0 0 0,0 0 0,0 0 0,0 0 0,0 0 0,1 1 0,-1-1 0,0 0 0,0 1 0,0-1 0,0 1 0,0-1 0,0 1 0,0 0 0,-1-1 0,1 1 0,0 0 0,0 0 0,0-1 1,-1 1-1,1 0 0,0 0 0,-1 0 0,2 2 0,1 3-35,0 0 0,0 0 0,-1 0 0,0 1 0,0-1 0,1 7 0,4 16-1197,1-1-1,2 0 1,21 44 0,-18-46-1638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16436,'13'3'6353,"29"2"-4673,17 1-327,14-6-609,3-1-504,-9-1-1016,-7 2-761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6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12379,'6'0'5017,"9"5"-3169,14-2-424,7-1 1,19 3-225,2-2-184,3 0-480,2-3-144,-15-3-472,-6-2-360,-7 2-792,-10 3-512,-7 2-2673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3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1 283 12699,'10'-8'4969,"4"-16"-3465,9-9-48,3-11-247,-5-1-265,5 4-224,-6 4-40,-14 9-32,-1 10-104,-5 13-184,2 9-79,9 25-137,0 5-40,6 15-432,-3 3-345,6-3-999,4-4-560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4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13291,'10'-3'5513,"6"3"-3160,9-2-1433,-14 2-208,2 0-760,44 0-584,6 0-1481,4 5-3160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4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35 140 9978,'20'7'2849,"-20"-6"-2775,1-1 0,-1 0-1,0 0 1,0 0 0,0 0 0,1 0-1,-1 0 1,0 0 0,0 0 0,1 0-1,-1 0 1,0 0 0,0 0-1,0 0 1,1-1 0,-1 1 0,0 0-1,0 0 1,0 0 0,1 0 0,-1 0-1,0 0 1,0 0 0,0-1 0,0 1-1,1 0 1,-1 0 0,0 0-1,0 0 1,0-1 0,0 1 0,0 0-1,0 0 1,0 0 0,1-1 0,-1 1-1,0 0 1,0 0 0,0-1 0,-1-3 649,0 1 0,0-1 0,0 0 0,0 0 0,0 1 0,-5-8 1,-7-20 1150,9 19-1148,3 6-381,0 0 1,-1 0-1,0 0 1,-1 1-1,1-1 1,-1 1-1,0-1 1,-1 1-1,1 0 1,-5-5-1,19 13 595,-7-2-944,0-1 1,0 1 0,0 0 0,-1 1-1,1-1 1,0 1 0,4 3 0,37 24 4,36 22-72,44 17-213,-124-68 281,1 1 0,-1 0 0,1 0 0,-1-1 0,0 1 0,0 0 0,1 0 1,-1 0-1,0 1 0,0-1 0,0 0 0,1 3 0,-2-4 3,0 0 1,1 1-1,-1-1 1,0 0-1,0 1 1,0-1 0,0 1-1,-1-1 1,1 0-1,0 1 1,0-1-1,0 0 1,0 1-1,0-1 1,0 0-1,0 1 1,-1-1 0,1 0-1,0 1 1,0-1-1,0 0 1,-1 0-1,1 1 1,0-1-1,-1 0 1,1 0 0,0 1-1,0-1 1,-1 0-1,1 0 1,0 0-1,-1 1 1,-6 1 26,1 0-1,0 0 1,-1 0 0,-10 0-1,9 0 3,-25 1 140,-60 1 1,-2-1-2232,78 1-568,10 4-1274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86 11931,'34'-86'4777,"-53"102"-3089,5-1-64,3 6-375,-4 5-257,9 0-448,4 2-136,9-4-224,16-6-64,11-5-96,0-5-8,5-6-208,-7-2-216,-1-2-456,-1 1-337,-8-6-575,-5-1-480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10386,'8'-3'5145,"12"-1"-1352,12 3-2441,1-3-231,8 4-617,-9 2-240,1 5-664,-7 1-336,-10 0-897,-3-3-991</inkml:trace>
  <inkml:trace contextRef="#ctx0" brushRef="#br0" timeOffset="1">1 152 12179,'6'0'4729,"9"0"-3313,9-2-296,20 5-584,-5 1-160,4 2-544,0 2-344,1 2-1008,-1-2-1777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5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23 185 11130,'-3'2'267,"1"1"-1,0-1 1,0 0-1,1 1 1,-1-1-1,0 1 1,1 0-1,0-1 0,-1 1 1,1 0-1,0 0 1,1 0-1,-2 5 1,2-8-205,0 1 0,1 0 0,-1 0 1,0-1-1,1 1 0,-1 0 0,0-1 0,1 1 0,-1 0 1,1-1-1,-1 1 0,1-1 0,-1 1 0,1-1 1,-1 1-1,1-1 0,0 1 0,-1-1 0,1 0 1,0 1-1,0-1 0,32 8 827,-17-6-751,0 0 0,0-2 0,0 0 0,0-1 0,0 0 1,0-1-1,0-1 0,0-1 0,0 0 0,-1-1 0,16-7 0,-30 11-115,1 1 1,-1-1-1,0 1 1,0-1-1,0 0 1,0 0 0,1 1-1,-1-1 1,0 0-1,0 0 1,-1 0-1,1 0 1,0 0-1,0 0 1,0 0 0,-1 0-1,1-1 1,0 1-1,-1 0 1,0 0-1,1-1 1,-1 1-1,1 0 1,-1 0 0,0-1-1,0 1 1,0 0-1,0-1 1,0 1-1,0 0 1,0-1-1,0 1 1,-1 0 0,1-1-1,0 1 1,-1 0-1,1 0 1,-1-1-1,1 1 1,-1 0-1,-1-2 1,-4-4 253,1 0 1,-2 0-1,1 0 0,-1 1 0,-8-6 1,0-1 211,9 6-250,-36-35 919,39 40-1091,1-1-1,-1 0 0,1 0 1,0-1-1,0 1 0,0 0 1,0-1-1,0 1 0,1-1 1,0 0-1,-2-5 0,3 8-68,1 0 1,-1 0-1,0 1 0,0-1 0,1 0 0,-1 0 0,0 0 0,1 1 0,-1-1 0,1 0 0,-1 1 0,1-1 0,-1 0 0,1 1 0,-1-1 0,1 1 0,0-1 0,-1 0 0,1 1 0,0 0 0,-1-1 0,1 1 0,0-1 0,0 1 0,0 0 0,-1 0 0,1-1 0,0 1 0,0 0 0,0 0 0,0 0 0,-1 0 0,3 0 0,28 0-414,-30 0 390,13 2-410,0 0 0,-1 2 0,1 0 0,-1 0 0,0 1 0,13 7 0,-8-4-621,-1-1 0,25 6 0,-42-13 1070,1 1 1,0-1-1,0 0 0,0 1 0,-1-1 0,1 0 0,0 1 0,0-1 0,-1 1 0,1-1 0,0 1 0,-1-1 0,1 1 0,-1-1 1,1 1-1,-1 0 0,1-1 0,-1 1 0,1 0 0,-1 0 0,1-1 0,-1 1 0,0 0 0,0 0 0,1-1 0,-1 1 0,0 0 0,0 1 1,-2 29 1396,1-28-1218,0 1 0,1-1 1,-1 0-1,1 1 0,0-1 0,0 0 0,0 1 1,1 3-1,1-4-144,-1-1 1,1 1 0,0-1-1,0 1 1,0-1-1,0 0 1,0 0-1,1 0 1,-1 0 0,1 0-1,-1 0 1,1-1-1,0 1 1,-1-1-1,1 1 1,0-1 0,0 0-1,0-1 1,0 1-1,0 0 1,0-1-1,0 1 1,6-1 0,8 1-18,0-1 1,32-4-1,-32 2-170,0 0 1,-1-2-1,1 0 0,24-9 1,-41 13 38,1 0 1,-1-1 0,1 1-1,-1 0 1,1-1 0,-1 1 0,1 0-1,-1-1 1,1 1 0,-1-1 0,0 1-1,1 0 1,-1-1 0,0 1-1,1-1 1,-1 0 0,0 1 0,1-1-1,-1 1 1,0-1 0,0 1-1,0-1 1,0 0 0,0 1 0,0-1-1,0 1 1,0-1 0,0 1-1,0-2 1,0-1-458,1-7-1713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44 10746,'-29'-42'4561,"65"44"-2712,3-4-529,-2 2-160,-3-2-576,-3 2-224,-10 5-536,-5 2-360,-8 4-848,-3-4-2377</inkml:trace>
  <inkml:trace contextRef="#ctx0" brushRef="#br0" timeOffset="1">64 83 12115,'-49'41'4545,"95"-44"-3665,3 1-144,-4 4-520,-3-1-520,-3 4-1424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0 9458,'0'0'4987,"-4"2"-3430,-35 16 1483,20-9-2624,-1 1-1,1 0 0,0 1 1,-26 22-1,32-22-269,0 1-1,1 1 0,-17 21 1,26-29-124,-1 0 0,1 1-1,0-1 1,0 1 0,1-1 0,-1 1-1,1 0 1,1 0 0,-1 0 0,1 0 0,0 0-1,0 1 1,1 7 0,0-12-23,0 1-1,1-1 1,-1 0 0,1 1-1,0-1 1,0 0 0,-1 1-1,1-1 1,1 0 0,-1 0-1,0 0 1,1 0 0,-1 0-1,1 0 1,-1 0 0,1-1-1,0 1 1,0-1 0,0 1-1,0-1 1,0 1 0,0-1-1,0 0 1,0 0 0,0 0-1,1 0 1,-1-1 0,0 1-1,1 0 1,-1-1 0,1 0-1,-1 0 1,0 1 0,4-2-1,5 2 19,-1-2 0,1 1-1,-1-1 1,1-1-1,-1 0 1,16-5-1,6-4 741,-1-2 0,47-26-1,-80 40-575,1 1 1,0-1-1,-1 1 0,1 0 1,0 0-1,0 0 0,0-1 0,0 1 1,1 0-1,-1 0 0,0 0 0,1 0 1,0 1-1,-1 2 0,-1 31-587,2-34 314,0-1 0,0 1 0,0-1 0,0 0 0,1 1 0,-1-1 0,0 0 0,1 1 0,-1-1 0,1 0 0,0 0 0,-1 1 0,1-1 0,0 0 0,0 0 0,0 0 0,0 0 0,0 0 0,0 0 0,0 0 0,0 0 0,0 0 0,0-1 0,1 1 0,1 1 1,13 2-2443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8970,'-1'1'456,"0"-1"0,0 0 0,0 1 0,0-1 0,0 1 0,-1-1 0,1 1 0,0 0 0,0-1 0,0 1 0,0 0 0,1 0 1,-1 0-1,0 0 0,0-1 0,0 1 0,0 2 0,-10 23 2637,5 28-1240,6-53-1744,0 11 109,0-1-1,0 1 1,1 0 0,1-1-1,0 0 1,4 16-1,-5-24-203,0-1-1,0 1 0,0-1 0,0 0 0,0 1 0,0-1 1,1 0-1,-1 0 0,1 1 0,-1-1 0,1 0 0,0-1 1,0 1-1,0 0 0,0 0 0,0-1 0,0 1 1,0-1-1,1 0 0,-1 0 0,0 0 0,1 0 0,-1 0 1,1 0-1,-1-1 0,1 1 0,0-1 0,-1 1 0,1-1 1,0 0-1,-1 0 0,1 0 0,-1-1 0,5 0 1,-4 0 25,0 0 0,0-1 0,0 1 0,-1-1 0,1 0 0,0 1 0,-1-1 0,1 0 0,-1-1 0,0 1 0,0 0 0,0-1 0,0 1 0,0-1 0,0 1 0,-1-1 0,1 0 0,-1 0 0,2-5 0,3-7 42,-2-1 1,5-21 0,-8 35-82,2-15-81,-1 10-123,0 0-1,0 0 1,-1-1 0,-1 1 0,1 0 0,-1-1-1,0 1 1,-2-9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9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13467,'59'46'6073,"-59"-61"-3352,-5-11-633,0-3-415,0-2-897,4 0-336,-3 10-1000,1 6-665,3 22-1399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8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41 12563,'-67'-40'5025,"70"40"-3129,1 1-87,-3 20-209,-2 2-192,-6 16-632,-3 2-248,2-1-391,7-2-137,-1-14-369,9 1-335,6-21-880,6-2-376,14-2-649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5:5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12971,'58'34'5273,"-64"-45"-3241,3-7-359,-4-3-433,4-2-360,3-8-504,-3-1-344,3 1-728,3 1-560,5 14-1041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9842,'1'-3'1553,"10"-19"4240,-5 13-5224,-5 6-416,1 0-1,-1 0 1,1 0-1,0 0 0,1 0 1,-1 0-1,0 0 0,1 1 1,0 0-1,-1-1 1,1 1-1,0 0 0,0 0 1,0 0-1,0 1 1,1-1-1,6-1 0,-3 1 122,0 0 0,0 1 0,1 0 0,-1 0 0,0 1 0,1 0 0,-1 0 0,12 3 0,-18-3-254,1 1-1,0-1 0,0 1 1,0-1-1,-1 1 0,1 0 1,0 0-1,-1 0 1,1 0-1,-1 0 0,1 1 1,-1-1-1,0 0 0,1 1 1,-1-1-1,0 0 1,0 1-1,0 0 0,0-1 1,0 1-1,0 0 0,0-1 1,-1 1-1,1 0 1,-1 0-1,1 0 0,-1-1 1,0 1-1,0 0 0,1 0 1,-1 0-1,0 0 1,-1 0-1,1 0 0,0 0 1,-1-1-1,0 5 0,-1 1-7,-1 0-1,0 0 0,0 0 1,0 0-1,-1 0 0,0-1 0,0 0 1,0 1-1,-1-2 0,0 1 1,-11 10-1,-8 4 39,-39 27 1,52-39-13,-2-1 58,10-5 67,9-1-19,-5-1-51,26 5 5,-14-1-117,0 0 0,-1 1 1,1 1-1,-1-1 0,14 10 1,-13-7-5,0-2 1,0 1 0,0-2 0,1 0 0,0-1-1,0 0 1,0-1 0,1 0 0,-1-1 0,1-1-1,-1-1 1,1 0 0,17-2 0,-29 1 36,1 1 0,0-1 0,0-1 0,-1 1 0,1 0 0,0-1-1,-1 0 1,0 0 0,1 0 0,-1 0 0,0 0 0,0-1 0,0 0 0,0 1 0,-1-1 0,4-4 0,4-4 137,-10 11-139,0 0 0,0 0-1,0-1 1,1 1 0,-1 0 0,0 0 0,0 0-1,0 0 1,0 0 0,1 0 0,-1 0 0,0-1-1,0 1 1,0 0 0,1 0 0,-1 0 0,0 0 0,0 0-1,0 0 1,1 0 0,-1 0 0,0 0 0,0 0-1,1 0 1,-1 0 0,0 0 0,0 0 0,0 0-1,1 0 1,-1 1 0,0-1 0,0 0 0,0 0 0,1 0-1,-1 0 1,0 0 0,0 0 0,0 1 0,8 9 296,8 10-281,35 15-314,-47-33 123,-1-1 0,1 1 0,-1-1 0,1 0 0,-1-1 0,1 1-1,0 0 1,-1-1 0,1 0 0,0 0 0,-1 0 0,1 0 0,0-1 0,-1 1-1,1-1 1,-1 0 0,1 0 0,-1-1 0,1 1 0,-1-1 0,0 1-1,0-1 1,0 0 0,0 0 0,0 0 0,0-1 0,4-3 0,12-10-1938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0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13627,'12'5'5417,"15"-1"-3705,1-1-151,8-2-705,-2-1-296,-2 2-512,2 0-304,-6 4-800,-4 1-449,-12-2-1855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0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13531,'6'3'5353,"17"3"-3577,2-6-239,1-1-513,6-4-392,-3 2-1008,5-2-696,-4 0-3585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0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34 444 12091,'-17'14'1424,"1"-3"2180,43-40-949,3-4-1856,-2-2 1,-1 0 0,35-63 0,50-124 1802,-111 220-2568,7-13 762,-7 22-5,1 13-602,5 45 131,12 79-139,-15-122-419,1 1-1,1-2 1,1 1-1,12 24 1,-14-37-102,0 0 0,0-1 0,0 1 0,1-2 0,1 1 0,0 0 0,0-1 0,0-1 0,0 1 0,1-1 0,0 0 0,1-1 0,10 6 0,17 5-1926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0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13835,'16'0'5609,"20"0"-3536,11-5-257,10 4-336,2-1-455,-4 2-537,-11 0-336,-22 0-880,0 0-529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17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12475,'5'5'5137,"-1"1"-3081,24-3-864,-2-4-71,15-6-369,7-3-176,-7 4-216,5 4-48,-12 4-112,-12 4-104,-7 1-456,-5-2-400,-13 1-1000,7-4-473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18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12187,'3'-2'11722,"15"5"-10834,53 9-168,-37-7-223,5-4-145,10-2-168,-16-3-80,-9-2-216,-8 1-248,-17 3-873,1-1-663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1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12467,'23'84'5377,"-25"-61"-2737,2-5-1063,-3-5-81,-2-10-208,7-6-167,3-22-281,1-9-144,9-18-312,-6-1-288,4 4-760,-1 8-528,-2 19-1601,4 5-1832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37 139 12499,'-9'11'922,"-14"11"3394,23-22-4266,0 0 0,0 0 1,0 0-1,-1 0 1,1 0-1,0 0 0,0 0 1,0 0-1,-1 0 0,1 0 1,0 0-1,0 0 1,0 0-1,0 0 0,-1 0 1,1 0-1,0-1 1,0 1-1,0 0 0,0 0 1,0 0-1,-1 0 0,1 0 1,0-1-1,0 1 1,0 0-1,0 0 0,0 0 1,0 0-1,0-1 0,0 1 1,0 0-1,0 0 1,0 0-1,0-1 0,0 1 1,0 0-1,0 0 0,0 0 1,0-1-1,0 1 1,0 0-1,1-24 1558,1 11-1200,-1 1-1,2-1 0,0 1 1,0-1-1,1 1 0,1 0 1,0 0-1,11-18 0,-15 29-394,-1 0-1,1 0 0,0 0 1,0 1-1,0-1 0,0 0 1,0 1-1,0-1 1,0 1-1,0-1 0,0 1 1,0-1-1,1 1 0,-1 0 1,0 0-1,0-1 0,0 1 1,0 0-1,1 0 0,-1 0 1,0 0-1,0 0 0,0 1 1,1-1-1,-1 0 0,0 0 1,0 1-1,0-1 1,0 1-1,0-1 0,0 1 1,0-1-1,0 1 0,0 0 1,0-1-1,0 1 0,0 0 1,1 2-1,6 4 22,-1 0 1,-1 0-1,10 15 0,-8-13 12,55 74 103,-56-76-182,1 1 178,-4-14 251,2-14 159,-5 18-488,0-1 1,0 1-1,0 0 1,0 0-1,0-1 0,-1 1 1,1 0-1,-1-1 1,0 1-1,1 0 1,-1-1-1,0 1 1,0-1-1,-1 1 1,1 0-1,0-1 0,-1 1 1,-1-4-1,1 2 11,0 0 0,1 0 0,-1 0 0,1 0 0,0 0 0,0-1 0,0 1 0,0 0 0,1 0 0,-1 0 0,1 0 0,2-5 0,-2 7-193,0 0 0,0 0-1,1 0 1,-1 0 0,0 0 0,1 0-1,-1 0 1,1 1 0,0-1 0,-1 1 0,1-1-1,0 1 1,0 0 0,0 0 0,0 0-1,0 0 1,0 0 0,0 0 0,1 0-1,-1 1 1,0-1 0,0 1 0,1-1 0,2 1-1,19 0-2275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8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0 11883,'3'10'5473,"-5"6"-2033,1 18-2007,-4-3-233,-5 10-488,2-2-240,3-7-256,2 1-176,1-12-592,4-5-504,-4-9-1120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11418,'1'5'369,"0"-1"-1,0 1 0,1 0 0,0-1 1,0 1-1,0-1 0,0 0 0,1 0 1,6 8-1,-8-11-280,0 0 0,0-1-1,0 1 1,0 0 0,0-1 0,1 1-1,-1-1 1,0 1 0,0-1 0,1 0 0,-1 1-1,0-1 1,1 0 0,-1 0 0,3 0 0,0 0 42,-1-1 1,1 0 0,0 0 0,0 0-1,-1 0 1,1 0 0,4-4 0,-5 4-12,-1 0 0,0 0 0,0 0 0,0-1 0,0 1-1,0-1 1,-1 0 0,1 1 0,0-1 0,-1 0 0,1 0 0,-1 0 0,0 0 0,1 0 0,-1 0 0,0-1 0,0 1 0,-1 0 0,1-1 0,0 1 0,-1 0 0,1-1 0,-1 1 0,0-1 0,0 1-1,0 0 1,0-1 0,0 1 0,-1-1 0,1 1 0,-1-1 0,1 1 0,-3-5 0,-3-7 564,0-1 0,-1 1 0,0 0-1,-13-16 1,4 4-32,14 24-618,1 0 0,0 0-1,-1-1 1,1 1-1,0 0 1,1 0-1,-1-1 1,0 1-1,1-1 1,-1 1-1,1 0 1,0-1-1,0-2 1,0 4-52,1-1 0,0 1 0,-1-1 1,1 1-1,0 0 0,0-1 0,0 1 0,0 0 1,0 0-1,0-1 0,0 1 0,1 0 0,-1 0 0,0 1 1,1-1-1,-1 0 0,0 0 0,1 0 0,-1 1 0,1-1 1,2 0-1,1 0-243,0-1 1,-1 1-1,1 0 0,0 1 1,0-1-1,-1 1 0,1 0 1,0 0-1,0 0 1,9 3-1,13 4-2055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69 141 15051,'-68'43'7626,"72"-43"-6210,5-17-432,2-4-328,18-10-455,-13-4-185,-6 4-641,-5 2-519,-16 9-1376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39 13923,'-57'-16'5905,"72"15"-3032,19-3-1273,7-2-176,8-2-495,3 4-361,-10 6-600,-2 5-392,-12 4-1073,-4 0-743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3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4 280 10298,'-3'-4'10975,"3"-13"-7533,0 14-2685,2-18-410,1 1 0,0-1 0,1 1 0,1 0 0,14-33 0,-17 46-369,1 1 1,0 0-1,0 0 0,1 1 1,0-1-1,0 0 0,0 1 1,0 0-1,1 0 1,0 1-1,0-1 0,0 1 1,1 0-1,-1 0 0,1 1 1,0 0-1,0 0 1,0 0-1,1 1 0,-1-1 1,1 2-1,7-3 0,-13 4-5,-1 0-1,0 0 1,0 0-1,1 0 1,-1 0-1,0 0 1,1 0-1,-1 0 1,0 0-1,0 0 0,1 0 1,-1 0-1,0 0 1,1 0-1,-1 0 1,0 0-1,0 0 1,1 0-1,-1 0 1,0 1-1,1-1 1,-1 0-1,0 0 0,0 0 1,0 0-1,1 1 1,-1-1-1,0 0 1,0 0-1,0 0 1,1 1-1,-1-1 1,0 0-1,0 0 0,0 1 1,0-1-1,0 0 1,1 1-1,-1-1 1,0 0-1,0 0 1,0 1-1,-5 15-515,-15 14 127,-28 11 98,36-33 350,1 2 1,-15 15-1,25-25-28,1 0-1,0 0 1,0 0 0,0 1-1,0-1 1,-1 0 0,1 0-1,0 0 1,0 0 0,0 1-1,0-1 1,0 0 0,0 0-1,0 1 1,-1-1 0,1 0-1,0 0 1,0 0 0,0 1-1,0-1 1,0 0 0,0 0-1,0 0 1,0 1 0,0-1-1,0 0 1,0 0 0,0 1-1,1-1 1,-1 0 0,0 0-1,0 0 1,0 1 0,0-1-1,0 0 1,0 0 0,0 0-1,1 1 1,-1-1 0,0 0-1,0 0 1,12 5 88,14-3-6,117 9-42,-140-11-38,1-1 0,-1 1 0,0-1 0,0 0-1,0 1 1,0-2 0,0 1 0,0 0 0,0 0 0,0-1 0,0 0 0,-1 1 0,1-1-1,0 0 1,-1 0 0,0-1 0,1 1 0,-1 0 0,0-1 0,0 0 0,-1 1 0,1-1-1,0 0 1,-1 0 0,0 0 0,0 0 0,1 0 0,-1-4 0,-4 17 160,-1 0 1,1 0 0,1 0 0,0 1-1,-1 14 1,3-22-153,0 1-1,0-1 1,0 0 0,0 1-1,1-1 1,-1 0 0,1 1-1,0-1 1,0 0 0,0 0 0,1 0-1,-1 0 1,1 0 0,0 0-1,0 0 1,-1 0 0,2 0-1,-1-1 1,0 1 0,1-1-1,-1 0 1,6 4 0,-6-5 2,0 0 0,1 0 0,-1 0 0,0 0 0,1 0 0,-1-1 0,1 1 0,-1-1 0,0 0 0,1 1 0,-1-1 0,1 0 0,-1-1 0,1 1 0,-1 0 0,1-1 0,-1 1 0,1-1 0,-1 0 0,0 0 0,1 0 0,-1 0 0,0 0 0,0 0 0,0-1 0,0 1 0,0-1 0,0 1 0,0-1 0,-1 0 0,3-2 0,1-2 17,1 0-1,-1-1 1,0 0-1,0 0 0,-1 0 1,0 0-1,0-1 0,2-8 1,-4 11-55,0-1-1,-1 0 1,0 0 0,0 0 0,0 0 0,-1 0 0,1 0-1,-1 0 1,-1 0 0,1 0 0,-1 0 0,0 0 0,-1 0-1,1 0 1,-4-6 0,5 12-15,0 0-1,0 0 1,0 0-1,0-1 1,-1 1-1,1 0 1,0 0-1,0 0 1,0 0-1,0 0 1,-1 0-1,1 0 1,0 0-1,0 0 1,0 0-1,-1 0 1,1 0-1,0 0 1,0 0-1,0 0 1,-1 0-1,1 0 0,0 0 1,0 0-1,0 0 1,-1 0-1,1 0 1,0 0-1,0 0 1,0 1-1,-1-1 1,1 0-1,0 0 1,0 0-1,0 0 1,0 0-1,0 0 1,-1 1-1,1-1 1,0 0-1,0 0 1,0 0-1,0 0 1,0 1-1,0-1 1,0 0-1,0 0 1,0 0-1,0 1 1,0-1-1,-1 0 1,1 0-1,0 0 1,0 1-1,0-1 1,1 0-1,-1 0 1,0 0-1,0 1 1,0-1-1,0 0 1,0 0-1,0 0 1,0 1-1,1 13-2514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4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79 8362,'26'-78'4817,"-56"78"248,-5 13-3545,-1 1-199,12 12-385,2 7-240,13-4-320,1-1-24,6-4-72,7-6-72,19-5-56,10 0-88,5-15-248,7-4-176,-7-5-640,-8-7-312,-4 3-649,-4 4-1272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155 233 12323,'59'42'5641,"-59"-50"-2384,0-5-1577,-2-5-304,2-3-648,-2-1-288,2-6-432,5 2-240,-5-2-744,-5 6-504,-4 2-801,-9 4-87</inkml:trace>
  <inkml:trace contextRef="#ctx0" brushRef="#br0" timeOffset="1">1 12 7778,'13'-5'4409,"21"2"640,2 0-3201,8 4-392,-4 6-215,-6 4-729,4 2-528,-11-1-1281,3 4-239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16139,'47'43'6154,"-51"-69"-4706,0-5-424,4-2-480,0 4-544,4 6-1128,2 12-576,4 12-4289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211 116 12379,'-2'3'890,"0"1"1,0-1 0,-1 1 0,0-1 0,1 0-1,-6 5 1,-25 15 1588,24-18-2044,0-1 0,0 0 0,0-1 0,0 0 0,-20 4-1,27-7-349,-1 1 0,0-1 0,0 1 0,0-1-1,0 0 1,0 0 0,0-1 0,0 1 0,0-1-1,0 1 1,0-1 0,0 0 0,0 0-1,0 0 1,1 0 0,-1-1 0,0 1 0,1-1-1,-1 0 1,1 1 0,0-1 0,-1 0 0,1-1-1,0 1 1,-2-3 0,2 1-68,1 1-1,0 0 1,-1-1-1,1 1 1,0-1-1,1 1 1,-1-1 0,1 0-1,0 1 1,-1-1-1,2 0 1,-1 1-1,0-1 1,1 0 0,-1 1-1,1-1 1,0 1-1,0-1 1,1 1-1,3-7 1,-4 6-126,1 1 0,0-1 0,0 1 1,0-1-1,1 1 0,-1 0 0,1-1 0,0 1 0,0 1 1,0-1-1,0 0 0,0 1 0,1 0 0,-1-1 0,1 1 1,0 1-1,-1-1 0,1 0 0,0 1 0,0 0 0,0 0 1,0 0-1,0 0 0,0 1 0,0 0 0,1-1 0,-1 2 1,0-1-1,0 0 0,0 1 0,0 0 0,0 0 0,0 0 1,0 0-1,0 1 0,0-1 0,-1 1 0,1 0 0,-1 0 0,6 4 1,1 3-184,0 1 1,-1 0-1,1 0 1,-2 1 0,0 0-1,0 0 1,-1 1 0,6 14-1,-5-12 390,-8-14-77,0 1 0,0-1 0,0 0 0,0 0 0,0 1 0,0-1 0,0 0 1,0 0-1,0 1 0,0-1 0,0 0 0,1 0 0,-1 0 0,0 1 0,0-1 0,0 0 0,0 0 0,0 1 0,0-1 0,1 0 0,-1 0 0,0 0 0,0 0 0,0 1 0,1-1 0,-1 0 1,0 0-1,0 0 0,0 0 0,1 0 0,-1 0 0,0 0 0,0 1 0,1-1 0,-1 0 0,0 0 0,0 0 0,1 0 0,-1 0 0,0 0 0,0 0 0,1 0 0,-1 0 0,0-1 0,0 1 1,1 0-1,-1 0 0,0 0 0,0 0 0,1 0 0,-1 0 0,0 0 0,0 0 0,0-1 0,1 1 0,-1 0 0,0 0 0,0 0 0,0 0 0,0-1 0,1 1 0,-1 0 0,6-19 1328,-4 11-998,23-78 1924,-25 86-2269,0-1 0,0 1 0,1-1 0,-1 1 0,0 0 0,1 0 0,-1-1 0,1 1 0,-1 0 1,0-1-1,1 1 0,-1 0 0,1 0 0,-1 0 0,0 0 0,1-1 0,-1 1 0,1 0 0,-1 0 0,1 0 0,-1 0 0,1 0 0,-1 0 0,0 0 0,1 0 0,-1 0 0,1 0 0,-1 0 0,1 0 0,-1 1 0,1-1 0,-1 0 0,0 0 0,1 0 0,-1 1 0,1-1 0,-1 0 0,0 0 0,1 1 0,-1-1 0,0 0 0,1 1 0,-1-1 0,0 0 0,0 1 0,1-1 0,-1 1 0,0-1 0,0 0 1,0 1-1,1 0 0,15 24 47,-15-24-49,6 11 0,0 0-1,15 17 1,-19-26 14,0 0 0,-1 0 0,1 0 0,1 0 0,-1-1 0,0 1 0,1-1 1,-1 0-1,1 0 0,-1 0 0,1-1 0,0 1 0,7 1 0,-9-3 14,-1 0-1,0 0 1,0 0-1,0 0 1,0 0-1,0-1 1,0 1-1,0 0 1,0-1-1,0 1 1,0 0-1,0-1 1,0 1-1,0-1 1,0 0-1,0 1 1,0-1-1,0 0 1,-1 0-1,1 1 1,0-1-1,0 0 1,-1 0-1,1 0 1,-1 0-1,1 0 1,-1 0-1,1 0 1,-1 0-1,1 0 1,-1 0-1,0 0 1,0 0-1,0 0 1,1-1-1,-1 1 1,0-1-1,1-56 1349,-1 30-616,1 25-727,-1 1-1,1-1 1,0 0 0,-1 0 0,1 1 0,0-1 0,1 1 0,-1-1-1,0 1 1,1-1 0,-1 1 0,1 0 0,0 0 0,0 0 0,0 0-1,0 0 1,0 0 0,0 0 0,0 0 0,1 1 0,4-3 0,-1 2-442,0-1 1,1 1-1,-1 1 0,0-1 1,1 1-1,0 0 1,-1 0-1,10 1 1,2 0 559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9522,'23'39'10802,"-23"-53"-8881,0-4-209,2-11-736,-6-7-392,4 3-632,0-4-464,0 8-1232,7 4-721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55 13211,'-34'-39'4965,"34"39"-4888,0 0 0,-1-1 0,1 1 1,0 0-1,0 0 0,-1-1 0,1 1 0,0 0 0,0 0 0,0-1 1,0 1-1,-1 0 0,1-1 0,0 1 0,0 0 0,0-1 1,0 1-1,0 0 0,0-1 0,0 1 0,0 0 0,0-1 1,0 1-1,0 0 0,0-1 0,0 1 0,0 0 0,0-1 1,0 1-1,0 0 0,0 0 0,0-1 0,1 1 0,-1 0 0,0-1 1,0 1-1,0 0 0,1 0 0,-1-1 0,0 1 0,0 0 1,0 0-1,1-1 0,-1 1 0,0 0 0,1 0 0,-1 0 1,0 0-1,0-1 0,1 1 0,-1 0 0,0 0 0,1 0 1,-1 0-1,1 0 0,17-1 923,-17 1-843,10 1 38,0 0-1,0 1 0,0 0 0,0 1 0,-1 1 0,1-1 0,-1 2 1,0-1-1,12 8 0,-20-11-192,1 1-1,-1 0 1,1 0 0,-1 0 0,0 0 0,0 0 0,0 1-1,0-1 1,0 0 0,0 1 0,0 0 0,-1-1 0,0 1-1,1 0 1,1 5 0,-3-5-1,0 0 0,0 0 0,0-1 0,0 1 1,-1 0-1,1 0 0,-1 0 0,0-1 0,0 1 0,0 0 0,0-1 0,0 1 0,0-1 0,-1 1 1,1-1-1,-1 0 0,1 1 0,-1-1 0,0 0 0,-4 3 0,1 1-150,-1-1 0,-1 1 0,1-1 0,-1 0 0,0-1 0,0 0 0,0 0 0,0 0 0,-1-1 0,0 0 0,1 0 0,-1-1 0,0 0 0,-10 1 0,16-5-1493,2-1-413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5:59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12811,'16'0'5049,"23"-2"-3337,7-1-336,-6-4-63,20 7-113,-6 4-368,-8 2-232,-9 2-448,-22-3-288,-10 2-800,-1-4-576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60 7658,'5'-2'1823,"33"-7"3654,-38 8-5400,1 1 1,0 0-1,-1 0 1,1 0-1,0 0 1,-1 0 0,1 1-1,0-1 1,0 0-1,-1 0 1,1 0-1,0 1 1,-1-1-1,1 0 1,-1 0-1,1 1 1,0-1 0,-1 1-1,1-1 1,-1 1-1,1-1 1,-1 1-1,1-1 1,-1 1-1,1-1 1,-1 1-1,0-1 1,1 1 0,-1 0-1,0-1 1,1 1-1,-1 0 1,0-1-1,0 1 1,0 0-1,0-1 1,1 1 0,-1 0-1,0 0 1,0-1-1,0 1 1,-1 0-1,1-1 1,0 1-1,0 0 1,0-1-1,-1 2 1,0 2 119,0 0-1,-1-1 1,1 1 0,-1 0 0,0-1-1,0 0 1,0 1 0,-1-1 0,1 0-1,-1 0 1,0 0 0,0-1 0,0 1-1,0-1 1,-5 4 0,-1 0 151,-1 0 1,0-1-1,0 0 1,-14 4-1,15-6-42,0 0-1,0-1 0,-1-1 1,1 0-1,-1 0 1,-12 0-1,20-1-241,0 0-1,-1 0 1,1 0 0,0-1-1,-1 1 1,1 0 0,0-1-1,0 0 1,0 1 0,-1-1 0,1 0-1,0 0 1,0 0 0,0 0-1,0-1 1,0 1 0,0 0-1,1-1 1,-1 0 0,0 1-1,1-1 1,-1 0 0,1 0-1,0 0 1,0 0 0,-1 0 0,1 0-1,0 0 1,1 0 0,-1 0-1,-1-4 1,1-1-11,1 0 0,0 0 1,0 0-1,1 0 0,-1 1 0,1-1 1,1 0-1,-1 0 0,1 1 0,1-1 1,-1 1-1,5-9 0,-6 13-114,0 0-1,0 1 0,0-1 1,1 0-1,-1 0 1,1 1-1,-1-1 1,1 1-1,0-1 0,-1 1 1,1-1-1,0 1 1,0 0-1,0 0 1,0 0-1,0 0 0,0 1 1,0-1-1,0 0 1,1 1-1,-1-1 0,0 1 1,0 0-1,0 0 1,1 0-1,-1 0 1,0 0-1,0 0 0,0 1 1,1-1-1,-1 1 1,0-1-1,0 1 1,0 0-1,0 0 0,0 0 1,0 0-1,0 0 1,0 1-1,2 1 1,16 16-2679,-2 1-982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13499,'110'33'6353,"-111"-45"-2720,2-4-1192,-4-7-281,0 0-880,3-1-408,-3 1-599,1 9-169,2 10-1097,15 19-3904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49 162 11418,'-40'31'4189,"40"-31"-4146,0 0-1,0 0 1,0 0-1,-1 0 1,1 1-1,0-1 0,0 0 1,0 0-1,0 0 1,-1 0-1,1 0 1,0 1-1,0-1 1,0 0-1,-1 0 1,1 0-1,0 0 0,0 0 1,0 0-1,-1 0 1,1 0-1,0 0 1,0 0-1,0 0 1,-1 0-1,1 0 0,0 0 1,0 0-1,0 0 1,-1 0-1,1 0 1,0 0-1,0 0 1,0 0-1,-1-1 0,1 1 1,0 0-1,0 0 1,0 0-1,0 0 1,-1 0-1,1 0 1,0-1-1,0 1 0,0 0 1,0 0-1,0 0 1,0-1-1,0 1 1,-1 0-1,1 0 1,0 0-1,0 0 1,0-1-1,0 1 0,0 0 1,0 0-1,0-1 1,0 1-1,0 0 1,0 0-1,0 0 1,0-1-1,0 1 0,0 0 1,6-19 2045,-4 12-992,-1-71 3077,-1 77-4131,0 0 1,0 0 0,0 1-1,0-1 1,0 0 0,0 0-1,0 0 1,0 0 0,0 0-1,1 0 1,-1 0 0,0 1-1,1-1 1,-1 0 0,0 0-1,1 0 1,-1 1 0,1-1-1,-1 0 1,1 0 0,0 1 0,-1-1-1,1 1 1,0-1 0,-1 0-1,1 1 1,1-1 0,0 0-4,0 1 0,-1 0 0,1 0 1,0 0-1,-1 0 0,1 0 0,0 0 0,-1 0 1,1 1-1,-1-1 0,1 1 0,0-1 1,2 2-1,6 3 26,0 0 0,-1 1 0,12 8 0,-20-13-54,11 8 22,0-1 0,21 11 0,-30-17-32,0-1 0,0 1 1,0-1-1,0 0 0,1 0 0,-1 0 1,0 0-1,1-1 0,-1 0 1,0 1-1,1-1 0,-1 0 1,0 0-1,1-1 0,-1 1 1,1-1-1,4-1 0,-7 1 32,0 0 1,1 0-1,-1 0 0,0 0 0,0-1 0,0 1 1,0 0-1,0-1 0,0 1 0,0-1 0,0 1 0,0-1 1,-1 1-1,1-1 0,-1 1 0,1-1 0,-1 0 1,0 1-1,1-1 0,-1 0 0,0 1 0,0-1 0,0 0 1,-1 0-1,1 1 0,0-1 0,0 0 0,-1 1 1,0-3-1,-18-53 1104,16 49-1045,-2-12 195,5 20-313,0 0 1,0-1-1,0 1 0,0 0 0,0-1 1,0 1-1,0 0 0,0-1 1,0 1-1,0 0 0,0 0 0,1-1 1,-1 1-1,0 0 0,0 0 0,0-1 1,0 1-1,1 0 0,-1 0 0,0-1 1,0 1-1,0 0 0,1 0 0,-1 0 1,0-1-1,0 1 0,1 0 0,-1 0 1,0 0-1,1 0 0,3 0-394,-1 0 0,0 0 0,1 1 0,-1 0 0,1-1 0,-1 1 0,0 0 0,5 3 1,14 5-1294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13259,'62'37'5617,"-62"-48"-3400,0-4-753,0-3-232,-3-3-680,0-2-296,3 1-392,0-1-312,-7 3-808,7 6-473,-11 2-4224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6:2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 12931,'-62'-14'5305,"88"12"-2665,4-5-599,12 7-153,2 0-111,-2-4-649,5 4-224,-11-4-408,-10 3-168,-5 2-224,-5 3-128,-11 0-688,2 5-608,-7-5-1809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10.31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41 245 8498,'275'-103'8007,"143"-12"-6684,-375 104-1284,27-5-169,-74 18 81,-1-1 0,1 1 1,-1 0-1,1 1 0,0-1 0,-5 4 0,-18 10-14,25-16 62,-88 41-83,0 4-1,-122 82 0,-96 98 109,292-214 21,10-8 2,0 1 1,0 0-1,0 0 1,0 0-1,0 1 1,1 0-1,0 0 0,0 1 1,1-1-1,-7 10 1,11-15-42,0 1 1,0-1-1,0 0 0,0 0 1,0 1-1,0-1 0,0 0 1,0 0-1,0 1 1,0-1-1,0 0 0,0 0 1,0 1-1,0-1 0,0 0 1,0 0-1,0 1 1,0-1-1,0 0 0,0 0 1,1 1-1,-1-1 1,0 0-1,0 0 0,0 0 1,0 1-1,1-1 0,-1 0 1,0 0-1,0 0 1,0 0-1,1 1 0,-1-1 1,0 0-1,0 0 0,1 0 1,-1 0-1,0 0 1,0 0-1,1 0 0,-1 0 1,0 0-1,0 0 1,1 0-1,-1 0 0,1 0 1,14 0 168,10-3-57,-1-1 1,1-1-1,-1-2 1,39-15-1,95-52 82,-60 25-119,616-213 56,-725 267-128,0 0 0,1 1 0,-12 8 0,2-2 9,-121 75 24,-68 40-40,98-65-8,-105 62-17,159-88 37,-82 68 1,134-101-9,0 0 0,1 1 1,0 0-1,0 0 0,0 0 0,0 1 1,1-1-1,0 1 0,0 0 0,0 0 1,0 0-1,-2 6 0,5-10-6,0-1 1,1 1-1,-1-1 0,0 1 1,0-1-1,0 1 0,0-1 0,0 1 1,0-1-1,1 1 0,-1-1 1,0 1-1,0-1 0,1 1 0,-1-1 1,0 0-1,1 1 0,-1-1 1,1 1-1,-1-1 0,0 0 0,1 0 1,-1 1-1,1-1 0,-1 0 1,1 0-1,-1 1 0,1-1 1,-1 0-1,1 0 0,-1 0 0,1 0 1,-1 0-1,1 0 0,-1 0 1,1 0-1,0 0 0,25-1 4,3-5 5,0-2-1,-1 0 1,47-22 0,-20 8 22,219-90 152,21-8-38,4 26-128,-296 93-17,4-1 0,0 0 0,0 0 0,1 0 1,-1 1-1,1 0 0,-1 1 0,1 0 0,-1 0 1,1 0-1,7 2 0,-15-2 1,1 1 1,-1-1-1,0 1 0,1-1 0,-1 0 0,1 1 0,-1-1 0,0 1 1,0-1-1,1 1 0,-1-1 0,0 1 0,0-1 0,1 1 0,-1-1 1,0 1-1,0-1 0,0 1 0,0-1 0,0 1 0,0-1 0,0 1 1,0-1-1,0 1 0,0 0 0,0-1 0,0 1 0,0-1 0,0 1 1,-1-1-1,1 1 0,0-1 0,0 1 0,-1-1 0,1 1 1,0-1-1,-1 1 0,-14 21 78,15-22-79,-30 34 279,-2-1-1,-2-2 1,-45 33 0,-5 4 302,-90 86 395,171-152-976,1 0-1,0 0 0,0 1 0,1-1 0,-1 0 1,0 1-1,1-1 0,-3 6 0,4-8-6,0 0-1,0 1 0,0-1 1,0 0-1,0 0 1,0 0-1,0 1 0,0-1 1,0 0-1,0 0 1,0 0-1,0 1 0,0-1 1,0 0-1,0 0 1,0 0-1,0 1 0,0-1 1,0 0-1,0 0 1,1 0-1,-1 1 0,0-1 1,0 0-1,0 0 1,0 0-1,0 0 0,1 1 1,-1-1-1,0 0 0,0 0 1,0 0-1,0 0 1,1 0-1,-1 0 0,0 0 1,1 1-1,16-4-568,5-7-415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12.23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103 170 10802,'-14'-2'574,"10"2"-267,0 0 1,0-1-1,0 0 1,0 1-1,0-1 1,0-1-1,0 1 1,-4-2-1,8 2-278,0 1-1,0 0 1,0-1 0,0 1-1,0 0 1,0-1 0,0 1 0,0 0-1,0 0 1,0-1 0,0 1-1,0 0 1,0-1 0,1 1-1,-1 0 1,0 0 0,0-1 0,0 1-1,0 0 1,1 0 0,-1-1-1,0 1 1,0 0 0,0 0-1,1 0 1,-1-1 0,0 1-1,0 0 1,1 0 0,-1 0 0,0 0-1,0 0 1,1 0 0,-1-1-1,1 1 1,28-13 501,304-103 3023,-321 112-3460,-3 1-23,0 0 0,1 0-1,0 1 1,-1 0-1,1 0 1,0 1 0,0 0-1,16 2 1,-26-1-70,0 0 0,1 0 1,-1 0-1,1 0 0,-1 0 1,0 0-1,1 0 0,-1 0 0,1 0 1,-1 0-1,0 0 0,1 0 0,-1 0 1,0 1-1,1-1 0,-1 0 0,0 0 1,1 1-1,-1-1 0,0 0 1,1 0-1,-1 1 0,0-1 0,0 0 1,1 1-1,-1-1 0,0 0 0,0 1 1,0-1-1,1 0 0,-1 1 0,0-1 1,0 0-1,0 1 0,0-1 0,0 1 1,0-1-1,0 0 0,0 1 1,-12 16 14,-33 16 27,38-29-33,-132 85 58,46-30-4,-127 102-1,216-157-52,-15 15 31,19-19-41,0 1 0,-1-1 1,1 0-1,0 0 0,0 1 1,0-1-1,-1 0 0,1 0 0,0 1 1,0-1-1,0 0 0,0 1 1,0-1-1,0 0 0,0 1 0,0-1 1,-1 0-1,1 1 0,0-1 1,0 0-1,1 1 0,-1-1 0,0 0 1,0 1-1,0-1 0,0 0 1,0 1-1,0-1 0,0 0 0,0 0 1,1 1-1,-1-1 0,0 0 1,0 1-1,0-1 0,1 0 0,-1 0 1,0 0-1,0 1 0,1-1 1,-1 0-1,0 0 0,0 0 0,1 1 1,-1-1-1,0 0 0,1 0 1,-1 0-1,0 0 0,1 0 0,-1 0 1,0 0-1,1 0 0,-1 0 1,0 0-1,1 0 0,-1 0 0,0 0 1,1 0-1,-1 0 0,12 1 2,-1-1 0,1-1 0,-1 0 0,1 0 0,-1-1 0,0 0-1,13-5 1,79-32 27,-94 35-26,285-104 569,-245 94-442,0 2 1,1 2-1,0 2 1,56-1-1,-80 12-119,-26-3-10,0 0-1,1 0 0,-1 0 0,0 0 0,0 1 0,1-1 0,-1 0 0,0 0 0,1 0 0,-1 0 0,0 1 0,0-1 0,0 0 0,1 0 0,-1 1 0,0-1 0,0 0 0,0 0 0,1 1 0,-1-1 0,0 0 0,0 0 0,0 1 1,0-1-1,0 0 0,0 1 0,1-1 0,-1 0 0,0 1 0,0-1 0,0 0 0,0 1 0,0-1 0,-1 1 0,0 1 1,-1 1-1,0-1 1,0 1 0,0-1 0,0 0-1,0 1 1,0-1 0,-1-1-1,1 1 1,-1 0 0,-5 2 0,-144 79 44,4-5-43,124-63 20,0 1-1,1 1 1,-37 36-1,54-47-5,3-3-7,0-1-1,0 1 0,0 0 1,0 0-1,1 1 0,-1-1 1,1 1-1,0-1 0,0 1 0,0 0 1,-1 6-1,2-10-8,1 1 0,0-1 0,0 1 1,1-1-1,-1 1 0,0-1 0,0 1 0,0-1 0,0 0 0,0 1 1,0-1-1,1 1 0,-1-1 0,0 1 0,0-1 0,1 0 0,-1 1 1,0-1-1,0 0 0,1 1 0,-1-1 0,0 0 0,1 0 1,-1 1-1,1-1 0,-1 0 0,0 0 0,1 1 0,-1-1 0,1 0 1,-1 0-1,0 0 0,1 0 0,-1 0 0,1 0 0,-1 0 0,1 0 1,-1 0-1,1 0 0,-1 0 0,0 0 0,2 0 0,20-2-23,-22 2 23,21-5-32,40-16 0,-20 7 20,154-53-8,84-27 84,-271 91-62,0 0 0,-1 1 0,1 0 0,0 1 0,0 0 0,0 0 0,10 1 0,-18 0 0,0 0 0,0 0 0,0 0 1,0 1-1,1-1 0,-1 0 0,0 0 0,0 1 1,0-1-1,0 0 0,0 0 0,0 1 0,0-1 1,0 0-1,0 0 0,0 1 0,0-1 0,0 0 1,0 0-1,0 1 0,0-1 0,0 0 1,0 0-1,0 1 0,0-1 0,0 0 0,0 0 1,-1 1-1,1-1 0,0 0 0,0 0 0,0 0 1,0 1-1,0-1 0,-1 0 0,1 0 1,0 0-1,0 1 0,0-1 0,-1 0 0,1 0 1,0 0-1,0 0 0,-1 0 0,1 0 0,-13 13 78,-14 10 72,-99 82 818,101-87-788,0 0-1,-2-2 1,-37 17-1,35-19-154,-28 9-984,45-19-642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12.66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135 115 10946,'2'-5'328,"0"1"0,1-1 0,0 1 0,0 0 0,0 0 0,0 0 0,1 1 0,-1-1 0,1 1 0,0 0-1,0 0 1,0 0 0,0 0 0,7-2 0,6-2 173,-1 1 0,33-8 0,6-1 774,-16 3-62,-28 8-270,-25 8-272,-118 35 247,-87 29-661,205-60-242,26-4-5,35-3-120,-43-1 75,62-1-589,11-2-449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14.35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219 243 7930,'3'-3'710,"0"1"-1,1 0 1,-1-1 0,0 1 0,1 1 0,6-4 0,14-7-209,10-10 8,0 3 0,41-17 1,-47 24-364,-1-1 0,-1-1 0,0-1 0,-1-1 1,25-22-1,-36 17-160,-16 15 4,-13 9 7,-11 12 29,0 1 0,1 1-1,1 1 1,1 1 0,-21 22 0,-25 20 50,-99 62 12,7-4 136,158-117-187,0 1 1,0-1-1,0 1 1,0-1-1,1 1 1,-1 0-1,1 0 1,-4 6-1,6-9-29,0 1-1,0-1 1,0 0-1,0 1 1,1-1-1,-1 0 0,0 1 1,0-1-1,0 0 1,1 1-1,-1-1 1,0 0-1,0 0 1,1 1-1,-1-1 1,0 0-1,0 0 1,1 0-1,-1 1 1,0-1-1,1 0 0,-1 0 1,0 0-1,1 0 1,-1 0-1,0 1 1,1-1-1,-1 0 1,0 0-1,1 0 1,-1 0-1,1 0 1,-1 0-1,0 0 1,1 0-1,-1 0 0,0-1 1,1 1-1,-1 0 1,0 0-1,1 0 1,-1 0-1,0 0 1,1-1-1,-1 1 1,70-22 312,-66 21-329,360-156 1370,-32 11 291,-289 128-1530,-24 10-84,1 0 0,0 1-1,21-4 1,-40 10-37,-1 1-1,0 0 1,0 0 0,1 0-1,-1 0 1,0 0 0,0 0 0,1 0-1,-1 0 1,0 0 0,0-1-1,1 1 1,-1 0 0,0 0-1,0 0 1,1 0 0,-1 1-1,0-1 1,0 0 0,1 0-1,-1 0 1,0 0 0,0 0-1,1 0 1,-1 0 0,0 0-1,0 0 1,0 1 0,1-1-1,-1 0 1,0 0 0,0 0 0,0 1-1,1-1 1,-1 0 0,0 0-1,0 1 1,-5 8 15,-15 9 9,-74 43 19,45-30-37,-47 38-1,68-47 58,1 2 0,1 0-1,1 2 1,1 0 0,-29 44 0,41-43 63,12-27-126,0 1 0,-1 0 0,1-1 0,0 1 0,0-1 0,0 1 0,1 0 0,-1-1-1,0 1 1,0-1 0,0 1 0,0-1 0,0 1 0,1-1 0,-1 1 0,0-1 0,1 1 0,-1-1 0,0 1 0,1-1 0,-1 1 0,0-1 0,1 1-1,-1-1 1,1 0 0,-1 1 0,1-1 0,-1 0 0,1 1 0,-1-1 0,1 0 0,-1 0 0,1 1 0,-1-1 0,1 0 0,0 0 0,-1 0-1,1 0 1,-1 0 0,1 0 0,-1 0 0,1 0 0,0 0 0,-1 0 0,1 0 0,-1 0 0,1-1 0,-1 1 0,1 0 0,0 0 0,13-3-1,-1-1 1,0 0 0,0 0 0,0-1-1,-1-1 1,21-11 0,6-4-12,1 2-4,352-149 218,-375 164-196,-13 6 43,-22 16 80,3-5-101,-106 90 157,72-65-55,2 3 0,-65 73 0,110-112-123,-2 3 10,-1 0 0,1 0-1,1 0 1,-1 0 0,1 0 0,0 1-1,0 0 1,1 0 0,-3 8-1,5-14-14,0 1-1,-1-1 0,1 0 0,0 1 0,0-1 0,0 1 0,0-1 0,0 0 0,0 1 0,0-1 0,0 0 0,0 1 1,1-1-1,-1 0 0,0 1 0,0-1 0,0 1 0,0-1 0,0 0 0,1 1 0,-1-1 0,0 0 0,0 0 0,1 1 1,-1-1-1,0 0 0,0 0 0,1 1 0,-1-1 0,0 0 0,1 0 0,-1 1 0,0-1 0,1 0 0,-1 0 0,0 0 1,1 0-1,-1 0 0,0 0 0,1 0 0,-1 0 0,1 0 0,-1 0 0,0 0 0,1 0 0,-1 0 0,0 0 1,1 0-1,22-5 15,-19 4-9,52-20-104,0-3 0,77-45-1,-83 41 10,10-6-24,-28 16 84,51-23 0,-82 41 29,-1-1 0,1 1 0,-1 0 1,1-1-1,-1 1 0,1 0 0,-1 0 0,1 0 0,0 0 1,-1-1-1,1 1 0,-1 0 0,1 0 0,-1 0 0,1 0 0,0 0 1,-1 0-1,1 1 0,-1-1 0,1 0 0,-1 0 0,1 0 0,-1 0 1,1 1-1,0-1 0,-2 13 49,-16 14 21,-120 131-1206,80-97-257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15.50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323 237 7466,'30'-30'1470,"144"-127"3078,-158 144-4260,-9 9-172,-1-1 0,0 0-1,0 0 1,6-7 0,-12 12-112,0 0 0,0 0 1,0 0-1,0 0 0,0 0 0,0 0 0,-1-1 1,1 1-1,0 0 0,0 0 0,0 0 0,0 0 0,0 0 1,0 0-1,0 0 0,0 0 0,0 0 0,0 0 1,-1 0-1,1 0 0,0 0 0,0 0 0,0-1 0,0 1 1,0 0-1,0 0 0,0 0 0,0 0 0,0 0 1,0 0-1,0 0 0,0 0 0,0-1 0,0 1 0,0 0 1,0 0-1,0 0 0,0 0 0,0 0 0,0 0 1,0 0-1,0-1 0,0 1 0,0 0 0,0 0 0,0 0 1,0 0-1,0 0 0,0 0 0,0 0 0,0 0 1,1 0-1,-1-1 0,0 1 0,0 0 0,0 0 0,0 0 1,0 0-1,0 0 0,0 0 0,0 0 0,0 0 1,0 0-1,1 0 0,-1 0 0,0 0 0,-13 4 178,-20 14 79,-130 120 483,20-15-78,-60 22 1434,201-144-2038,-1 1-1,1 0 1,0 0-1,0 0 1,0 0 0,0 0-1,0 0 1,1 0-1,-1 1 1,-2 4-1,4-6-51,0-1 0,0 1-1,0-1 1,0 1-1,0-1 1,0 1-1,0-1 1,0 0-1,0 1 1,0-1-1,0 1 1,0-1-1,0 1 1,0-1-1,1 0 1,-1 1-1,0-1 1,0 1-1,1-1 1,-1 0-1,0 1 1,1-1-1,-1 0 1,0 1-1,1-1 1,-1 0-1,0 0 1,1 1-1,-1-1 1,1 0-1,-1 0 1,0 0-1,1 1 1,-1-1 0,1 0-1,-1 0 1,1 0-1,7 1 7,-1 0 0,0-1 1,1 0-1,-1 0 0,1-1 0,13-2 0,23-7-6,-1-2 0,0-2 0,63-28 0,119-75-49,-43 21 30,-152 82-95,0 1 0,49-12 0,-90 30 69,0 0 0,1 1 0,0 0 0,-11 8 0,11-7 30,-443 352 537,445-352-473,-1 0 75,0 1-1,1 0 1,0 0 0,0 1 0,-10 15 0,17-24-129,1 1 1,0-1-1,-1 1 1,1-1-1,0 1 1,-1-1-1,1 1 1,0 0-1,0-1 1,-1 1-1,1-1 1,0 1-1,0 0 0,0-1 1,0 1-1,0-1 1,0 1-1,0 0 1,0-1-1,0 1 1,0-1-1,0 1 1,0 0-1,0-1 1,0 1-1,1-1 1,-1 1-1,0 0 1,0-1-1,1 1 1,-1-1-1,1 1 1,-1-1-1,0 1 1,1-1-1,-1 1 1,1-1-1,-1 0 1,1 1-1,-1-1 1,1 0-1,-1 1 0,1-1 1,-1 0-1,1 0 1,-1 1-1,1-1 1,0 0-1,-1 0 1,1 0-1,0 0 1,-1 0-1,1 0 1,-1 0-1,1 0 1,0 0-1,-1 0 1,1 0-1,36-5-78,-7-6 34,-1-2 0,0 0 0,52-35 0,-11 7 9,-24 16 31,316-155 208,-392 193-80,2 2-1,-1 1 0,-49 37 0,-72 73 126,134-112-207,-4 3 54,2 0 0,0 1 0,1 0 0,-21 31 0,36-47-88,1-1-1,0 1 1,0 0-1,0-1 1,1 1-1,-1 0 0,0 0 1,1 0-1,-1-1 1,1 1-1,-1 0 0,1 0 1,0 4-1,0-6-9,0 1-1,0-1 0,0 0 1,1 1-1,-1-1 0,0 0 1,0 1-1,0-1 0,1 0 1,-1 1-1,0-1 0,1 0 1,-1 1-1,0-1 0,0 0 1,1 0-1,-1 1 1,0-1-1,1 0 0,-1 0 1,1 0-1,-1 0 0,0 1 1,1-1-1,-1 0 0,1 0 1,21-3-17,-3-5-39,-1-1-1,32-20 0,-22 13-5,103-64-234,211-112 138,-317 185 296,-25 7-133,0 0-1,0 0 1,0 0-1,1 0 1,-1 1-1,0-1 1,0 0-1,0 0 0,0 0 1,1 1-1,-1-1 1,0 0-1,0 0 1,0 1-1,0-1 1,0 0-1,0 0 1,0 1-1,0-1 1,0 0-1,0 0 1,0 1-1,0-1 1,0 0-1,0 0 0,0 1 1,0-1-1,0 0 1,0 0-1,0 0 1,0 1-1,0-1 1,0 0-1,0 0 1,0 1-1,0-1 1,-1 0-1,1 0 1,0 0-1,0 1 0,0-1 1,0 0-1,-1 0 1,1 1-1,-32 38 693,21-26-608,-43 47 390,-3-3 0,-66 54 1,47-45 41,61-54-419,11-9-76,1-1-1,0 1 1,0-1-1,0 1 1,0 0-1,0 0 1,0 0 0,1 1-1,-1-1 1,1 1-1,0-1 1,0 1 0,-1 4-1,3-8-27,-1 1-1,1-1 1,0 0 0,0 1-1,0-1 1,0 0-1,0 1 1,0-1 0,0 0-1,0 0 1,0 1 0,0-1-1,0 0 1,0 1-1,0-1 1,0 0 0,0 1-1,0-1 1,1 0-1,-1 0 1,0 1 0,0-1-1,0 0 1,0 1 0,1-1-1,-1 0 1,0 0-1,0 0 1,0 1 0,1-1-1,-1 0 1,0 0-1,0 0 1,1 1 0,-1-1-1,0 0 1,0 0 0,1 0-1,-1 0 1,0 0-1,1 0 1,-1 0 0,20-3-103,21-15-275,195-114-3432,-198 114 2334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3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13 202 14795,'80'42'5801,"-77"-54"-4008,-3 1-585,2-10-616,-2-3-280,-8-12-408,1-3-480,4 8-1392,-7-5-361</inkml:trace>
  <inkml:trace contextRef="#ctx0" brushRef="#br0" timeOffset="1">0 15 12395,'0'-2'4681,"28"0"-3409,70-2-1008,-48-1-184,-1 3-712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2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10858,'0'-3'7562,"6"16"-6338,6 13-472,12 39-248,-6-49-263,5-1-65,9-6-160,2-2-16,-4-9-136,2 2-113,-12-1-303,-1-1-280,-3 0-600,-11-1-2441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13139,'8'-2'5289,"17"-1"-3201,1 3-383,13 0-465,2 1-336,1 4-576,2 3-144,-15-1-344,-3-4-368,-7 2-896,-9-3-561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14059,'-58'39'5625,"92"-39"-3864,0 7-393,8-4-704,-6 2-584,-2-5-1296,0 0-721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28 187 10914,'0'1'65,"3"33"3946,10-64-1176,-7 13-1739,-1-1 1,6-31-1,-10 41-651,-1 1 1,1-1-1,-1 1 1,0-1-1,-1 1 0,0-1 1,0 1-1,-1-1 1,-3-10-1,-1 8 612,5 10-1025,1 0 0,0-1 0,0 1 0,-1 0 0,1 0 0,0 0 0,0 0 0,-1-1 0,1 1-1,0 0 1,0 0 0,0 0 0,-1-1 0,1 1 0,0 0 0,0 0 0,0-1 0,0 1-1,0 0 1,0-1 0,0 1 0,-1 0 0,1 0 0,0-1 0,0 1 0,0 0 0,0-1-1,0 1 1,0 0 0,0 0 0,0-1 0,1 1 0,-1 0 0,0-1 0,0 1 0,0 0-1,0 0 1,0-1 0,0 1 0,0 0 0,1 0 0,-1-1 0,0 1 0,0 0 0,2-1 77,2 3-57,9 4-48,1 1 1,-1 0-1,0 1 0,0 0 0,-1 1 1,12 11-1,-18-14-5,0-1 1,0 1-1,-1 1 1,0-1 0,0 1-1,0 0 1,-1 0-1,0 0 1,0 1-1,-1-1 1,0 1-1,4 16 1,-7-20 22,0 0-1,0 1 1,0-1 0,-1 0 0,0 0-1,0 0 1,0 0 0,0 0-1,-1 0 1,1 0 0,-1 0-1,0 0 1,0-1 0,0 1 0,-1-1-1,1 1 1,-1-1 0,0 0-1,0 0 1,0 0 0,0 0-1,-1-1 1,1 1 0,-7 2 0,1 1 47,1-2 1,-1 1 0,0-1-1,-1 0 1,1-1-1,0 0 1,-1 0 0,0-1-1,-15 1 1,19-3-381,1 0 0,-1-1-1,0 0 1,1 0 0,-10-3 0,-1-2-1958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1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41 10594,'89'-3'8486,"-37"-1"-7200,96-19 1,-86 13-319,-61 9-928,-1 1 1,1 0-1,-1 0 1,1 0-1,-1 0 1,1 0-1,-1 0 0,1 0 1,-1 0-1,1 0 1,-1 1-1,1-1 1,-1 0-1,1 0 1,-1 0-1,1 1 1,-1-1-1,1 0 1,-1 0-1,0 1 0,1-1 1,-1 0-1,1 1 1,-1-1-1,0 0 1,1 1-1,-1-1 1,0 1-1,0-1 1,1 1-1,-1-1 0,0 1 1,0-1-1,0 0 1,1 1-1,-1-1 1,0 1-1,0 0 1,0-1-1,0 1 1,-5 25 937,4-23-879,-37 111 466,24-79-409,1 2 1,2-1 0,2 1-1,1 1 1,-3 51 0,11-81-157,-1 6 4,1-1 0,1 1 1,0-1-1,3 15 0,-4-26-2,0 0-1,1 0 1,-1 0 0,1 0-1,0 0 1,-1 1 0,1-1-1,0 0 1,1-1 0,-1 1-1,0 0 1,0 0 0,1 0-1,-1-1 1,1 1 0,-1-1-1,1 1 1,0-1 0,0 0-1,-1 1 1,1-1 0,0 0-1,0 0 1,0 0 0,0-1-1,0 1 1,1 0 0,-1-1-1,0 0 1,0 1 0,3-1-1,-2 0 8,-1-1 0,0 0 0,1 1 0,-1-1 0,0 0 0,0 0 0,0 0 0,0 0 0,0-1 0,0 1 0,0-1 0,0 1 0,0-1 0,-1 0 0,1 1 0,-1-1 0,3-3 0,-2 1-7,1 2 0,0-1-1,-1 0 1,1 0 0,0 1-1,6-4 1,-9 6-1,0 0 0,-1 0 0,1 0 0,0 0 0,0 0 0,0 0 0,-1 0 0,1 0 0,0 0 0,0 0 0,0-1 0,0 1 0,-1 0 0,1 0 1,0 0-1,0 0 0,0 0 0,0 0 0,-1 0 0,1-1 0,0 1 0,0 0 0,0 0 0,0 0 0,0 0 0,0-1 0,0 1 0,-1 0 0,1 0 0,0 0 0,0-1 0,0 1 0,0 0 0,0 0 0,0 0 0,0 0 1,0-1-1,0 1 0,0 0 0,0 0 0,0 0 0,0-1 0,0 1 0,0 0 0,0 0 0,0 0 0,1-1 0,-1 1 0,0 0 0,0 0 0,0 0 0,0 0 0,0-1 0,0 1 0,0 0 0,1 0 0,-1 0 1,0 0-1,0 0 0,0 0 0,0-1 0,1 1 0,-1 0 0,0 0 0,1 0 0,-29-6 48,-195-14 190,-117-15-1458,305 31-685,8 3-667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14107,'0'-8'6081,"19"-46"-3128,6 39-1233,5 4-175,13 5-617,1 6-296,-2 4-496,-8 1-144,-11 7-824,-5-4-672,-5-8-1529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12379,'-10'0'1475,"0"1"0,0 0 0,0 1 0,-14 4 0,-38 18 943,29-6-1742,-45 33 1,65-42-526,-1 1 1,2 1-1,-1 0 1,-14 19-1,23-27-133,1 1-1,0 0 0,1 0 1,-1 0-1,1 1 1,0-1-1,0 1 1,0-1-1,0 1 0,1 0 1,0-1-1,0 1 1,0 0-1,0 0 0,1 0 1,0 0-1,0 0 1,1 0-1,0 7 1,0-9-17,0 0 0,0 0 1,0 0-1,1 0 0,-1 0 1,1 0-1,0 0 0,0-1 0,0 1 1,0-1-1,0 1 0,0-1 1,1 0-1,-1 1 0,5 2 1,-1-2-2,-1 0 0,1-1 0,0 1 0,0-1 0,0 0 0,0 0 0,10 1-1,-1-1 3,0-1-1,0-1 1,0 0-1,0-1 0,0-1 1,15-3-1,-16 1-9,0 0-1,0-1 0,-1 0 1,0-1-1,15-10 0,-22 13 27,0-1 1,0 0-1,0 0 0,-1-1 0,1 0 0,-1 0 0,0 0 1,-1 0-1,0-1 0,1 0 0,-2 0 0,6-10 0,-13 31 543,0-1 0,0 1 0,-1 20-1,4-27-732,1-1 1,-1 1-1,1 0 0,1 0 0,-1 0 0,1 0 0,1 0 0,-1 0 0,7 15 0,-8-22-19,1 1-1,0 0 0,0-1 0,1 1 0,-1-1 0,0 0 0,0 1 0,1-1 0,-1 0 0,1 0 0,2 2 0,18 3-2854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16716,'63'-49'6697,"-71"29"-4561,-1-2-591,0-4-897,8 1-784,6 9-1632,6 5-881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10506,'50'26'5305,"-34"-55"-1400,12-12-2192,-4 1-105,7-4-480,-5 6-160,-11 14-175,3 8-89,-12 16-192,6 14-80,-4 17-232,-8 10-208,0 4-768,0 2-585,8-6-1047,7-7-849</inkml:trace>
  <inkml:trace contextRef="#ctx0" brushRef="#br0" timeOffset="1">4 218 11034,'10'2'4969,"11"1"-1640,16 2-2417,20 0-1208,3 3-856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94 13859,'-46'-93'5649,"54"109"-3328,2 2-865,3 8-792,15-2-232,-2-1-1136,1-3-760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3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0 312 12827,'26'-40'5886,"20"-15"-3741,-3 1-818,78-108 2127,-120 162-3411,0 0 0,0 0 0,-1 0 0,1 0 0,0 1 0,-1-1 0,1 0 0,0 1 0,-1-1 0,1 0-1,0 1 1,-1-1 0,1 1 0,0-1 0,-1 1 0,1-1 0,-1 1 0,1-1 0,-1 1 0,0-1 0,1 1 0,-1 0 0,1-1 0,-1 1 0,0 0 0,0 0 0,1-1 0,-1 2 0,18 30 93,-16-28-91,17 31-549,30 41 0,32 23-4007,-60-77 2544</inkml:trace>
  <inkml:trace contextRef="#ctx0" brushRef="#br0" timeOffset="1">161 187 11995,'0'0'8937,"16"-3"-7304,23 1-937,5-5-176,15 6-792,-4 1-544,-5 1-1337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8 295 16948,'-1'-6'6849,"-1"-14"-4568,-3-9-393,5-15-880,0-5-512,5-1-1136,1 6-624,1 13-1537,-4 10-239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75 15451,'-15'-51'5296,"15"50"-5214,0 1-1,-1-1 1,2 0-1,-1 0 1,0 1-1,0-1 1,0 0-1,0 0 1,0 1-1,0-1 1,1 0-1,-1 1 1,0-1-1,1 0 1,-1 1-1,1-1 1,-1 0-1,0 1 1,1-1-1,-1 1 1,1-1-1,-1 1 1,1-1-1,0 1 1,-1-1-1,1 1 1,0 0-1,-1-1 1,1 1-1,0 0 1,0-1-1,25-2 1056,-20 3-814,26-1 105,0 1 1,1 1 0,-1 2-1,0 2 1,0 0 0,40 14-1,-67-18-442,-1 1-1,1 0 1,-1 0 0,1 1-1,-1-1 1,0 1-1,0 0 1,5 5-1,-8-7 1,0 0 0,0 0 0,0 0 0,0 0 0,0 1 0,-1-1-1,1 0 1,-1 0 0,1 1 0,0-1 0,-1 1 0,0-1 0,1 0-1,-1 1 1,0-1 0,0 1 0,0-1 0,0 1 0,0-1 0,0 1-1,0-1 1,-1 0 0,1 1 0,0-1 0,-1 1 0,1-1-1,-1 0 1,0 1 0,1-1 0,-1 0 0,0 0 0,0 1 0,-1 0-1,-6 7-28,0 0-1,-1-1 1,0 0 0,0 0-1,-1-1 1,0-1-1,0 0 1,-1 0-1,1-1 1,-22 8-1,-2-2-1383,0-1-1,-50 7 0</inkml:trace>
  <inkml:trace contextRef="#ctx0" brushRef="#br0" timeOffset="1">653 106 12003,'-15'0'5297,"-16"6"-2273,-3 7-1127,-11 16-561,-1 6-216,-1 8-512,8 6-216,16-7-167,12-3-121,19-16-40,10-3-8,22-19-48,11-9-24,6-15-232,-2-6-305,-18 3-671,-9 2-376,-15 9-1065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13 219 13163,'-13'58'6089,"15"-73"-2688,-1-17-1873,6-5-400,3-12-1000,-5-3-528,4 5-1176,-7 3-712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11987,'-2'-2'1819,"2"2"-1654,0 0 0,0 0 1,0 0-1,0-1 1,0 1-1,0 0 0,0 0 1,0 0-1,-1-1 0,1 1 1,0 0-1,0 0 1,0 0-1,0-1 0,0 1 1,1 0-1,-1 0 0,0-1 1,0 1-1,0 0 1,0 0-1,1-2 993,-1 2-993,13-8-219,-1 2 664,43-24 85,-53 29-658,1 0 0,-1 0 0,0 0 1,0 0-1,0 1 0,1-1 1,-1 1-1,0-1 0,1 1 0,-1 0 1,0 0-1,1 0 0,-1 1 1,0-1-1,1 0 0,2 2 0,-4-2-7,0 1-1,0 0 1,0-1-1,0 1 1,0 0 0,0 0-1,0 0 1,0 0-1,0 0 1,0 0-1,0 0 1,-1 0-1,1 0 1,0 1-1,-1-1 1,1 0-1,-1 0 1,1 1 0,-1-1-1,1 2 1,-1 1 4,1 1 1,-1-1 0,0 1-1,0-1 1,-1 0-1,1 1 1,-1-1 0,0 0-1,0 1 1,0-1 0,-1 0-1,1 0 1,-5 7 0,-43 57-62,49-68 8,-1 1 0,1-1 0,0 0 0,-1 1 0,1-1 0,0 0 0,0 1 0,-1-1 0,1 1 0,0-1 0,0 0-1,0 1 1,-1-1 0,1 1 0,0-1 0,0 1 0,0-1 0,0 1 0,0-1 0,0 0 0,0 1 0,0-1 0,0 1 0,0-1 0,0 1 0,1-1 0,-1 1 0,0-1 0,0 0 0,0 1 0,0-1 0,1 1 0,-1-1 0,1 1 0,17 4-832,37-8-734,-39 1 1217,-8 2 186,0 0 0,0 1 0,0-1 1,0 2-1,11 2 0,-17-4 182,-1 0 0,1 1 0,-1-1 0,1 1 1,-1-1-1,1 1 0,-1-1 0,0 1 0,1 0 0,-1 0 0,0 0 0,0-1 0,1 1 1,-1 0-1,0 1 0,0-1 0,0 0 0,0 0 0,0 0 0,-1 1 0,1-1 0,0 0 1,0 1-1,-1-1 0,1 1 0,-1-1 0,0 0 0,1 1 0,-1-1 0,0 1 0,0 0 1,0-1-1,0 1 0,0-1 0,0 3 0,-2 3 158,-1-1 0,1 0 0,-1 0 0,0-1-1,-1 1 1,0 0 0,1-1 0,-2 0 0,1 0 0,0 0 0,-1-1 0,0 1-1,-7 4 1,-5 3 442,-1-1 0,-35 18 0,26-18-409,20-10-945,10-1-646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110 202 11883,'-2'2'168,"0"0"145,0-1-1,0 1 1,0 0-1,0-1 1,0 0-1,0 1 0,0-1 1,0 0-1,-1 0 1,1 0-1,-1 0 1,-3 0-1,-1-10 1558,2-17-588,3 6-625,-2 1-1,0-1 0,-1 1 1,0-1-1,-2 1 0,0 1 1,-11-20-1,10 30-177,4 3 415,19 9-355,22 9-532,-11-5-36,-1 1 0,-1 1 1,1 1-1,40 26 0,-63-36 14,0 0 1,0 1-1,0-1 1,-1 1 0,1-1-1,0 1 1,-1-1-1,1 1 1,-1 0-1,0 0 1,1 0-1,-1 0 1,0 0-1,0 0 1,0 0-1,-1 0 1,1 0-1,0 0 1,-1 0-1,1 3 1,-1-3 10,-1 1 0,1-1 1,-1 0-1,1 0 0,-1 0 1,0 1-1,0-1 1,0 0-1,0 0 0,0 0 1,0 0-1,-1-1 0,1 1 1,-1 0-1,1 0 0,-3 1 1,-6 5 46,-1 0 1,-1 0 0,1-1 0,-1 0-1,-13 5 1,-33 10 96,54-21-209,1 0 0,0 0 1,-1 0-1,1-1 0,-1 1 0,1-1 0,-1 0 1,1 0-1,-1 0 0,0 0 0,1-1 0,-1 1 0,1-1 1,-5-1-1,8 1 39,0 1 1,0 0-1,0 0 0,0 0 1,0 0-1,0 0 1,-1 0-1,1-1 1,0 1-1,0 0 0,0 0 1,0 0-1,0 0 1,0 0-1,0-1 1,0 1-1,0 0 0,0 0 1,0 0-1,0 0 1,0 0-1,0-1 1,0 1-1,0 0 0,0 0 1,0 0-1,0 0 1,0-1-1,0 1 0,0 0 1,0 0-1,0 0 1,0 0-1,1 0 1,-1-1-1,0 1 0,0 0 1,0 0-1,0 0 1,0 0-1,0 0 1,0 0-1,1 0 0,-1 0 1,0 0-1,0-1 1,0 1-1,0 0 1,0 0-1,1 0 0,-1 0 1,0 0-1,0 0 1,0 0-1,0 0 1,1 0-1,-1 0 0,14-5-1447,17-2-829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7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84 169 14531,'-12'-6'6417,"-11"-1"-3560,6-11-888,-3-4-345,10-11-896,9 2-368,10 5-984,11 5-576,4 16-1417,6 5-824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3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12795,'46'72'7393,"-46"-79"-5336,0-17-545,0-12-320,1-16-720,4-7-184,2-2-632,-2-1-408,-1 16-1200,-5 3-601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4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51 11699,'-78'-19'3872,"71"15"-1947,12 0-1117,16 0-243,-20 4-369,32-5 540,-5-1-282,1 2 1,0 1-1,-1 2 0,48 2 1,-74 0-429,5-1 9,0 1 0,-1 0 0,1 1 0,-1-1 0,11 5 0,-16-6-35,0 1 0,-1-1 0,1 1 0,0-1 0,0 1 0,0 0 0,-1-1 0,1 1 0,0 0 0,-1-1 0,1 1 0,0 0 0,-1 0 0,1 0 0,-1 0 0,1-1 0,-1 1 0,0 0 0,1 1 0,-1 0 1,0-1-1,0 0 1,0 1 0,0-1 0,-1 1 0,1-1 0,0 0 0,-1 1 0,1-1 0,-1 1-1,0-1 1,1 0 0,-1 0 0,0 1 0,0-1 0,1 0 0,-3 1 0,-5 7 73,0 0 0,-1-1 0,-1 0 0,0 0-1,-18 10 1,-57 27 532,64-38-461,-14 7 64,29-9-132,18-5-37,27-5-189,0 2-1,43 3 1,-67 1 102,-1 0 1,0 1 0,1 1 0,-1 0-1,0 1 1,0 0 0,-1 1 0,0 1-1,17 9 1,-29-15 51,-1 1-1,1 0 1,0-1-1,0 1 0,0-1 1,-1 1-1,1 0 1,0 0-1,-1 0 0,1-1 1,0 1-1,-1 0 1,1 0-1,-1 0 1,1 0-1,-1 0 0,0 0 1,1 0-1,-1 0 1,0 0-1,0 0 1,0 0-1,0 0 0,0 0 1,0 0-1,0 0 1,0 0-1,0 0 1,0 0-1,-1 0 0,1 0 1,0 0-1,-1 0 1,1 0-1,0 0 0,-1 0 1,0 0-1,1 0 1,-1 0-1,1-1 1,-1 1-1,0 0 0,0 0 1,0 0-1,-6 7 138,-1-1-1,0 0 0,-13 9 0,12-10-5,-20 14 89,-1-1 0,-1-2 0,0-2 0,-1 0 0,-55 16 0,66-26-1395,8-3-583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41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67 119 9978,'31'-97'4002,"-22"75"1342,-6 33-3126,-6 25-1008,-3-16-1042,0-1 0,-1-1 0,-1 1 0,-1-1 0,-1 0 0,-15 21 0,12-17-108,0-6-22,3-3-7,18-17-178,-2-1 49,0 1 0,0 1 0,0-1 0,0 1 0,1 0-1,-1 1 1,1-1 0,0 1 0,0 1 0,0-1-1,0 1 1,0 0 0,0 1 0,0 0 0,0 0 0,0 0-1,0 1 1,0 0 0,0 1 0,12 3 0,71 22 2,-84-38 1940,-3-1-1647,3 0-105,0 1 0,0-1-1,1 1 1,0 1-1,15-17 1,22-30 388,-8 8 966,-27 87 230,-5-14-1655,2 1 0,1-1-1,2 0 1,13 29 0,-13-35-1261,1 0-1,2 0 1,15 18 0,-18-24-1685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4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13595,'8'-7'5577,"16"-2"-2896,7-6-1113,11 8-520,2 1-224,-2 4-1088,-4 6-704,-10 4-1672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3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220 280 13227,'83'2'5393,"-89"-20"-3145,1-2-1159,1 1-777,3-1-152,-4-3-448,-5-3-424,-3-8-1017</inkml:trace>
  <inkml:trace contextRef="#ctx0" brushRef="#br0" timeOffset="1">1 0 12035,'18'0'4961,"17"0"-2649,9 0-1136,12 5-511,-3 0-193,12 2-632,-3-1-553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5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55 218 13219,'-4'0'7665,"3"-1"-6256,-9-14-353,-26-66-640,33 37-384,3 8-928,0 9-528,0 14-1825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5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48 207 7834,'-6'12'1331,"-8"13"10254,10-35-9828,-7-14-1491,8 16-138,1 0 0,0 0 0,0 1 1,0-1-1,1-1 0,1 1 0,-1 0 0,1 0 1,1 0-1,-1 0 0,2 0 0,-1 0 0,1 0 1,0 0-1,4-9 0,-4 13-104,13-20 175,-14 24-193,-1 0 0,1-1-1,-1 1 1,1 0 0,-1 0 0,1-1 0,-1 1 0,1 0 0,-1 0 0,1 0 0,-1 0 0,1 0 0,-1 0 0,1-1 0,-1 1 0,1 0 0,-1 1 0,1-1 0,0 0 0,-1 0 0,1 0 0,-1 0 0,1 0 0,-1 0 0,1 1 0,-1-1 0,1 0 0,-1 0 0,1 1-1,-1-1 1,0 0 0,1 1 0,-1-1 0,1 0 0,-1 1 0,0-1 0,1 1 0,-1-1 0,0 1 0,1-1 0,-1 1 0,0-1 0,0 1 0,0-1 0,1 1 0,-1-1 0,0 1 0,0 0 0,1 2 10,9 15 77,0 0-1,24 32 1,-30-45-80,0-1-1,0 1 0,0-1 1,1 0-1,0-1 0,-1 1 1,1-1-1,1 0 0,-1 0 1,0 0-1,1-1 0,-1 0 1,1 0-1,0 0 0,6 0 1,-12-2-1,1 1 0,-1-1-1,1 0 1,-1 0 0,0 0 0,1 0 0,-1 0 0,1 0-1,-1 0 1,1 0 0,-1 0 0,0 0 0,1 0 0,-1 0-1,1 0 1,-1 0 0,1 0 0,-1-1 0,0 1 0,1 0 0,-1 0-1,1 0 1,-1-1 0,0 1 0,1 0 0,-1 0 0,0-1-1,1 1 1,-1 0 0,0-1 0,0 1 0,1 0 0,-1-1-1,0 1 1,0 0 0,0-1 0,1 1 0,-1-1 0,0 1 0,0-1-1,0 1 1,0 0 0,0-1 0,0 1 0,0-1 0,0 1-1,0-1 1,0 1 0,-8-27 685,4 17-826,0-2 149,-13-36 75,16 45-87,0-1 0,0 1 0,1-1 0,-1 0 0,1 1 1,0-1-1,0 0 0,0 1 0,1-1 0,-1 0 0,1 1 0,1-5 0,0 6-232,-1-1 0,1 1 1,0-1-1,1 1 0,-1 0 0,0 0 0,1 0 0,-1 0 1,1 1-1,-1-1 0,1 1 0,0-1 0,-1 1 0,1 0 0,0 0 1,0 0-1,0 0 0,0 1 0,4-1 0,15-3-2350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56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36 336 12179,'-9'90'4373,"5"-79"-2884,0-13-488,-2-13 487,1-9-896,2 0 0,0 0 0,2 0 0,1-1 0,1 1 0,7-44 1,-5 51-560,0 0 1,1 1 0,1-1 0,1 1 0,9-20-1,-12 30-42,0 0 0,0 0 0,1 0-1,0 1 1,0-1 0,0 1 0,0 0-1,1 0 1,0 1 0,0-1 0,0 1-1,1 0 1,-1 1 0,1-1-1,0 1 1,9-4 0,-13 7-5,0-1 0,0 0 1,-1 1-1,1 0 0,0-1 1,0 1-1,0 0 0,0 0 0,-1 0 1,1 0-1,0 0 0,0 0 0,0 1 1,0-1-1,-1 1 0,1-1 1,0 1-1,0 0 0,-1-1 0,1 1 1,0 0-1,-1 0 0,1 0 0,-1 0 1,1 1-1,-1-1 0,0 0 0,1 1 1,-1-1-1,0 1 0,0-1 1,0 1-1,0-1 0,0 1 0,0 0 1,-1-1-1,1 1 0,-1 0 0,1 2 1,1 2-31,-1 0 0,0 0 0,-1 0 0,1 0 0,-1 0 0,-1 0 0,1 0 0,-1 0-1,0 0 1,0 0 0,-3 7 0,0-4 5,0-1 0,-1 1 0,0-1 0,0 0 0,-1 0-1,0-1 1,-1 1 0,1-1 0,-10 6 0,5-3 182,0-1 0,-1-1 1,-1 0-1,1-1 0,-17 8 0,29-15-135,0 0-1,0 0 0,0 0 1,0 0-1,1 0 0,-1 0 1,0 0-1,0 0 0,0 0 0,0 0 1,0 0-1,0 0 0,1 0 1,-1 0-1,0 0 0,0 0 0,0 1 1,0-1-1,0 0 0,0 0 1,0 0-1,0 0 0,0 0 0,0 0 1,1 0-1,-1 1 0,0-1 1,0 0-1,0 0 0,0 0 0,0 0 1,0 0-1,0 0 0,0 1 1,0-1-1,0 0 0,0 0 0,0 0 1,0 0-1,0 0 0,0 1 1,0-1-1,0 0 0,-1 0 0,1 0 1,0 0-1,0 0 0,0 0 1,0 0-1,0 1 0,0-1 1,0 0-1,0 0 0,0 0 0,0 0 1,-1 0-1,17 3 74,10-2-80,0 1-1,-1 1 1,1 2 0,-1 1 0,1 0 0,37 17 0,-60-22-15,0 1 0,0 1 0,0-1 0,0 0 0,0 1 0,0-1 0,0 1 0,-1 0 0,1 0 0,-1 0 0,0 0 0,0 0 0,3 6 0,-3-5 18,0 0 0,1 0 0,0 0 0,0 0 0,0 0 0,6 5 0,-9-8 14,1-1 0,0 1 0,0 0 0,0-1 0,0 1 0,0-1-1,0 1 1,0-1 0,0 0 0,0 1 0,1-1 0,-1 0 0,0 0 0,0 0 0,0 0 0,0 0-1,0 0 1,0 0 0,0 0 0,1 0 0,-1-1 0,0 1 0,0 0 0,0-1 0,0 1-1,0-1 1,0 1 0,2-2 0,25-24 473,-20 17-378,19-21 272,-2-2 1,28-46-1,-27 38 237,32-38-1,-55 75-567,2-3 131,0 0-1,1 0 0,12-9 1,-18 14-169,1 1 0,-1-1 0,1 1 0,0-1 0,-1 1 0,1-1 0,0 1 0,-1-1 0,1 1 0,0 0 0,0 0 0,-1-1 0,1 1 0,0 0 0,0 0 0,0 0 0,-1 0 0,1 0 0,0 0 0,0 0 0,0 0 0,-1 0 0,1 0 0,0 0 0,0 0 0,-1 1 0,1-1 0,0 0 0,0 1 0,-1-1 0,1 0 0,0 1 0,-1-1 0,1 1 0,0-1 0,-1 1 0,1-1 0,-1 1 0,1 0 0,-1-1 0,1 1 0,-1 0 0,0-1 0,1 1 1,-1 0-1,0-1 0,1 1 0,-1 0 0,0 0 0,0 0 0,0 0 0,6 26-126,-1 0 1,1 51 0,-4-53-235,3 95-5110,-2-91 2504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5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14875,'12'3'5601,"14"0"-4464,18-3-257,14 0-584,11 0-528,7-1-1040,-6 1-521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7:5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36 241 11747,'-12'13'1106,"11"-12"-765,-1 1 0,1 0 0,0-1 1,-1 1-1,0-1 0,1 1 0,-1-1 1,0 0-1,1 0 0,-5 2 0,6-5-162,-1 1 1,1-1-1,-1 0 0,1 1 0,0-1 1,0 0-1,-1 1 0,1-1 0,1 0 0,-1 0 1,0 1-1,0-1 0,1 0 0,-1 1 1,0-1-1,1 0 0,1-1 0,49-222 3473,-45 212-3278,0 21-53,5 35 150,-6-20-296,-3-17-152,1 0 0,0 0 0,0 0 0,1 0-1,-1-1 1,1 1 0,0-1 0,1 0 0,-1 0-1,1 0 1,0-1 0,0 0 0,1 0 0,-1 0-1,9 4 1,-10-6-25,1 0 1,-1 0-1,1 0 0,0-1 1,0 0-1,-1 1 0,1-2 1,0 1-1,0-1 0,0 1 1,0-1-1,0-1 0,0 1 1,0-1-1,0 0 0,0 0 1,0 0-1,0 0 0,-1-1 1,1 0-1,5-3 0,1-3-5,0 0 0,0 0 0,10-12 0,-15 14 12,0 0 1,0 0 0,1 1-1,0 0 1,0 0 0,0 0-1,0 1 1,1 0 0,14-5-1,-21 9 15,0 0 0,0 0-1,-1 0 1,1 0-1,0 0 1,0 1 0,0-1-1,-1 0 1,1 0-1,0 1 1,0-1-1,-1 1 1,1-1 0,0 1-1,-1-1 1,1 1-1,-1-1 1,1 1 0,0-1-1,-1 1 1,1-1-1,-1 1 1,0 0 0,1 0-1,-1-1 1,1 1-1,-1 0 1,0-1 0,0 1-1,1 0 1,-1 0-1,0 1 1,5 27 430,-5-28-410,3 33 245,5 32 464,4-22-3128,-12-41 171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8:5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31 316 9826,'-1'0'177,"0"-1"0,0 1 0,0 0-1,0-1 1,0 1 0,0 0 0,0 0 0,0 0 0,0 0-1,1 0 1,-1 0 0,0 0 0,0 0 0,0 0 0,0 0-1,0 0 1,0 1 0,0-1 0,0 0 0,0 0-1,0 1 1,1-1 0,-1 1 0,0-1 0,0 1 0,1-1-1,-1 1 1,0 0 0,0-1 0,1 1 0,-1 0 0,1 0-1,-1-1 1,0 3 0,0 0-72,1 0-1,0 0 1,0 0-1,0 0 1,1 0-1,-1 0 1,1 1-1,-1-1 1,1 0-1,1 3 1,0 0 460,0 0-1,0 1 1,1-1 0,-1 0-1,1-1 1,1 1 0,-1-1-1,1 1 1,8 8 0,-10-18-151,0-1 0,-1 1 0,1 0 0,-1-1 0,0 1 0,0-1 0,0 0 0,0-5 0,3-51 887,-6-79 0,0 73-743,4 39-342,-2 28-208,0-1 1,0 0-1,1 0 1,-1 1-1,0-1 1,1 0-1,-1 1 1,0-1-1,1 1 1,-1-1-1,1 0 1,-1 1-1,1-1 1,-1 1-1,1-1 1,-1 1-1,1-1 1,-1 1-1,2-1 1,1 1-3,0 0-1,-1 0 1,1 0 0,0 0-1,0 1 1,-1-1 0,1 1-1,0 0 1,-1 0 0,1 0-1,-1 0 1,1 0 0,-1 1-1,5 2 1,43 23-125,69 26 0,-93-44 10,0-1 1,0-1-1,1-1 1,0-2-1,27 2 1,-60-9 231,-1-1 0,0 0 1,1 0-1,0 0 1,0-1-1,0 0 0,-8-9 1,10 10-103,0 0 0,0 0 0,0 0 0,0 0 0,1-1 0,0 1 0,0-1 0,0 0 0,1 0 0,0 0 1,0 0-1,0-1 0,0 1 0,1 0 0,-2-9 0,4 11-53,0 1 1,-1-1-1,1 1 0,0-1 1,0 1-1,0-1 0,0 1 1,1 0-1,-1 0 0,1-1 1,-1 1-1,1 0 0,0 0 1,0 1-1,0-1 0,0 0 1,0 0-1,0 1 0,0 0 1,0-1-1,1 1 0,-1 0 1,1 0-1,-1 0 0,1 0 1,-1 1-1,1-1 1,4 0-1,5-1-330,0 0 0,0 1 1,1 1-1,-1 0 0,13 1 0,-5 3-531,-1 0 0,0 2 0,-1 0 0,1 0-1,-1 2 1,0 1 0,-1 0 0,0 1 0,-1 1 0,0 0 0,0 1-1,-1 1 1,22 24 0,-36-36 1056,0 0 0,0 0 0,0 0 0,0 1 0,0-1 0,0 0 0,0 1 0,0-1 0,-1 0 0,1 1 0,0-1 0,-1 1 0,1-1 0,-1 1 0,1-1 0,-1 1 0,0 0 0,0-1 0,0 1 0,0-1 0,0 4 0,-1-4 90,1 0 0,-1 0-1,0 0 1,0 1 0,0-1 0,1 0 0,-1 0 0,0 0 0,0 0 0,-1 0 0,1-1 0,0 1 0,0 0 0,0 0 0,0-1 0,-1 1 0,1-1-1,0 1 1,-3 0 0,-1 0 178,0 0 0,-1 0 0,1 0 0,0-1 0,-1 1 0,1-1 0,-1-1 0,1 1 0,-1-1 0,1 0 0,-6-2 0,5 0-291,0 0 0,0-1-1,0 0 1,1-1 0,-1 1-1,1-1 1,0 0 0,1-1-1,-1 1 1,1-1-1,0 1 1,1-1 0,-1 0-1,-4-13 1,5 13-121,0-1 1,1 1-1,-1-1 0,2 0 1,-1 0-1,1 0 0,0 0 1,0 0-1,1-1 0,0 1 1,0 0-1,0 0 0,1 0 1,3-11-1,-4 17-40,1 0 0,-1 0 0,1-1 0,-1 1 0,1 0 0,0 0 0,-1 0 0,1 0 0,0 0 0,0 0 0,0 0 0,0 0 0,0 0 0,0 0 0,0 0 0,0 1 0,0-1 0,0 0 0,1 1 0,-1-1 0,0 1 0,0-1 0,1 1 0,-1 0 0,0-1 0,0 1 0,1 0 0,-1 0 0,0 0 0,1 0 0,-1 0 0,1 0 0,-1 0 0,0 1 0,0-1 0,1 0 0,-1 1 0,0-1 0,0 1 0,1-1 0,1 2 0,4 2-471,1 1 1,-1-1 0,0 1 0,0 0-1,9 10 1,15 17-2302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8:5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233 349 16139,'65'37'6458,"-68"-45"-4338,-4-12-575,5-12-721,-1-11-320,-3-9-568,-2 4-304,-12 4-712,-3 8-481,-14 4-1095,-4 4-593</inkml:trace>
  <inkml:trace contextRef="#ctx0" brushRef="#br0" timeOffset="1">72 20 12531,'-72'-19'5833,"100"22"-2352,21 0-1801,13 5-448,11-1-640,10 1-432,-5 2-1248,-10-2-808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8:5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1 381 11755,'25'-32'7403,"6"-9"-5866,-10-1-235,-2 0-1,-2-2 1,19-70-1,-17 49 440,-15 76-991,0 12-772,-3-2-412,1 0 1,1 0-1,1 0 0,1-1 0,1 1 1,1-1-1,0 0 0,14 24 1,12 5-1765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1245 2 16251,'2'-2'5858,"17"2"-4794,7 2-552,26 1-272,10 2-168,8-3-912,5 1-624</inkml:trace>
  <inkml:trace contextRef="#ctx0" brushRef="#br0" timeOffset="1">0 517 13531,'10'0'5905,"36"-5"-2872,32-3-1497,56-10-544,26 4 89,54-7 103,7-2-200,4 3-560,-6 1-120,-42 8-288,-21 2-128,-48 9-448,-29-3-456,-53 2-873,-36-11-2864,-16 4 2153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74 245 14819,'39'81'6161,"-41"-109"-3472,-12-16-1745,-1-6-320,-6-9-600,0 7-384,0 2-976,3 8-624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4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13851,'37'82'5609,"-35"-42"-3616,0-7-1153,-19-9-304,11-4-728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88 15939,'-10'-51'5364,"10"49"-5249,1 1-1,-1-1 1,0 1 0,1-1-1,-1 1 1,1-1 0,0 1-1,-1 0 1,1-1 0,0 1-1,0 0 1,0 0-1,0-1 1,0 1 0,0 0-1,0 0 1,0 0 0,0 0-1,1 0 1,-1 1 0,0-1-1,1 0 1,-1 0-1,1 1 1,-1-1 0,0 1-1,1 0 1,1-1 0,41-5 537,-28 7-550,0 0 0,0 1 0,0 0 0,-1 2 0,1-1 0,-1 2 0,1 0 0,-1 1 0,-1 1 0,1 0 0,23 17 0,-36-23-102,0 0-1,0 1 1,-1-1-1,1 1 0,0-1 1,-1 1-1,1 0 1,-1 0-1,1 0 0,-1 0 1,0 0-1,0 0 1,0 0-1,0 0 1,0 0-1,0 0 0,-1 1 1,1-1-1,-1 0 1,1 1-1,-1-1 0,0 0 1,0 1-1,0-1 1,0 0-1,-1 1 1,1-1-1,0 0 0,-1 1 1,0-1-1,1 0 1,-1 0-1,0 0 0,-2 4 1,-3 3-9,0-1 0,0 1 0,-1-1 0,0-1-1,0 1 1,-14 10 0,5-5-73,0-1 1,0-1-1,-1-1 0,-1 0 0,0-1 0,0-1 0,-29 9 1,35-14-598,13-5-649,24-7-1253,14-3-761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34 194 14451,'0'84'5929,"0"-87"-3744,-1-8-593,-3-17-824,0-3-232,-3-14-384,1-4-256,-1 5-768,2 4-600,5 14-1033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58 13315,'-2'0'395,"0"0"0,0 0 0,0-1-1,0 1 1,0-1 0,0 1 0,0-1 0,0 0 0,0 0 0,1 0 0,-1 0 0,0 0 0,-3-3 0,31-4 3574,-1 3-3446,12-6 580,31-7-104,-63 16-969,0 1 0,1 1 0,-1-1 0,1 1 0,0 0 0,-1 0 0,1 1 0,-1 0 0,7 1-1,-10-2-34,-1 1-1,0-1 0,0 1 0,0 0 0,1-1 0,-1 1 0,0 0 1,0 0-1,0 0 0,0 0 0,0 0 0,0 0 0,0 0 0,-1 0 0,1 0 1,0 0-1,-1 0 0,1 0 0,0 1 0,-1-1 0,1 0 0,-1 0 0,0 1 1,0-1-1,1 0 0,-1 1 0,0-1 0,0 0 0,0 1 0,0-1 0,0 0 1,0 1-1,-1-1 0,0 3 0,0 1-40,-1 0 1,0 1-1,0-1 0,0 0 0,0 0 1,-7 9-1,-26 29-173,24-31 196,2-1 0,-1 2 0,-9 17 0,18-30 19,1 1 0,0-1 0,-1 0 0,1 1 0,0-1 0,-1 1-1,1-1 1,0 1 0,0-1 0,-1 1 0,1-1 0,0 1 0,0 0 0,0-1-1,0 1 1,0-1 0,0 1 0,0-1 0,0 1 0,0 0 0,0-1 0,0 1-1,0-1 1,0 1 0,0-1 0,1 1 0,-1-1 0,0 1 0,0-1 0,1 1-1,-1-1 1,0 1 0,1-1 0,-1 1 0,0-1 0,1 1 0,-1-1 0,1 0-1,-1 1 1,1-1 0,-1 0 0,1 1 0,-1-1 0,1 0 0,-1 0 0,1 0-1,-1 1 1,1-1 0,-1 0 0,2 0 0,35 0-306,-26-1 236,2 0 19,0 1 0,0 0 0,0 1 1,0 0-1,0 1 0,0 0 1,-1 1-1,1 0 0,-1 1 1,0 1-1,0 0 0,0 1 1,12 8-1,-22-14 68,-1 1 1,1 0-1,-1 0 1,0 0-1,0 0 1,0 0-1,1 0 0,-1 1 1,0-1-1,0 0 1,0 0-1,-1 1 1,1-1-1,0 1 0,0-1 1,-1 1-1,1-1 1,-1 1-1,1-1 1,-1 1-1,0-1 0,0 1 1,0 0-1,0-1 1,0 1-1,0 0 1,0-1-1,0 1 0,0-1 1,-1 1-1,1-1 1,-1 1-1,1 0 1,-1-1-1,0 0 0,1 1 1,-1-1-1,0 1 1,0-1-1,0 0 1,0 0-1,-2 2 1,-4 4 129,0 0 1,-1 0 0,0-1 0,0-1 0,-17 10-1,7-5-248,0-1 0,-1-1 0,0-1 0,0 0 0,-1-2 0,-22 4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3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57 11827,'0'-1'314,"1"-1"1,-1 1 0,1-1 0,-1 1-1,0-1 1,1 1 0,-1-1 0,0 1 0,0-1-1,0 1 1,0-1 0,-1 1 0,1-1 0,0 1-1,-1-1 1,1 1 0,-1 0 0,1-1-1,-1 1 1,1 0 0,-1-1 0,-2-1 0,1 1-120,0 0 0,0 0 0,0 1 0,0-1 0,0 1-1,-1 0 1,1-1 0,0 1 0,-1 0 0,1 0 0,-1 1 0,-2-2 0,-4 1 87,1 0 0,-1 0 0,1 0 0,-1 1 0,0 0 0,1 1 0,-11 2 0,11 0-88,-1 0 0,1 0 0,1 1 0,-1 0 0,0 0 0,1 1 0,0 0 0,0 0 0,0 1 0,1 0 0,0 0 0,0 0 0,0 1 0,-7 12 0,9-14-153,1-1 0,1 1-1,-1-1 1,1 1 0,0 0-1,0 0 1,0 0 0,1 0 0,-1 0-1,1 0 1,0 0 0,1 1 0,-1-1-1,1 0 1,0 1 0,1-1-1,-1 0 1,1 0 0,0 1 0,0-1-1,1 0 1,0 0 0,-1 0 0,2 0-1,2 6 1,-1-7-48,0 0 0,0 0 0,0 0 0,1 0 0,-1-1-1,1 0 1,0 0 0,0 0 0,0 0 0,0-1 0,0 0 0,1 0 0,-1 0 0,1-1 0,-1 1 0,11 0 0,7 0-330,0-1 0,39-2 0,20-9-5060,-72 10 2423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29 307 11650,'-4'9'414,"-7"11"4310,10-20-4544,1-1-1,-1 0 1,0 0 0,1 1-1,-1-1 1,1 0-1,-1 0 1,1 0 0,0 0-1,-1 0 1,1 0 0,0 1-1,-1-1 1,1 0-1,0 0 1,0 0 0,0 0-1,0 0 1,0 0-1,0 0 1,0 0 0,1-2-1,-2-2 23,-3-28 978,2-1 1,3-60-1,0 87-1129,-1-1 0,1 1 0,1-1 1,-1 1-1,1-1 0,0 1 0,1 0 0,0 0 1,0 0-1,1 0 0,0 0 0,0 1 1,0 0-1,1 0 0,0 0 0,0 0 0,0 1 1,10-8-1,-14 12-51,1 0 1,0-1 0,0 1-1,0 0 1,0 0 0,0 0-1,0 0 1,0 0 0,0 1-1,0-1 1,0 1 0,0-1 0,0 1-1,0 0 1,1-1 0,-1 1-1,0 1 1,0-1 0,0 0-1,1 0 1,-1 1 0,0-1-1,0 1 1,0 0 0,0-1-1,0 1 1,0 0 0,0 0-1,0 1 1,0-1 0,-1 0-1,1 1 1,0-1 0,-1 1-1,3 2 1,-2-1-13,0 1 0,0-1-1,0 1 1,0-1 0,-1 1 0,1 0 0,-1 0 0,0 0 0,0 0-1,-1 0 1,1 0 0,-1 0 0,0 0 0,0 0 0,0 0 0,0 0-1,-1 0 1,-1 5 0,0-1 6,-1-1-1,0 0 1,-1 0-1,1 0 1,-1 0-1,0 0 1,-1-1-1,0 0 1,-10 11-1,1-5 190,0 0 1,-1-1-1,-16 10 0,18-10 390,14-4 99,27 0 230,-8-4-1094,19 9-187,-1 1 0,58 29 0,-85-37 116,4 2-388,0-1 1,19 6-1,-30-11 570,-1 0 0,0 0 0,0-1 0,1 1 0,-1-1 0,1 1 0,-1-1 0,0 0 0,1 0 0,-1-1 0,1 1 0,-1-1 0,0 0 0,0 0 0,1 0 0,-1 0 0,0 0 0,4-3 0,-6 3 133,0 0 0,0-1 0,0 1 0,0-1 1,0 1-1,-1-1 0,1 1 0,0-1 0,-1 1 1,0-1-1,1 0 0,-1 1 0,0-1 0,0 0 0,1 1 1,-1-1-1,-1 0 0,1 1 0,0-1 0,-1-1 1,-7-35 841,7 36-845,-44-108 490,43 98-1968,7 7-955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49 192 11138,'-48'55'4684,"47"-67"-76,8-36-2240,-3 19-1245,1-114 1268,-5 129-2193,62 109-264,-57-90-21,0 0 0,0 0 0,0 0-1,0-1 1,0 0 0,1 0 0,0 0 0,0-1-1,0 0 1,0 0 0,1 0 0,-1-1-1,1 0 1,-1 0 0,12 1 0,-13-3 51,-1 0 1,1 0-1,-1 0 1,1 0-1,-1-1 0,0 1 1,1-1-1,-1-1 1,0 1-1,1 0 1,-1-1-1,0 0 0,0 0 1,0 0-1,-1 0 1,1-1-1,0 0 1,-1 0-1,0 0 1,0 0-1,0 0 0,0 0 1,0-1-1,3-4 1,-5 4 74,1-1 0,-1 1 0,0 0 0,0-1 0,0 1 0,0 0 0,-1-1 0,0 1 0,0-1 0,0 1 0,0-1 0,-1 1 0,0-1 0,0 1 1,0 0-1,0-1 0,-3-4 0,9 14 63,-1 0 0,0 0 0,-1 0 0,1 1 0,4 9 0,-2 23-150,-6-33 31,0 0 1,0 0-1,1-1 0,0 1 0,0 0 1,0 0-1,0-1 0,1 1 0,0-1 0,3 7 1,-4-9 32,0 0 0,1 0 0,-1 1 0,0-1 0,-1 0 0,1 1 0,0-1 0,-1 1 0,1-1 0,-1 1 0,0 4 0,0-6-167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41 266 9026,'-41'53'4014,"55"-75"1979,13-31-3165,12-21-1483,-25 49-607,0 0 1,-2-2-1,14-43 0,-16 48-9,-9 22-719,-1 0-1,0 0 1,0 0-1,0 0 1,1 0-1,-1 0 1,0 0-1,1 0 1,-1 0 0,0 0-1,0 0 1,1 0-1,-1 0 1,0 0-1,0 0 1,1 0 0,-1 0-1,0 0 1,0 0-1,1 0 1,-1 0-1,0 1 1,0-1 0,0 0-1,1 0 1,-1 0-1,0 0 1,0 1-1,0-1 1,1 0-1,-1 0 1,0 0 0,0 1-1,0-1 1,0 0-1,0 0 1,1 0-1,-1 1 1,0-1 0,0 0-1,0 1 1,13 44 148,-9-27-225,2 2-244,0-1 1,2 0 0,12 24 0,-15-34-199,1-1 1,-1 1-1,2-1 1,-1 0-1,1 0 1,0-1-1,1 0 1,12 10-1,5-2-2722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10354,'15'-3'5201,"4"3"-248,15-3-4585,15 4-336,0 6-896,3-2-800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50 189 8258,'-50'54'9826,"56"-56"-7926,8-13-722,-5-2-223,-2-1 0,7-23 0,-8 22-198,15-34 0,-20 52-734,0 0-1,-1-1 1,1 1-1,0 0 0,0 0 1,0 0-1,0-1 0,0 1 1,1 0-1,-1 1 0,0-1 1,0 0-1,1 0 0,-1 0 1,0 1-1,1-1 0,-1 1 1,0-1-1,1 1 1,-1-1-1,1 1 0,-1 0 1,1 0-1,-1 0 0,1 0 1,-1 0-1,1 0 0,-1 0 1,1 0-1,-1 1 0,1-1 1,-1 1-1,1-1 0,-1 1 1,0-1-1,1 1 1,-1 0-1,0-1 0,1 1 1,-1 0-1,1 2 0,9 4 5,0 1-1,-1 1 0,16 16 0,-17-15 28,3 2-38,-8-7-15,1 0 1,-1 0 0,1-1-1,0 0 1,1 1 0,-1-2-1,1 1 1,-1 0 0,1-1 0,0 0-1,12 3 1,-17-6 3,-1 0 0,1-1 1,-1 1-1,1-1 0,0 1 0,-1 0 0,1-1 1,-1 1-1,1-1 0,-1 1 0,1-1 0,-1 1 1,1-1-1,-1 0 0,1 1 0,-1-1 0,0 0 0,1 1 1,-1-1-1,0 0 0,0 1 0,1-1 0,-1 0 1,0 0-1,0 0 0,6-25 117,-6 22-103,3-44 46,-3 42-69,0-1 0,0 1 0,0-1 0,1 1 0,0-1 0,0 1 0,0-1 0,1 1 0,5-11 0,-6 15-74,1 0-1,-1 0 1,1 1-1,0-1 1,0 1-1,0-1 1,0 1-1,0-1 1,0 1-1,1 0 0,-1 0 1,0 0-1,0 1 1,1-1-1,-1 0 1,1 1-1,-1-1 1,0 1-1,1 0 1,-1 0-1,1 0 0,-1 0 1,1 0-1,-1 1 1,1-1-1,-1 1 1,0 0-1,4 1 1,-2-1 3,-1 0 1,1 0-1,-1 1 1,0-1-1,1 1 1,-1 0-1,0 0 1,0 0-1,0 0 1,0 1-1,-1-1 1,1 1-1,-1 0 1,0-1-1,1 1 1,-1 0-1,0 0 1,-1 1-1,3 3 1,-1 5 213,1 0 0,0-1 0,0 1 0,2-1 0,-1 0 0,1 0 0,11 14 0,-14-22-94,0 0 0,0 0-1,0 0 1,0 0 0,1 0 0,0-1 0,-1 1 0,1-1 0,0 0 0,0 0 0,0-1-1,0 1 1,0-1 0,0 0 0,1 0 0,-1 0 0,0 0 0,1-1 0,-1 0-1,1 0 1,-1 0 0,0 0 0,1-1 0,4-1 0,-3 0-326,-1 0 0,0 0 1,0-1-1,0 1 0,0-1 1,-1 0-1,1-1 0,-1 1 1,8-8-1,-3 2-441,4-1-1436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7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14499,'13'0'5561,"9"0"-3776,11-3-1025,14 0-112,-6 0-232,-4-4-160,2 1-624,-5 4-464,-9 2-1185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3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99 13371,'11'-68'4383,"-11"66"-4272,1 1-1,-1-1 0,1 0 0,0 1 0,0-1 0,0 1 0,0-1 1,0 1-1,0-1 0,0 1 0,1 0 0,-1-1 0,0 1 0,1 0 1,-1 0-1,1 0 0,-1 0 0,1 0 0,-1 1 0,1-1 1,0 0-1,0 1 0,-1-1 0,1 1 0,0-1 0,0 1 0,2 0 1,-1 0-7,-1 0 0,1 0 0,0 0 0,0 0 0,0 1 0,-1-1 1,1 1-1,0 0 0,0 0 0,-1 0 0,1 0 0,-1 0 0,1 1 1,2 1-1,-2 0-72,-1 0-1,1-1 1,-1 1 0,0 0 0,0 0 0,0 0 0,-1 0-1,1 1 1,-1-1 0,1 0 0,-1 1 0,0-1-1,-1 1 1,1-1 0,0 1 0,-1-1 0,0 1 0,0 0-1,0-1 1,0 1 0,-1-1 0,1 1 0,-1 0 0,0-1-1,0 0 1,-3 6 0,-1 5 43,-1-1-1,0-1 1,-1 1-1,0-1 1,-15 18 0,-80 76 1754,102-104-1431,6-5-295,10-6-118,-10 4-43,1 1-1,0-1 1,-1 1-1,2 1 1,-1-1 0,0 1-1,1 1 1,-1-1 0,1 1-1,0 0 1,0 1 0,0 0-1,-1 0 1,13 1 0,12 2-259,-1 1 1,45 10 0,-42-6 239,40 3 0,-48-9 133,0 1 0,0 2 0,-1 0 0,1 2-1,-1 1 1,0 1 0,40 19 0,-36-7 319,-29-20-350,0 0 1,1 1-1,-1-1 1,0 1-1,1-1 0,-1 0 1,0 1-1,0-1 1,1 1-1,-1-1 1,0 0-1,0 1 1,0-1-1,1 1 1,-1-1-1,0 1 1,0-1-1,0 1 1,0-1-1,0 1 1,0-1-1,0 1 1,0 0-1,-1-1 20,1 1-1,-1-1 1,1 1 0,-1 0-1,0-1 1,1 1 0,-1-1-1,0 0 1,1 1 0,-1-1-1,0 0 1,1 1-1,-1-1 1,0 0 0,0 0-1,0 1 1,1-1 0,-1 0-1,-1 0 1,-7 1 116,0-1 1,0 0-1,0-1 0,0 0 1,0 0-1,0 0 1,0-1-1,0-1 0,1 0 1,-1 0-1,1 0 0,0-1 1,0 0-1,0-1 1,1 0-1,-1 0 0,-11-12 1,15 14-166,-1-1 0,1-1-1,0 1 1,0 0 0,1-1 0,-1 0 0,1 0 0,0 0 0,1 0 0,-1-1 0,1 1 0,0-1-1,0 0 1,1 1 0,-1-1 0,1 0 0,1 0 0,-1 0 0,1 0 0,0 1 0,0-1 0,1 0-1,0 0 1,0 0 0,0 0 0,1 1 0,3-12 0,-4 15-78,0 0 0,0 1 0,0-1 0,0 0 0,1 0 0,-1 0 0,0 1 1,1-1-1,-1 0 0,1 1 0,0 0 0,-1-1 0,1 1 0,0 0 0,0 0 0,0 0 0,0 0 0,0 0 0,0 0 1,0 1-1,0-1 0,0 1 0,0-1 0,1 1 0,-1 0 0,0 0 0,0 0 0,0 0 0,0 0 0,1 0 0,-1 1 1,4 0-1,2 2-463,-1-1 0,1 1 0,-1 1 0,0 0 0,1 0 0,-2 0 0,9 7 0,23 18-2965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4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36 262 12155,'-1'0'115,"0"1"-1,1-1 1,-1 0 0,0 1 0,1-1 0,-1 1 0,1-1 0,-1 1 0,0-1 0,1 1 0,0-1 0,-1 1 0,1-1 0,-1 1 0,1 0 0,0-1 0,-1 1 0,1 0 0,0-1 0,-1 1-1,1 0 1,0-1 0,0 1 0,0 0 0,0-1 0,0 1 0,0 0 0,0 0 0,0-1 0,0 1 0,0 0 0,0-1 0,0 1 0,0 0 0,1 0 0,-1 0 0,2 1 0,0-1 0,0 0 0,-1 1 0,1-1 0,0 0 0,0 0 0,0 0 0,0 0 0,0 0 0,0-1 0,0 1 0,4 0 0,4 1 19,1-1 0,-1 0 0,1 0 0,0-1 0,16-1 0,-19-1-60,-1 0 0,0-1 0,1 1 0,-1-1 0,0-1 0,0 1 0,-1-1 0,12-8 0,-16 10-48,0 1 1,-1 0-1,1 0 0,0-1 0,-1 0 0,1 1 0,-1-1 0,1 0 1,-1 1-1,0-1 0,0 0 0,0 0 0,0 0 0,0 0 0,0 0 1,-1 0-1,1 0 0,0 0 0,-1-1 0,0 1 0,0 0 0,1 0 1,-1 0-1,0-1 0,-1 1 0,1 0 0,0 0 0,-1 0 0,1 0 1,-1-1-1,0 1 0,1 0 0,-1 0 0,-2-3 0,-3-2 152,1 1-1,-1-1 1,1 1-1,-2 1 1,1-1-1,-1 1 0,1 0 1,-13-6-1,-68-30 1600,41 22-656,23 2-375,22 17-731,1-1 0,0 0 0,-1 1 0,1-1 0,0 0 1,-1 1-1,1-1 0,0 0 0,0 1 0,0-1 0,-1 0 0,1 0 0,0 1 0,0-1 0,0 0 0,0 0 0,0 1 1,1-1-1,-1 0 0,0 0 0,0 1 0,0-1 0,1 0 0,-1 1 0,0-1 0,1 0 0,-1 1 0,0-1 0,1 0 0,-1 1 1,1-1-1,-1 1 0,1-1 0,-1 1 0,1-1 0,0 1 0,-1-1 0,1 1 0,1-1 0,6-4-166,2 0-1,-1 1 1,0 0 0,1 0-1,0 1 1,0 0-1,0 1 1,0 0-1,0 1 1,13 0 0,27 0-1551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13899,'11'4'5161,"7"2"-3849,10-3-984,4 1-216,6-9-1136,5-2-3057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26 474 13387,'0'2'278,"0"-1"1,0 1 0,0-1-1,0 1 1,0-1-1,0 0 1,0 1-1,-1-1 1,1 0 0,-1 1-1,1-1 1,-1 0-1,1 1 1,-1-1-1,0 0 1,-2 2 0,3-3-100,-1-1 0,0 0 0,1 0 0,-1 1 0,0-1 0,1 0 0,-1 0 0,1 0 1,-1 0-1,1 0 0,0 0 0,-1 0 0,1 0 0,0 0 0,0 0 0,-1-2 0,-8-67 2254,8 14-1505,9-73 1,-6 113-871,0-1-1,2 1 1,0 0-1,0 0 1,1 0-1,1 1 1,1 0-1,17-28 1,-21 38-73,1 0 0,0 0 0,1 0 0,-1 1 0,1 0 0,0 0-1,0 0 1,0 0 0,1 1 0,-1 0 0,1 0 0,6-2 0,-10 4-12,1 1 0,-1-1-1,0 1 1,1-1 0,-1 1 0,0 0-1,1 0 1,-1 0 0,0 0 0,1 1-1,-1-1 1,0 0 0,1 1 0,-1 0 0,0 0-1,0-1 1,1 1 0,-1 0 0,0 1-1,0-1 1,0 0 0,0 1 0,-1-1-1,1 1 1,0-1 0,-1 1 0,1 0 0,-1 0-1,1 0 1,-1 0 0,0 0 0,0 0-1,0 0 1,0 0 0,1 3 0,0 1-39,0 0 0,-1 0 0,0 0 0,0 0 0,0 0 0,-1 0 1,1 1-1,-2-1 0,1 0 0,-1 0 0,0 0 0,0 0 0,0 0 1,-1 0-1,0 0 0,0 0 0,-1 0 0,0-1 0,0 1 0,-6 8 0,2-3 135,-1-1 0,0 0-1,-1 0 1,0 0 0,-1-1-1,0 0 1,0-1 0,-22 13-1,12-11 552,20-10-583,0 0-1,-1 0 1,1 0 0,0 0-1,-1 1 1,1-1-1,0 0 1,0 0 0,-1 0-1,1 0 1,0 0-1,0 0 1,-1 0 0,1 0-1,0 0 1,-1 0-1,1 0 1,0 0 0,-1 0-1,1 0 1,0 0 0,0 0-1,-1 0 1,1 0-1,0 0 1,-1 0 0,1-1-1,0 1 1,0 0-1,-1 0 1,1 0 0,0 0-1,0-1 1,0 1-1,-1 0 1,1 0 0,0 0-1,0-1 1,0 1-1,-1 0 1,1 0 0,0-1-1,0 1 1,0 0 0,0-1-1,0 1 1,0 0-1,0-1 1,18-1 86,-7 3-128,1 0 0,0 2 1,0-1-1,-1 1 1,1 1-1,15 7 0,-26-10 3,12 5-176,-1 1 0,1 0 1,-1 1-1,-1 0 0,1 1 0,-1 0 0,16 19 1,-20-21 99,-6-7 103,-1 0 0,0 0 0,0 1 0,1-1 0,-1 0 0,0 0 0,1 0 0,-1 0 1,0 0-1,1 0 0,-1 0 0,0 0 0,1 0 0,-1 0 0,0 0 0,1 0 0,-1 0 0,0 0 0,1 0 1,-1 0-1,0 0 0,1 0 0,-1 0 0,0 0 0,1-1 0,-1 1 0,0 0 0,0 0 0,1 0 0,-1-1 1,0 1-1,0 0 0,1 0 0,-1-1 0,0 1 0,0 0 0,0 0 0,1-1 0,-1 1 0,0 0 0,0-1 1,0 1-1,13-23 857,-6 10-883,100-192 1709,-104 200-1664,-2 1 3,1 1 0,0-1 0,0 1 0,1 0 0,-1 0-1,0 0 1,4-4 0,-5 7-42,0-1 0,0 1 1,0 0-1,0-1 0,0 1 0,-1 0 0,1 0 1,0 0-1,0 0 0,0-1 0,0 1 0,0 0 0,0 1 1,0-1-1,-1 0 0,1 0 0,0 0 0,0 0 1,0 1-1,0-1 0,0 0 0,-1 1 0,1-1 1,0 1-1,0-1 0,0 1 0,-1-1 0,1 1 0,0 0 1,-1-1-1,1 1 0,-1 0 0,1-1 0,0 2 1,153 170-4083,-130-143 1335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14123,'11'-4'5561,"7"-7"-3288,13 9-1593,10 2-136,14 0-88,2 12-312,-3-7-1216,-4-2-817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0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35 228 8618,'-35'34'4573,"38"-46"3701,1-25-6707,-1 14-921,5-56 288,-5 46-771,8-40 1,-11 73-163,0 0 1,0 1-1,0-1 1,0 0-1,1 1 1,-1-1-1,0 0 1,0 0-1,0 0 1,1 1-1,-1-1 0,0 0 1,0 0-1,1 0 1,-1 1-1,0-1 1,0 0-1,1 0 1,-1 0-1,0 0 1,0 0-1,1 0 1,-1 0-1,0 0 1,1 0-1,-1 1 1,0-1-1,0 0 1,1-1-1,-1 1 1,0 0-1,1 0 1,-1 0-1,0 0 1,1 0-1,-1 0 1,0 0-1,0 0 1,1 0-1,-1-1 1,0 1-1,0 0 0,1 0 1,-1 0-1,0 0 1,0-1-1,0 1 1,1 0-1,-1 0 1,0-1-1,0 1 1,0 0-1,0 0 1,1-1-1,-1 1 1,0 0-1,0 0 1,0-1-1,0 1 1,0 0-1,0-1 1,0 1-1,0 0 1,0-1-1,0 1 1,0 0-1,0 0 1,0-1-1,0 1 1,15 26 28,-11-18-15,1 1-4,0-1 1,1 0-1,0 0 0,0-1 0,12 11 1,-17-17-15,0 0 0,0 0 0,1 0 0,-1 0 0,0 0 0,1 0 0,-1 0 0,1 0 0,-1-1 0,1 1 0,-1 0 0,1-1 0,-1 0 0,1 1 0,0-1 0,-1 0 0,1 0 0,-1 0 0,1 0 0,0 0 0,-1 0 0,1 0 0,0 0 0,-1-1 0,1 1 0,-1-1 0,1 1 1,-1-1-1,1 0 0,-1 1 0,1-1 0,-1 0 0,0 0 0,1 0 0,-1 0 0,0 0 0,0-1 0,0 1 0,0 0 0,0 0 0,0-1 0,1-1 0,3-6-9,0 1 1,-1-1-1,0-1 1,4-17-1,-3 11 147,7 43 662,-7 5-581,-3-16-285,1 0 0,0 0 0,8 21 1,-10-33-57,1-1 1,-1 1 0,1-1 0,0 0 0,0 0-1,0 0 1,0 0 0,1 0 0,-1 0 0,1 0-1,-1-1 1,1 1 0,0-1 0,0 0 0,0 0-1,0 0 1,1 0 0,-1 0 0,1-1 0,3 2-1,39 1-1080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56 12851,'-15'-55'5217,"23"74"-3233,2 3-535,6 10-569,9 5-288,-4-4-488,1-2-224,0-8-568,-8-12-352,2-5-785,-6-6-951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0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77 230 13299,'-77'-15'5441,"103"-11"-3401,2-11-655,4-5-217,4 1-528,-5 4-352,-5 17-904,-5 9-488,-9 11-1401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13155,'21'37'5481,"-18"-40"-3137,2-7-607,11-9-657,-3-7-336,-1-13-608,-1 0-336,-11 8-568,-2 2-336,-7 9-857,-3 7-295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 13051,'-16'-8'1130,"-28"-15"1794,41 20-2200,5 3-19,24 10 617,-7-2-1000,1-1-1,0-1 0,0-1 1,29 4-1,-35-7-530,-1-2-1,1 0 0,0 0 0,-1-1 1,1-1-1,-1 0 0,26-9 1,-6-3-799,10-3 123,-43 19 969,1-1 0,-1 1 0,1-1 0,-1 1-1,0-1 1,0 1 0,0-1 0,0 1 0,0-1 0,0 1 0,0-1 0,0 1-1,-1-1 1,0 3 0,0 12 25,0-2-33,-1 0 59,1 0 0,1 1 1,0-1-1,1 0 0,4 22 0,-4-33-86,0 0 0,0 0-1,0 0 1,0 0 0,0-1-1,1 1 1,-1 0 0,1-1 0,0 1-1,-1 0 1,1-1 0,0 0-1,1 0 1,-1 1 0,0-1 0,1-1-1,-1 1 1,1 0 0,0 0-1,-1-1 1,1 0 0,0 1 0,0-1-1,0 0 1,0-1 0,0 1-1,0 0 1,0-1 0,0 0-1,0 1 1,0-1 0,0-1 0,5 1-1,-1-1 41,-1-1-1,1 1 1,0-1-1,-1 0 1,1 0-1,-1-1 1,0 0-1,0 0 1,0-1-1,0 1 1,-1-1-1,1-1 1,-1 1-1,0-1 1,0 0-1,8-10 1,-7 7-71,0-1-1,0 0 1,0-1 0,-1 1 0,-1-1 0,0 0-1,0 0 1,-1 0 0,0-1 0,2-13 0,-6-1-2027,4 23-346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13163,'44'75'5457,"-43"-86"-3105,1-6-583,-1-4-721,1-5-208,-2-5-408,-3 2-320,4 5-1040,1 6-680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48 127 11418,'114'94'5618,"-116"-107"-1321,-1-8-2481,-5-3-1096,-2-2-232,-10-5-488,-1 1-408,-5 1-1104,-1 2-529</inkml:trace>
  <inkml:trace contextRef="#ctx0" brushRef="#br0" timeOffset="2">682 88 9714,'1'1'473,"1"-1"0,-1 1 0,1 0-1,-1 0 1,0 1 0,1-1 0,-1 0 0,0 0 0,0 1-1,0-1 1,0 0 0,0 1 0,0-1 0,0 1 0,0-1 0,-1 1-1,1 0 1,0-1 0,0 4 0,-1-4-277,-1 1 0,1-1 0,0 0 0,-1 1 0,1-1 0,0 0 1,-1 1-1,0-1 0,1 0 0,-1 1 0,0-1 0,1 0 0,-1 0 0,0 0 0,0 0 0,0 0 0,0 0 1,-2 2-1,-4 1 132,1 0 0,-1 0-1,0 0 1,0-1 0,-1 0 0,1 0 0,-12 2 0,13-4-198,1 0 0,-1 0-1,0-1 1,0 0 0,0-1-1,0 1 1,1-1 0,-1 0 0,0 0-1,0-1 1,1 0 0,-1 0 0,1 0-1,0 0 1,0-1 0,-1 0 0,2 0-1,-1-1 1,-5-3 0,7 4-116,1 1 1,-1-1-1,0 0 1,1 1-1,0-1 1,0 0-1,0-1 1,0 1-1,0 0 1,0 0-1,1-1 0,0 1 1,0-1-1,0 1 1,0-1-1,0 0 1,1 1-1,-1-1 1,1 0-1,0 1 1,0-1-1,0 0 1,1 0-1,0 1 1,-1-1-1,1 1 1,0-1-1,1 0 1,-1 1-1,1 0 1,2-5-1,-3 6-53,0 0 1,0 1-1,1-1 0,-1 0 0,1 1 1,0-1-1,-1 0 0,1 1 0,0 0 1,0-1-1,0 1 0,0 0 0,0 0 1,0 0-1,0 0 0,0 1 0,0-1 1,1 1-1,-1-1 0,0 1 0,0 0 1,1-1-1,2 1 0,0 1-240,0-1 0,0 1 0,-1 0 0,1 0 1,-1 0-1,1 0 0,-1 1 0,1 0 0,-1 0 0,4 3 0,14 11-2320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06.5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376 90 11819,'59'-55'4499,"-58"55"-4449,-1 0 1,0 0-1,0 0 1,0-1-1,0 1 0,1 0 1,-1 0-1,0 0 0,0 0 1,0 0-1,0-1 0,0 1 1,0 0-1,0 0 0,1 0 1,-1 0-1,0-1 0,0 1 1,0 0-1,0 0 0,0 0 1,0-1-1,0 1 0,0 0 1,0 0-1,0 0 0,0 0 1,0-1-1,0 1 0,0 0 1,0 0-1,0 0 0,0-1 1,-1 1-1,1 0 0,0 0 1,0 0-1,0 0 0,0-1 1,0 1-1,0 0 0,0 0 1,-1 0-1,1 0 0,-12-3 1038,-22 6-246,27-3-443,-6 1-241,-1-1 0,1 0 0,-1-1 0,1-1-1,-1 0 1,1-1 0,0-1 0,0 0-1,-17-8 1,28 12-169,0 0 0,0 0 0,0 0 0,0 0 0,0 0 0,0 1 0,0-1 0,0 0 0,0 1 0,0 0 0,0-1 0,0 1 0,0 0 0,0 0 0,1 0 0,-1 0 1,0 0-1,1 0 0,-1 1 0,1-1 0,-1 0 0,1 1 0,0 0 0,-2 2 0,-33 46-316,33-44 301,-6 6-11,7-9 29,0 1-1,-1-1 0,1 0 0,0 1 0,1-1 0,-1 1 1,-2 6-1,4-9 3,0 0 1,0 0-1,0 0 1,0 1-1,1-1 1,-1 0-1,0 0 1,0 0-1,1 0 1,-1 0-1,1 0 1,-1 0-1,1 0 1,-1 0-1,1 0 1,0 0-1,-1 0 1,1 0-1,0 0 1,0-1-1,0 1 1,0 0-1,-1-1 1,1 1-1,0 0 1,0-1-1,0 1 1,0-1-1,0 0 1,1 1-1,-1-1 1,0 0-1,2 1 1,29 9-60,37 5 0,19 6 55,-70-15-4,-1 0-1,0 0 1,-1 2 0,29 16 0,-41-21 24,0-1-1,-1 1 0,1 0 1,-1 0-1,1 0 1,-1 0-1,0 0 0,0 1 1,-1-1-1,1 1 0,-1 0 1,0 0-1,0 0 1,0 0-1,0 0 0,-1 0 1,1 1-1,-1-1 0,0 1 1,-1-1-1,1 0 1,-1 1-1,0-1 0,0 10 1,-2-10 43,1 1 0,0-1 0,-1 1 0,0-1 1,0 0-1,-1 0 0,1 0 0,-1 0 0,0 0 1,1-1-1,-2 1 0,1-1 0,0 0 0,-1 0 1,0 0-1,1 0 0,-1-1 0,0 1 0,0-1 1,-9 4-1,-8 2 214,1-1 0,-1-1 0,-22 4 0,42-9-261,-43 8 80,-1-1 0,0-2-1,0-3 1,-51-1 0,47-4-1454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12259,'10'-3'5361,"6"-2"-2449,17 2-1175,6-2-81,18 7-232,0 4-335,4 2-569,-5 2-136,-17-2-408,-10 0-304,-14-6-528,-7 0-465,-5-2-1215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60 255 14123,'-57'-8'5697,"57"-31"-3736,0-5-929,0-8-840,0 3-384,-1 14-704,-1 7-473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 12691,'37'-34'4575,"-41"45"1172,-5 12-4375,-11 26-1366,-6 33 269,21-62-78,8-22-111,0 0 1,1 0 0,-1 0 0,1 0 0,0 0 0,-1 1-1,1-1 1,0 1 0,6-1 0,37-10-103,-43 12 9,-1-1-1,1 1 1,-1 0 0,1 1 0,-1-1-1,1 0 1,-1 1 0,0 0 0,1 0 0,-1 0-1,0 0 1,0 0 0,6 4 0,-7-4-103,-1 0-1,1 0 1,-1 0 0,1 0 0,0 0-1,-1 0 1,1-1 0,0 1 0,-1-1 0,1 1-1,0-1 1,0 0 0,0 0 0,-1 1 0,1-1-1,0 0 1,0-1 0,0 1 0,-1 0 0,1-1-1,0 1 1,0 0 0,-1-1 0,1 0-1,0 1 1,-1-1 0,1 0 0,-1 0 0,4-2-1,9-15-2800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25 139 11474,'-25'40'5074,"30"-48"-2298,0-3-1144,5-7-871,-2-11-209,-3-1-712,-2 1-376,-3 0-865,-3 4-479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6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53 13083,'-13'-17'1198,"12"16"-979,0 0 1,0 0 0,0 0 0,0-1 0,-1 1-1,2 0 1,-1-1 0,0 1 0,0-1 0,0 1 0,1-1-1,-1 1 1,0-1 0,1 1 0,-1-3 0,40 19 1970,-25-9-2061,-1-1-1,1 0 1,0-1 0,0 0-1,0-1 1,1-1 0,-1 0-1,0-1 1,20-1-1,-16-2-347,0 0-1,1-2 0,-1 0 0,0-1 1,-1 0-1,33-16 0,-42 17 192,-4 2 30,-1 0-1,1 1 0,0-1 1,0 1-1,0-1 1,6 0-1,-10 2 3,1 0 1,-1 0-1,1 0 0,-1 0 1,0 0-1,1 0 0,-1 0 1,1 0-1,-1 1 1,1-1-1,-1 0 0,0 0 1,1 0-1,-1 0 0,1 1 1,-1-1-1,0 0 0,1 0 1,-1 1-1,0-1 0,0 0 1,1 1-1,-1-1 0,0 0 1,1 1-1,-1 20 211,-2-14-127,-2 14 25,0 0 0,1 0 0,-1 36 0,4-53-75,0 1 0,1 0-1,-1 0 1,1 0 0,0 0 0,0-1 0,0 1 0,1 0 0,0-1-1,0 1 1,0-1 0,0 0 0,1 1 0,-1-1 0,1-1 0,0 1-1,1 0 1,-1-1 0,1 1 0,-1-1 0,1 0 0,5 3 0,-1-2 86,0 0 1,0-1 0,0 1 0,1-2-1,0 1 1,0-1 0,-1-1-1,1 0 1,0 0 0,0-1 0,15 0-1,6-4-66,0-1-1,33-9 1,-27 5-658,-7 0-2234,-15 5 146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 12619,'16'0'4777,"15"0"-3449,-5-4-512,5 3-384,-3-2-432,-6 3-1224</inkml:trace>
  <inkml:trace contextRef="#ctx0" brushRef="#br0" timeOffset="1">0 189 14147,'18'5'5193,"20"-2"-4097,9 2-648,-2-7-464,1 1-416,-7 1-1296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39 120 9826,'-27'55'2429,"17"-38"-602,9-14 24,2-7 924,5-11-2347,0-1-1,-2 0 1,0 0 0,0 0-1,-2 0 1,0-1 0,-1 1-1,-1-33 1,2 44 76,7 11-250,16 22-146,-9-9-38,-13-15-81,1 0 1,0-1-1,0 1 0,0-1 0,1 1 1,-1-1-1,1-1 0,0 1 1,0-1-1,0 1 0,0-1 1,0-1-1,0 1 0,1-1 0,-1 0 1,0 0-1,1 0 0,-1-1 1,1 0-1,-1 0 0,0-1 1,1 1-1,-1-1 0,1 0 0,-1 0 1,0-1-1,0 0 0,0 0 1,0 0-1,0 0 0,0-1 0,0 0 1,-1 0-1,1 0 0,-1 0 1,0-1-1,5-5 0,-4 3-25,1 1 0,-1-2 0,0 1 0,-1 0-1,0-1 1,0 0 0,5-12 0,-9 19 37,0 0 0,0 0 0,0 0 0,0 0 1,0 0-1,0 0 0,1 0 0,-1 0 0,0 0 0,0 0 0,0 0 1,0 0-1,0 0 0,0 0 0,0 1 0,0-1 0,0 0 0,0 0 1,0 0-1,0 0 0,0 0 0,0 0 0,0 0 0,0 0 0,0 0 1,0 0-1,0 0 0,0 0 0,0 0 0,1 0 0,-1 0 0,0 0 1,0 0-1,0 0 0,0 0 0,0 0 0,0 0 0,0 0 0,0 0 0,0 0 1,0 0-1,0 0 0,0 0 0,0 0 0,0 0 0,1 0 0,-1 0 1,0 0-1,0 0 0,0 0 0,0 0 0,0 0 0,0 0 0,0 0 1,0-1-1,0 1 0,0 0 0,0 0 0,0 0 0,0 0 0,4 12-10,4 28-259,-2-8-302,8 9-814,2-5-479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0 294 9818,'98'19'4362,"-97"-19"-4260,-1 1 0,1-1-1,0 0 1,0 0 0,0 1 0,0-1-1,0 0 1,0 0 0,0 0-1,0 0 1,0 0 0,0-1-1,0 1 1,-1 0 0,1 0 0,0-1-1,0 1 1,0 0 0,0-1-1,0 1 1,-1-1 0,1 1-1,0-1 1,0 1 0,-1-1 0,1 0-1,0 1 1,-1-1 0,1 0-1,0 1 1,-1-1 0,1 0-1,-1 0 1,0 0 0,1 1 0,-1-1-1,0 0 1,1 0 0,-1 0-1,0 0 1,0 0 0,0 0-1,0 0 1,0 0 0,0 0 0,0 0-1,0 0 1,0 1 0,0-1-1,0 0 1,0 0 0,-1 0-1,1 0 1,0 0 0,-2-1 0,2-2 292,-7-61 1820,4 53-1954,1-1 1,0 1-1,1 0 0,1-1 0,0 1 1,1-1-1,0 1 0,0 0 0,2-1 1,6-21-1,-7 31-227,0-1 0,0 1 0,1-1 0,-1 1 0,1 0 0,0 0 1,0 0-1,0 0 0,0 1 0,0-1 0,1 1 0,-1 0 0,1 0 0,0 0 1,0 0-1,0 1 0,6-2 0,-3 1-42,-1 0 0,0 1 1,1 0-1,-1 1 0,1-1 0,-1 1 1,1 0-1,0 1 0,-1 0 1,9 2-1,-14-3 8,0 0 0,1 0 0,-1 1 0,1-1 0,-1 1 0,0-1 0,1 1 0,-1-1 1,0 1-1,0 0 0,1 0 0,-1 0 0,0 0 0,0 0 0,0 0 0,0 0 0,0 0 0,0 0 0,0 0 0,-1 0 0,1 1 0,0-1 1,0 3-1,-1-2-3,1 0 1,-2-1-1,1 1 1,0 0 0,0 0-1,-1 0 1,1 0-1,0-1 1,-1 1 0,0 0-1,1 0 1,-1-1-1,0 1 1,0 0 0,-2 2-1,-3 3-3,0 0 1,0-1-1,0 0 0,-1 0 0,1 0 1,-13 7-1,5-5-28,0-1 0,0 0 0,-1-1 0,0 0 0,0-1 0,0-1 0,-1 0 0,1-2 0,-22 2 0,26-5-2185,21-4 427,19-2-318,6 3-110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67 9642,'25'2'3765,"-19"-2"-3292,0 1 0,0-1 0,0 1 0,0 0 0,-1 0 0,1 1 0,0 0 1,-1 0-1,1 0 0,8 5 0,-13-6-385,0-1 1,-1 1 0,1 0-1,0-1 1,0 1-1,0 0 1,-1-1 0,1 1-1,0 0 1,-1 0 0,1-1-1,-1 1 1,1 0-1,-1 0 1,1 0 0,-1 0-1,0 0 1,1 0 0,-1 0-1,0 0 1,0 0-1,1 0 1,-1 0 0,0 0-1,0 0 1,0 0 0,0 0-1,-1 0 1,1 0-1,0 0 1,0 0 0,-1 0-1,1 0 1,0 0 0,-1-1-1,1 1 1,-1 0-1,1 0 1,-1 0 0,-1 1-1,0 1 169,-1 0-1,0 0 1,0 0-1,0 0 1,0-1-1,0 0 1,0 1-1,-1-1 1,-4 2-1,-5 1 152,0-1-1,-1 0 1,1-1-1,-1 0 1,0-1-1,0-1 1,0 0-1,-13-2 1,16 1-245,1-1-1,0 0 1,0-1 0,0 0-1,0 0 1,0-1 0,0-1-1,0 1 1,1-2 0,0 1-1,-12-9 1,17 10-139,1 1 0,0-1-1,0 0 1,1 0 0,-1 0-1,1 0 1,-1 0 0,1-1-1,0 1 1,0-1 0,1 1-1,-1-1 1,1 0 0,0 0-1,0 0 1,-1-4 0,2 6-24,0 0 0,0-1 0,0 1 0,0-1 0,0 1 0,0-1 0,1 1-1,0 0 1,-1-1 0,1 1 0,0 0 0,0 0 0,0 0 0,0-1 0,0 1 0,1 0 0,-1 0 0,1 0 0,-1 1 0,1-1 0,0 0 0,0 1 0,-1-1 0,1 1 0,0-1 0,0 1 0,5-2 0,0 0-100,0 0 1,1 1-1,-1 0 0,1 0 1,0 1-1,0 0 1,0 0-1,-1 1 1,1 0-1,0 0 1,0 0-1,13 4 1,-1 0-655,0 2 0,-1 0 0,34 15 1,7 9-572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43 297 12267,'-7'-9'4962,"2"-7"-4345,2 3 4,-7-41 1511,2 0 0,-1-77 0,8 131-2085,1-1 0,0 0 0,0 1 0,0-1 0,0 0 0,0 0 0,0 1 0,0-1 0,0 0 0,0 1 0,1-1 0,-1 0 0,0 1 0,0-1 0,1 0 0,-1 1 0,0-1 0,1 0 0,-1 1 0,1-1-1,-1 1 1,0-1 0,1 1 0,-1-1 0,1 1 0,0-1 0,-1 1 0,1 0 0,-1-1 0,1 1 0,0 0 0,-1-1 0,1 1 0,0 0 0,-1 0 0,1-1 0,0 1 0,-1 0 0,1 0 0,0 0 0,0 0 0,-1 0 0,1 0 0,0 0 0,-1 0 0,1 1 0,0-1 0,-1 0 0,1 0 0,0 0 0,-1 1 0,2 0 0,41 20 593,-41-19-626,18 10 85,-1 1 0,31 27 0,-45-35-104,0 0 1,0 0-1,0 1 0,0-1 1,-1 1-1,0 0 1,-1 0-1,1 1 0,-1-1 1,0 1-1,0 0 1,-1-1-1,2 11 0,-4-13 5,0 0-1,-1 1 1,1-1-1,-1 0 0,0 0 1,0 0-1,0 1 0,-1-1 1,1 0-1,-1-1 1,0 1-1,0 0 0,-1 0 1,1-1-1,-1 0 1,1 1-1,-1-1 0,0 0 1,0 0-1,-1 0 1,1-1-1,-1 1 0,1-1 1,-1 0-1,0 0 1,0 0-1,-4 1 0,3 0-14,0-1 1,-1 0-1,1 0 0,-1 0 0,0-1 0,1 0 1,-1 0-1,0 0 0,0-1 0,0 1 0,1-2 1,-1 1-1,0 0 0,0-1 0,0 0 0,1-1 0,-1 1 1,1-1-1,-11-5 0,15 7-22,0-1 0,0 1 1,0-1-1,0 1 0,1-1 0,-1 1 0,0-1 1,0 0-1,0 1 0,1-1 0,-1 0 0,0 0 1,1 1-1,-1-1 0,1 0 0,-1 0 0,1 0 1,-1 0-1,1 0 0,0 0 0,-1 0 0,1 0 0,0 0 1,0 0-1,0 0 0,0 0 0,0 0 0,0 0 1,0 0-1,0 0 0,0 0 0,0 0 0,0 0 1,1 0-1,-1 0 0,0 1 0,1-1 0,-1 0 1,1 0-1,-1 0 0,1 0 0,-1 0 0,1 1 1,0-1-1,-1 0 0,1 0 0,0 1 0,0-1 1,0 0-1,-1 1 0,2-1 0,3-3-338,1 0 0,-1 1-1,1 0 1,-1 0 0,1 1-1,12-4 1,-2 2-619,0 1 0,0 1 0,1 1 1,-1 0-1,22 2 0,82 15-3847,-48-4 7313,-72-13-2365,-1 1 1,1 0 0,0 0 0,0-1 0,-1 1 0,1 0 0,0-1 0,0 1 0,-1 0 0,1-1 0,0 1 0,0-1 0,0 1 0,0 0 0,0-1 0,-1 1 0,1-1 0,0 1 0,0 0 0,0-1 0,0 1-1,0-1 1,0 1 0,0-1 0,0 1 0,1 0 0,-1-1 0,0 1 0,0-1 0,0 1 0,0 0 0,1-1 0,-1 1 0,0 0 0,0-1 0,0 1 0,1 0 0,-1-1 0,0 1 0,1 0 0,-1 0 0,0-1-1,1 1 1,-1 0 0,0 0 0,1-1 0,-1 1 0,0 0 0,1 0 0,-1 0 0,1 0 0,-1 0 0,1 0 0,-1 0 0,0 0 0,1 0 0,-1 0 0,1 0 0,-1 0 0,0 0 0,1 0 0,-1 0 0,1 0-1,-1 0 1,0 0 0,1 0 0,-1 1 0,1-1 0,0 0 0,-29-33 2432,19 22-1823,0 0-368,-5-5-163,1-2 0,1 1 0,-13-26 0,21 34-2548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18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 13579,'2'-2'245,"-1"1"0,1 0 0,-1-1 0,1 1 0,-1 0 0,1 0 0,-1 0 0,1 0-1,0 0 1,0 0 0,0 0 0,-1 1 0,1-1 0,0 1 0,0-1 0,3 1 0,-4 1-116,0 0 0,-1 0 0,1 0 0,0 1 0,0-1 0,-1 0-1,1 1 1,0-1 0,-1 1 0,0-1 0,1 1 0,-1-1 0,0 1 0,0-1 0,1 1 0,-1 1 0,5 25 267,-3-14-217,2-1 0,0 1 1,0-1-1,1 0 0,1 0 0,0-1 1,0 0-1,2 0 0,9 13 0,-16-23-157,1-1 0,-1 1 0,1-1 0,0 0 0,0 1 0,0-1-1,0 0 1,0 0 0,0 0 0,0 0 0,0 0 0,0-1 0,0 1-1,0-1 1,0 1 0,0-1 0,1 0 0,-1 0 0,0 0 0,0 0-1,1 0 1,-1 0 0,0-1 0,0 1 0,0-1 0,0 1 0,1-1-1,-1 0 1,0 0 0,0 0 0,0 0 0,-1 0 0,1 0 0,0-1 0,0 1-1,-1-1 1,1 1 0,-1-1 0,3-2 0,2-3-1,0 0 1,-1 0-1,0 0 1,0-1-1,0 1 1,-1-1 0,0 0-1,3-11 1,-4-3 22,1-3 22,-1 24-39,1 12-10,0 3-15,0 0 0,0 0 0,1-1 0,1 1 0,0-1 0,12 18 0,-15-28 0,-1 1 1,1-1 0,0 0-1,0 0 1,0 0-1,1 0 1,-1 0-1,1-1 1,0 1-1,-1-1 1,1 0 0,0 0-1,0-1 1,1 1-1,-1-1 1,0 0-1,0 0 1,1 0 0,-1-1-1,0 0 1,1 1-1,-1-1 1,0-1-1,1 1 1,-1-1-1,5-1 1,0 0 9,0 0 0,-1-1-1,1 0 1,-1-1 0,0 0 0,0 0-1,0 0 1,-1-1 0,0 0 0,1-1 0,-2 0-1,9-9 1,-10 10 28,-1 0-1,0 0 1,0-1 0,0 0-1,-1 1 1,0-1 0,0-1-1,-1 1 1,1 0-1,-1-1 1,-1 1 0,1-1-1,-1 1 1,0-1 0,-1 0-1,0-12 1,1 18-56,-1 1 1,0-1-1,0 0 1,0 1-1,0-1 0,0 1 1,0-1-1,0 0 1,0 1-1,0-1 1,0 0-1,-1 1 0,1-1 1,0 1-1,0-1 1,0 1-1,-1-1 1,1 0-1,0 1 0,-1-1 1,1 1-1,0-1 1,-1 1-1,1-1 1,-2 0-1,2 3-118,0-1 1,0 0 0,1 0-1,-1 1 1,0-1-1,0 0 1,1 1-1,-1-1 1,1 0-1,-1 0 1,1 0-1,-1 1 1,1-1-1,1 2 1,11 14-1206,0 0 1,1-1-1,0 0 1,20 14-1,10 13 783,-39-35 863,-1-3 3226,0-13 2951,0-4-6168,1 1 0,0 0 0,8-13 0,-7 13-56,-1 1 0,0-1 0,0 1-1,4-17 1,-9 25-195,0 0 0,1 1 1,-1-1-1,1 0 0,-1 0 0,1 1 0,0-1 0,-1 0 0,1 1 0,0-1 0,0 1 0,0-1 0,1 1 1,-1 0-1,0-1 0,0 1 0,1 0 0,-1 0 0,1 0 0,-1 0 0,3-1 0,-2 2-53,0 0-1,0 0 0,0 0 0,-1 1 1,1-1-1,0 0 0,0 1 0,-1 0 1,1-1-1,0 1 0,-1 0 0,1 0 1,-1 0-1,1 0 0,-1 0 0,1 0 1,-1 1-1,0-1 0,1 0 0,0 3 1,118 124-3935,-90-96 1151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65 162 14131,'-41'34'5697,"41"-49"-3616,-1-11-1209,-2-2-304,1-7-360,-5-1-224,4 8-712,-5 1-600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91 12379,'-5'-6'5417,"2"-3"-2064,3-2-2185,4 1-160,57-34-144,-26 36-264,1 5-360,-3 3-232,-7 2-792,-4 4-472,-9 2-1281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4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11490,'7'4'5266,"-2"2"-1610,11-3-2487,10-3-233,6 0-184,7 0-184,4 0-624,-4-1-432,-5-2-1008,1 1-625</inkml:trace>
  <inkml:trace contextRef="#ctx0" brushRef="#br0" timeOffset="1">361 32 11106,'89'-31'4945,"-111"49"-1608,7 9-2369,-3 3-79,18-3 39,7 1-112,15-13-304,6-7-176,6-8-208,-8-2-40,-5-4-88,-1 2-176,-7 3-616,5-1-328,-5-1-921,-8 0-1095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 12611,'4'-3'4977,"9"3"-3329,3-3-624,8 1-183,6 4-385,-4-2-176,4 1-800,-8 3-425,-6 4-2983</inkml:trace>
  <inkml:trace contextRef="#ctx0" brushRef="#br0" timeOffset="1">1 130 13387,'19'-1'5193,"14"1"-3529,12 0-1176,9 1-168,-12-1-776,4-3-576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13 232 11811,'-10'51'4195,"8"-49"-2886,1-6-72,3-30 665,1 5-860,1-1 1,8-30-1,-9 49-926,0 1 0,1-1 0,1 0 0,-1 1 0,1 0 0,1 0 0,0 1 0,11-14 0,-15 21-134,-1 0 0,1 0 0,0 0 0,0 1-1,1-1 1,-1 0 0,0 1 0,0 0 0,1-1 0,-1 1-1,1 0 1,-1 0 0,1 1 0,-1-1 0,1 0 0,0 1-1,-1 0 1,1-1 0,0 1 0,-1 0 0,1 0 0,0 1-1,-1-1 1,1 1 0,0-1 0,-1 1 0,1 0 0,-1 0-1,1 0 1,-1 0 0,1 0 0,-1 0 0,0 1 0,0-1-1,0 1 1,0 0 0,0 0 0,0 0 0,0 0 0,0 0-1,-1 0 1,1 0 0,-1 0 0,1 1 0,-1-1 0,0 0-1,0 1 1,0-1 0,0 1 0,-1 0 0,1-1 0,-1 1-1,1 0 1,-1-1 0,0 1 0,0 0 0,0-1 0,0 1-1,-1 0 1,1-1 0,-1 1 0,0-1 0,1 1 0,-1-1-1,-2 4 1,-1 1-47,0-1-1,-1 1 0,0-1 1,0-1-1,0 1 0,-1 0 1,1-1-1,-1 0 0,-1-1 1,-8 6-1,11-7 362,0 0 0,-1 0 0,0-1 0,0 0 0,1 1 0,-1-1 0,-1-1 0,1 1 0,0-1 0,0 0 0,-1 0 0,-4 0 0,55 11-170,-20-5-386,0-2 0,50 6 0,1-8-2593,-45-9 420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6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30 260 11466,'-30'31'5379,"35"-45"-4946,-1 0 0,0 0 0,-1 0 0,-1-1 0,0 1 0,-1-1 0,-1 1 0,-1-16 0,1 0-100,0-87 2256,0 131-2449,1-1 0,0 1 1,1-1-1,0 0 0,1 1 1,5 12-1,-6-20-143,0 0 1,1 0-1,0-1 1,0 1-1,1-1 1,-1 1-1,1-1 1,0 0-1,1-1 1,-1 1-1,1-1 1,0 0-1,0 0 0,10 6 1,-13-9-5,0 1 1,1-1-1,-1 0 1,0 0-1,1 0 1,-1-1-1,1 1 0,-1 0 1,1-1-1,-1 0 1,1 1-1,0-1 1,-1 0-1,1-1 0,-1 1 1,1 0-1,-1-1 1,1 1-1,-1-1 1,1 0-1,-1 0 1,1 0-1,-1 0 0,0 0 1,1 0-1,-1-1 1,0 1-1,0-1 1,0 0-1,3-3 0,1-2 44,-1 0-1,1-1 0,-2 1 0,1-1 0,-1 0 0,0-1 0,3-10 0,-7 19-25,0-1-1,0 1 1,0 0-1,0 0 0,0-1 1,0 1-1,0 0 1,0 0-1,0-1 0,0 1 1,0 0-1,1 0 1,-1 0-1,0-1 1,0 1-1,0 0 0,0 0 1,0 0-1,1-1 1,-1 1-1,0 0 1,0 0-1,0 0 0,0 0 1,1-1-1,-1 1 1,0 0-1,0 0 0,1 0 1,-1 0-1,0 0 1,0 0-1,0 0 1,1 0-1,-1 0 0,0 0 1,0 0-1,1 0 1,-1 0-1,0 0 1,0 0-1,1 0 0,-1 0 1,0 0-1,0 0 1,1 0-1,8 13 213,4 22-158,-12-34-61,1 6-327,0-1 0,1 1 1,-1-1-1,2 0 0,-1 0 0,0 0 1,1 0-1,0-1 0,10 10 0,5-5-3712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83 10482,'0'3'650,"0"0"-1,0 0 1,-1 0-1,1-1 1,-1 1-1,0 0 1,0-1-1,0 1 1,0 0-1,0-1 1,-1 1-1,1-1 1,-1 0-1,0 1 1,1-1-1,-1 0 1,-2 2-1,-1 0-174,0 0 0,-1 0 1,1 0-1,-1-1 0,0 0 0,1 0 0,-9 2 0,1-1-204,0 0 0,-1-1 0,1 0 0,0-1 0,-1-1 0,-23 0 0,32-2-201,1 1 0,0-1 0,0 0 1,0 0-1,0 0 0,-1 0 0,1-1 0,1 0 0,-1 0 0,0 0 0,0 0 0,1 0 0,-1-1 0,1 0 0,-3-3 0,4 4-45,0 0 0,0 0 0,1-1 1,-1 1-1,1-1 0,-1 1 0,1-1 0,0 0 0,0 1 0,0-1 0,1 0 0,-1 0 0,1 1 0,-1-1 1,1 0-1,0 0 0,0 0 0,0 0 0,1 0 0,-1 1 0,0-1 0,1 0 0,1-3 0,0 1-29,0 0-1,0 1 1,0-1-1,1 0 1,0 1 0,0 0-1,0-1 1,0 1-1,1 1 1,-1-1-1,1 0 1,0 1-1,0 0 1,1 0-1,-1 0 1,1 0 0,-1 1-1,1-1 1,0 1-1,0 1 1,0-1-1,0 1 1,0 0-1,0 0 1,9-1-1,-9 2-137,0 0-1,-1 0 0,1 1 0,-1 0 0,1-1 0,-1 1 0,1 1 0,-1-1 0,0 1 0,1 0 0,-1 0 1,0 0-1,0 0 0,0 1 0,0 0 0,-1-1 0,1 1 0,-1 1 0,4 3 0,13 29-2664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19 246 15739,'-4'-3'8106,"1"-12"-6802,0-16-647,-2-50-185,2 40-344,3 6-280,0 9-777,0 13-719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12723,'37'44'4041,"-37"-44"-4005,0 0 1,0 0-1,0 0 1,0 0-1,0 0 1,0 1-1,0-1 1,1 0-1,-1 0 1,0 0-1,0 0 1,0 0-1,0 0 1,0 0-1,1 0 1,-1 0-1,0 0 1,0 0-1,0 0 1,0 0-1,0 0 1,1 0-1,-1 0 1,0 0-1,0 0 1,0 0 0,0 0-1,1 0 1,-1 0-1,0 0 1,0 0-1,0 0 1,0 0-1,0 0 1,1 0-1,-1 0 1,0 0-1,0-1 1,0 1-1,0 0 1,0 0-1,0 0 1,0 0-1,1 0 1,2-11 919,1-15 114,-4 23-796,2-19 640,11-82 2286,-13 104-3191,0-1 0,0 1 0,1 0-1,-1-1 1,0 1 0,0 0 0,0-1-1,1 1 1,-1-1 0,0 1 0,0 0 0,1 0-1,-1-1 1,0 1 0,1 0 0,-1 0-1,0-1 1,1 1 0,-1 0 0,0 0 0,1 0-1,-1-1 1,1 1 0,-1 0 0,0 0-1,1 0 1,-1 0 0,1 0 0,-1 0-1,0 0 1,1 0 0,-1 0 0,1 0 0,-1 0-1,1 0 1,-1 0 0,0 0 0,1 1-1,15 5-9,-16-6 3,10 6 7,0 1 0,-1 0 0,14 13 0,-12-10 37,0 0 1,19 11 0,-27-19-36,0 0 0,1 0 0,-1-1 0,1 1 0,0-1 0,-1 0 0,1 0 0,0 0 0,0 0 1,0-1-1,0 0 0,0 1 0,7-2 0,-10 1 39,0 0 0,0 0 0,0-1 0,0 1 0,0 0 0,-1 0 0,1-1 0,0 1 0,0 0 0,0-1 0,0 1 0,-1-1 0,1 1 0,0-1 0,-1 0 0,1 1 0,0-1 0,-1 0 0,1 1 0,-1-1 0,1 0 0,-1 0 0,1 0 0,-1 1 0,1-1 0,-1 0 0,0 0 0,0 0 0,1 0 0,-1 0 0,0 0 0,0 1 0,0-1 0,0 0 0,0 0 0,0-1 0,-9-38 1525,3 21-1227,5 10-492,0-1 1,1 1 0,1-1 0,-1 1 0,1-1 0,1 1-1,0 0 1,0 0 0,1-1 0,0 1 0,0 1-1,1-1 1,8-13 0,-3 7-2139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11442,'4'2'662,"0"0"-1,0 0 0,1 0 0,-1-1 1,1 1-1,-1-1 0,1 0 0,-1 0 0,9 0 1,48-3-119,-27 0 240,235 15 1062,-268-13-1834,-1 0 0,0 0 0,1 0 0,-1 0 0,0 0 0,1 1 0,-1-1 0,0 0-1,1 0 1,-1 0 0,0 0 0,1 0 0,-1 0 0,0 1 0,0-1 0,1 0 0,-1 0 0,0 0 0,0 1 0,1-1 0,-1 0 0,0 0 0,0 1 0,0-1 0,1 0 0,-1 1 0,0-1 0,0 0 0,0 0 0,0 1 0,0-1 0,0 0 0,0 1-1,0-1 1,0 0 0,1 1 0,-1-1 0,-1 0 0,1 1 0,0-1 0,0 0 0,0 1 0,0-1 0,0 0 0,0 1 0,0 0 0,-9 21 444,5-12-330,-10 32 339,-14 73 1,24-93-345,1 0 1,1 0-1,1 1 0,1-1 0,4 28 1,-3-45-61,-1-1 1,1 1-1,1 0 1,-1-1-1,1 0 1,0 1-1,0-1 1,0 0-1,0 0 1,1 0 0,-1 0-1,1 0 1,0 0-1,0-1 1,1 1-1,-1-1 1,1 0-1,0 0 1,0-1-1,7 5 1,-74-5 1103,7-7-654,0-2-1,-110-28 1,105 20-1078,0 2 0,-89-6 0,99 17-1137,22-1-681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19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15883,'1'1'7818,"4"-2"-7122,-5-1-552,0 0-272,39 1-1200,39-3-793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40 14227,'-31'-39'5433,"46"47"-3720,11-5-273,10 4-224,1 1-168,5-5-488,-6-1-191,-8-2-169,-6-7-80,-9 4-737,-5-2-463,-6-1-1848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3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105 245 11274,'-4'-3'8239,"-2"-10"-6684,-1-7-1248,-8-5 192,7 13-151,0-1-1,2-1 1,-1 1-1,-5-19 1,-20-64 3051,32 96-3380,0 0 0,1 0 0,-1-1 0,0 1 0,0 0-1,1 0 1,-1-1 0,0 1 0,0 0 0,1 0 0,-1 0 0,0 0 0,1-1 0,-1 1 0,0 0-1,1 0 1,-1 0 0,0 0 0,1 0 0,-1 0 0,0 0 0,1 0 0,-1 0 0,0 0 0,1 0-1,-1 0 1,0 0 0,1 0 0,-1 0 0,0 0 0,1 1 0,-1-1 0,0 0 0,1 0 0,-1 0-1,0 0 1,1 1 0,17 5 43,81 25 15,-55-18-102,60 26 0,-99-36 16,1 0 0,0 0 1,-1 0-1,0 1 0,5 4 0,-8-7 10,-1 0-1,0 0 0,0 0 0,0 0 0,0 0 0,-1 0 0,1 1 1,0-1-1,0 0 0,-1 0 0,1 1 0,-1-1 0,1 0 1,-1 1-1,1-1 0,-1 0 0,0 1 0,0-1 0,0 1 1,0-1-1,0 1 0,0-1 0,0 0 0,0 1 0,0-1 0,-1 1 1,1-1-1,-2 3 0,-1 2 8,-1 0 1,0-1 0,0 1-1,0-1 1,-1 0-1,0 0 1,0 0-1,0-1 1,-11 7-1,-58 31 75,64-36-72,-1 0-105,-1 0 1,1-1 0,-1-1 0,0 1 0,0-2 0,0 0-1,-19 3 1,31-6 17,-1 0 0,1 0 0,-1 0 0,0 0 0,1 1 0,-1-1 0,0 0 0,1 0 0,-1 0 0,1 0 0,-1-1 0,0 1 0,1 0 0,-1 0 0,1 0 0,-1 0 0,0-1 0,1 1 0,-1 0 0,1 0 0,-1-1 0,1 1 0,-1 0 0,1-1 0,-2 0 0,3 0-147,-1 0 1,1 0-1,-1 0 0,1 0 0,-1 1 1,1-1-1,0 0 0,-1 0 1,1 0-1,0 1 0,-1-1 0,1 0 1,0 1-1,0-1 0,0 1 0,0-1 1,0 1-1,1-1 0,26-12-4272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59 173 12523,'-5'-2'9570,"-2"-14"-8370,-17-57-216,16 37-552,3 15-200,0 9-592,0-1-656,13 17-1272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 15883,'-70'-6'5874,"91"9"-4690,0 2-504,8-2-376,-3-1-136,0-2-168,2 0-208,-5-3-688,-2 1-448,-6-1-857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12539,'-107'83'5113,"113"-84"-3081,11-1-992,-4 0-215,11 4-257,-1-2-200,0 2-328,-1 3-232,-4-2-856,-5-2-441,-8 6-2232</inkml:trace>
  <inkml:trace contextRef="#ctx0" brushRef="#br0" timeOffset="1">105 145 11282,'-49'55'7370,"61"-55"-5762,2-3-199,14 1-409,6-6-136,3 0-392,2 2-160,-9-1-368,-6 4-296,-8 1-760,-4 1-560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2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55 14067,'30'-50'4716,"-27"46"-3206,-3 6-225,-14 28-105,6-15-1027,-1-2 0,-1 1 0,0-1-1,-1-1 1,-15 15 0,-22 25 321,147-62 302,-91 9-765,1 1-1,-1 1 1,1 0 0,-1 0-1,1 0 1,8 3-1,-11-2-115,1 0-1,0-1 1,-1 0-1,1-1 1,13 1 0,-19-1-6,0-1 1,0 1 0,-1 0-1,1 0 1,0-1 0,0 1 0,0 0-1,-1-1 1,1 1 0,0-1 0,-1 1-1,1-1 1,0 0 0,-1 1 0,1-1-1,-1 1 1,1-1 0,-1 0-1,1 0 1,-1 1 0,1-2 0,2-5-1939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8 195 12707,'13'33'5585,"-11"-46"-2825,5-16-1743,-7-5-441,-10-5-416,7-1-160,-6 1-704,1 5-481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89 16203,'0'-5'644,"1"-1"-1,0 1 0,0 0 1,0 0-1,1 0 0,-1 0 1,1 0-1,1 0 0,2-5 1,-3 8-510,-1-1 0,1 1 0,1 0 0,-1-1 0,0 1 0,0 0 1,1 1-1,-1-1 0,1 0 0,0 1 0,0-1 0,-1 1 0,1 0 0,0 0 0,0 0 0,0 0 1,5 0-1,-4 0-93,-1 0 1,1 1-1,-1 0 1,1 0-1,0 0 1,-1 0-1,1 0 1,-1 1-1,1-1 1,-1 1-1,1 0 1,-1 0-1,0 0 1,0 1-1,1-1 1,-1 1 0,0 0-1,0 0 1,0 0-1,-1 0 1,1 0-1,0 1 1,-1-1-1,1 1 1,-1 0-1,0-1 1,0 1-1,0 0 1,0 0-1,-1 1 1,1-1-1,0 4 1,0-2-32,0 1 0,-1-1 0,0 1 0,-1-1 0,1 1 0,-1-1 0,0 1 0,0 0 0,-1-1 1,1 1-1,-1-1 0,-1 1 0,1-1 0,-1 0 0,0 1 0,0-1 0,0 0 0,-1 0 0,0 0 0,-4 5 0,1-2-16,0-1 0,0 1 0,-1-1 0,1-1 0,-2 1 0,1-1 0,-1-1 0,0 1 0,0-1 0,-1-1 0,1 1 0,-1-1 0,0-1 0,0 0 0,-10 2 0,17-4-49,1-1 0,0 0 0,-1 0 0,1 0 0,0 0 0,-1 0 0,1 0 0,0 0 0,-1 0 0,1 0 0,0-1 0,-1 1 0,1-1 0,0 1 0,0-1 0,-1 1 0,1-1 0,0 0 0,0 1 0,-2-3 0,3 3-29,-1-1 1,1 0-1,0 0 0,-1 0 0,1 0 0,0 0 0,0 0 0,-1 1 0,1-1 1,0 0-1,0 0 0,0 0 0,0 0 0,0 0 0,0 0 0,1 0 0,-1 0 1,0 0-1,0 0 0,1 0 0,-1 1 0,0-1 0,1 0 0,-1 0 1,1 0-1,-1 1 0,2-2 0,16-19-2289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 11410,'-1'-1'608,"-1"-1"-1,1 1 0,-1 0 0,0 0 1,1 0-1,-1 0 0,0 0 0,1 1 1,-1-1-1,0 0 0,0 1 0,-2-1 0,-26 2 2094,22 1-2417,1 0 0,0 0 0,-1 1 0,1 0 0,-11 6 0,6-1-90,0 0 0,1 1 0,0 0 0,-14 15 0,21-20-160,0 0 1,0 1-1,1 0 0,0 0 0,-1 0 0,1 0 0,1 0 0,-1 1 1,1-1-1,0 1 0,0-1 0,1 1 0,-2 9 0,3-12-43,1 0 0,-1 0-1,1-1 1,-1 1-1,1-1 1,0 1-1,0 0 1,0-1-1,1 1 1,-1-1 0,0 0-1,1 0 1,0 1-1,-1-1 1,1 0-1,0 0 1,0 0 0,0-1-1,0 1 1,0 0-1,1-1 1,-1 1-1,1-1 1,-1 0 0,1 0-1,-1 0 1,1 0-1,-1 0 1,6 0-1,4 2-51,1 0-1,0-1 1,0-1-1,0 0 1,14-1-1,24-4-232,-1-3-1,61-16 0,-106 22 296,0 0-1,0-1 1,0 1-1,0-1 1,0-1 0,0 1-1,0-1 1,-1 1-1,1-1 1,-1-1 0,0 1-1,0 0 1,0-1-1,0 0 1,-1 0 0,1 0-1,-1-1 1,0 1-1,3-8 1,-6 12 18,1-1-1,-1 1 1,0-1 0,0 1-1,0-1 1,0 1-1,0-1 1,1 1 0,-1-1-1,0 1 1,0-1 0,0 1-1,0-1 1,-1 1-1,1-1 1,0 1 0,0-1-1,0 1 1,0-1 0,0 1-1,-1-1 1,1 1 0,0-1-1,0 1 1,-1 0-1,1-1 1,0 1 0,-1-1-1,1 1 1,0 0 0,-1-1-1,1 1 1,-1 0-1,1 0 1,0-1 0,-2 1-1,2 0 7,0 0 1,-1 0-1,1 0 0,0 0 0,-1 0 0,1 0 0,0 0 0,-1 0 0,1 0 0,0 0 0,-1 0 1,1 0-1,0 0 0,0 0 0,-1 0 0,1 1 0,0-1 0,-1 0 0,1 0 0,0 0 0,0 0 1,-1 1-1,1-1 0,0 0 0,0 0 0,0 1 0,-1-1 0,1 0 0,0 1 0,0-1 0,0 0 1,0 0-1,0 1 0,-1-1 0,1 0 0,0 1 0,0-1 0,0 0 0,0 1 0,0-1 1,0 0-1,0 1 0,0-1 0,0 0 0,0 1 0,0-1 0,1 0 0,-1 1 0,0-1 0,1 7-32,1 0-1,-1 0 1,1-1-1,0 1 0,1-1 1,0 0-1,0 0 0,0 0 1,1 0-1,5 7 0,-6-9-9,0-1-1,0 0 0,0 1 0,1-1 0,-1 0 0,1-1 0,0 1 0,0-1 0,0 0 1,0 0-1,0 0 0,0 0 0,0 0 0,1-1 0,8 2 0,-1-2-123,0 0 0,0 0 0,0-1-1,16-2 1,-10 0-693,-1-2-1,1 1 0,-1-2 1,0 0-1,0-1 0,19-10 1,-17 6-3262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164 127 12475,'-78'-102'4777,"101"96"-3433,1-4-568,6 5-400,-1 2-152,-2 3-584,1 3-552</inkml:trace>
  <inkml:trace contextRef="#ctx0" brushRef="#br0" timeOffset="1">0 150 12803,'10'0'5001,"17"0"-3313,4-1-880,7-1-528,-4-1-64,-3-2-760,1 5-600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19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83 311 11602,'-40'31'5514,"40"-49"-1642,-3-6-2303,-2-11-1009,0 0-112,-7-6-304,6 7-224,-1 5-792,3 8-424,4 12-897</inkml:trace>
  <inkml:trace contextRef="#ctx0" brushRef="#br0" timeOffset="1">2 67 14307,'0'-3'5449,"7"-10"-3864,4 6-297,65-33-176,-38 36-104,-2 16-384,-2-4-199,-13 8-345,-8 7-48,-13-2 8,-10 5 0,-21-5 16,2 0 0,-10-4-184,-3-12-201,14-4-767,2-1-552,24-10-1633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32 153 12331,'-1'2'291,"0"1"0,0-1 0,0 1 0,1-1 0,-1 1 0,1 0 0,0-1 0,-1 1 0,1 4 1,0-6-230,1-1 1,-1 1 0,0 0 0,0-1 0,0 1 0,1 0-1,-1-1 1,0 1 0,1-1 0,-1 1 0,0-1 0,1 1-1,-1 0 1,1-1 0,-1 0 0,1 1 0,-1-1 0,1 1-1,-1-1 1,1 0 0,0 1 0,-1-1 0,1 0 0,-1 1 0,2-1-1,5 1 78,-1-1 0,1 0 1,0 0-1,0-1 0,-1 1 0,14-4 0,-17 3-132,5-1 50,1 0 1,-1 0-1,1-1 0,15-7 1,-23 9-51,0 1 0,0 0 1,0-1-1,0 1 1,0-1-1,0 1 1,0-1-1,0 0 0,0 1 1,0-1-1,0 0 1,0 0-1,-1 1 1,1-1-1,0 0 0,-1 0 1,1 0-1,0 0 1,-1 0-1,1 0 1,-1 0-1,1 0 0,-1 0 1,0-1-1,0 1 1,1 0-1,-1 0 1,0 0-1,0 0 0,0 0 1,0 0-1,0-1 1,0 1-1,-1 0 0,1 0 1,0 0-1,0 0 1,-1 0-1,1 0 1,-1 0-1,1 0 0,-1 0 1,1 0-1,-1 0 1,0 0-1,0 0 1,-1-1-1,-16-15 383,-1 1-1,0 1 1,-1 0-1,-1 2 1,-1 1-1,-28-13 1,50 25-387,1 0 1,-1 0-1,0 0 0,0 0 0,0 0 1,0 0-1,0-1 0,0 1 1,0 0-1,0 0 0,0 0 1,0 0-1,0 0 0,1 0 1,-1 0-1,0 0 0,0 0 0,0 0 1,0 0-1,0-1 0,0 1 1,0 0-1,0 0 0,0 0 1,0 0-1,0 0 0,0 0 1,0 0-1,0 0 0,0-1 1,0 1-1,0 0 0,0 0 0,0 0 1,0 0-1,0 0 0,0 0 1,0 0-1,0 0 0,0-1 1,0 1-1,-1 0 0,1 0 1,0 0-1,0 0 0,0 0 0,0 0 1,0 0-1,0 0 0,0 0 1,0 0-1,0 0 0,0 0 1,0 0-1,-1 0 0,1-1 1,0 1-1,0 0 0,0 0 1,0 0-1,0 0 0,0 0 0,-1 0 1,17-3-135,32 1-804,-37 1 559,36-2-1120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25 118 9058,'-5'16'1394,"1"1"-1,-3 26 1,7-42-1287,0 0 1,0 0-1,0 0 0,0 0 1,0 0-1,1 0 0,-1 0 1,0 0-1,1 0 1,-1 0-1,1 0 0,-1 0 1,1 0-1,0 0 0,-1-1 1,1 1-1,0 0 0,-1 0 1,1-1-1,0 1 1,0 0-1,0-1 0,-1 1 1,1-1-1,0 1 0,0-1 1,2 1-1,26 4 873,-24-4-851,3-1-30,0 1-1,0-1 1,0-1-1,0 0 0,0 0 1,0 0-1,7-3 1,-13 4-81,-1 0 0,0-1 0,0 1 0,1 0 0,-1-1 0,0 1 0,0-1 1,1 1-1,-1-1 0,0 0 0,0 0 0,0 1 0,0-1 0,0 0 1,0 0-1,0 0 0,0 0 0,-1 0 0,1 0 0,0 0 0,0 0 0,-1 0 1,1-1-1,-1 1 0,1 0 0,-1 0 0,1 0 0,-1-1 0,0 1 0,0 0 1,0-1-1,1 1 0,-1 0 0,0-1 0,-1 1 0,1 0 0,0-1 1,0 1-1,-1 0 0,1 0 0,0-1 0,-1 1 0,1 0 0,-1 0 0,0 0 1,1 0-1,-1-1 0,0 1 0,-1-1 0,-8-11 545,-1 1 0,0 0 1,0 0-1,-27-19 0,21 18 356,-30-32-1,47 45-915,0 0-1,-1-1 1,1 1-1,0 0 1,-1-1-1,1 1 1,0 0 0,-1-1-1,1 1 1,0 0-1,0-1 1,0 1-1,-1-1 1,1 1-1,0-1 1,0 1 0,0 0-1,0-1 1,0 1-1,0-1 1,0 1-1,0-1 1,0 1 0,0-1-1,0 1 1,0-1-1,0 1 1,0-1-1,0 1 1,0 0-1,1-1 1,-1 1 0,0-1-1,0 1 1,0 0-1,1-1 1,-1 1-1,1-1 1,20-7-505,29 5-1243,-6 6-197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98 13203,'2'6'4977,"0"9"-3433,-11 3-47,-15 0 119,-7-5 64,-9-7-175,-8-9-185,5-13-360,0-9-152,21-10-408,20 2-128,26 2-272,12 9-64,14 13-184,-6 9-352,-5 13-1160,-6 4-881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7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44 188 7906,'-43'26'13475,"43"-38"-12139,0-18-792,1-42-448,-2 44-744,1-3-504,4 10-897,5 2-1304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19:4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13523,'1'-3'469,"-1"-1"0,1 0 0,0 0 1,1 0-1,-1 1 0,0-1 0,1 1 0,0-1 0,0 1 0,0 0 1,0 0-1,1-1 0,-1 2 0,4-4 0,-4 3-288,1 1-1,0 0 0,0 1 0,0-1 0,1 0 1,-1 1-1,0 0 0,0-1 0,1 1 0,-1 1 1,1-1-1,-1 0 0,1 1 0,-1 0 0,1 0 0,5 0 1,-6 1-152,-1-1 1,0 0 0,1 1-1,-1 0 1,0 0 0,0-1-1,1 1 1,-1 1 0,0-1-1,0 0 1,0 0 0,0 1-1,-1-1 1,1 1 0,0 0-1,0-1 1,-1 1 0,1 0-1,-1 0 1,0 0 0,0 0-1,1 0 1,-1 0 0,-1 1-1,1-1 1,0 0 0,0 0-1,-1 1 1,1-1 0,-1 0-1,0 1 1,0-1 0,0 1-1,0 2 1,0 2-20,0 0 0,-1-1 0,1 1 0,-1 0 0,-1 0 0,1 0 0,-1-1 0,-1 1 0,1-1 0,-7 12 0,2-8 16,-1-1 1,0 0-1,0-1 1,-1 1-1,-1-2 1,-15 12-1,0 0 384,29-20-333,1 1 0,0 0 1,-1 0-1,1 0 0,0 0 1,-1 1-1,1 0 0,0 0 1,4 2-1,58 18-77,-49-13-235,0-1 1,1 0-1,-1-2 0,20 4 0,-32-8-73,0-1 1,0 1-1,-1-1 1,1 0-1,0-1 0,0 1 1,0-1-1,-1 0 1,1-1-1,0 0 0,-1 1 1,0-2-1,1 1 0,-1 0 1,0-1-1,0 0 1,0-1-1,4-3 0,11-9-663,51-42-698,-63 53 1842,0-1 0,0 2 0,0-1 0,1 1 0,0 1 0,0-1 0,11-2 0,-18 6-71,-1 0 0,0 0-1,0 0 1,1 0 0,-1 0 0,0 1-1,0-1 1,1 0 0,-1 1 0,0-1 0,0 1-1,0-1 1,0 1 0,0-1 0,1 1-1,-1 0 1,0-1 0,-1 1 0,1 0-1,0 0 1,0 0 0,0 0 0,0 0-1,-1 0 1,1 0 0,0 0 0,-1 0-1,1 0 1,-1 0 0,1 1 0,-1-1-1,0 0 1,1 0 0,-1 0 0,0 1 0,0-1-1,0 0 1,0 0 0,0 1 0,0-1-1,0 0 1,0 0 0,-1 1 0,1-1-1,0 0 1,-1 0 0,1 0 0,-1 0-1,1 1 1,-1-1 0,0 0 0,1 0-1,-1 0 1,0 0 0,-1 1 0,-1 1 54,-1-1 0,1 0-1,-1 1 1,0-1 0,1 0 0,-1-1 0,0 1 0,0-1 0,0 1 0,0-1 0,0-1 0,-1 1 0,1 0 0,0-1 0,0 0 0,0 0-1,-1 0 1,1-1 0,0 1 0,0-1 0,0 0 0,0 0 0,0-1 0,0 1 0,0-1 0,-5-2 0,7 2-133,-1 1 1,0-1-1,1 0 1,0 1-1,-1-1 1,1 0-1,0-1 1,0 1-1,0 0 1,0-1-1,0 1 1,1-1 0,-1 1-1,1-1 1,0 0-1,0 1 1,0-1-1,0 0 1,0 0-1,0 0 1,1 0-1,-1 0 1,1 0-1,0 0 1,0 0-1,0 0 1,0 0-1,1 0 1,-1 0-1,1 0 1,0 0-1,0 0 1,0 0-1,0 1 1,0-1-1,1 0 1,2-4-1,1 1-22,-1-1 0,1 1 0,0 0 0,1 1-1,-1-1 1,1 1 0,0 0 0,12-7 0,-16 11-103,0-1 0,1 1 0,-1 0 0,0-1 0,1 1 0,-1 0 0,1 0 0,-1 1 1,1-1-1,-1 0 0,1 1 0,0 0 0,-1-1 0,1 1 0,-1 0 0,1 0 0,0 1 0,-1-1 0,1 1 1,0-1-1,-1 1 0,1 0 0,-1 0 0,1 0 0,-1 0 0,0 0 0,1 0 0,-1 1 0,4 2 0,8 15-2278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2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210 275 11779,'-32'11'2143,"19"-7"-1018,16-5 226,21-10-1173,-1 0-1,0-1 0,-1-1 1,-1-1-1,38-32 0,-47 36-16,-1-1-1,-1 0 1,1-1-1,-2 1 0,0-2 1,0 0-1,-1 0 0,-1 0 1,0-1-1,0 0 0,4-18 1,-11 19 684,0 13-823,0 0 1,-1-1-1,1 1 1,0 0 0,0 0-1,-1 0 1,1 0-1,0 0 1,-1 0 0,1 0-1,0 0 1,0 0-1,-1 0 1,1 0 0,0 0-1,-1 0 1,1 0-1,0 0 1,0 0 0,-1 0-1,1 0 1,0 0-1,0 0 1,-1 0 0,1 0-1,0 0 1,0 1-1,-1-1 1,1 0 0,0 0-1,0 0 1,-1 0-1,1 1 1,0-1 0,0 0-1,0 0 1,0 1 0,-1-1-1,1 0 1,0 0-1,0 1 1,0-1 0,0 0-1,0 0 1,0 1-1,0-1 1,-1 1 0,-13 20 258,1 0-1,1 1 1,-15 36 0,-1 1-312,0-4-60,-160 326-1957,167-332 1774,9-21 173,-1 0 1,-1-1-1,-30 44 1,44-70 104,-1 0 1,0 0 0,0 0 0,1 0 0,-1 0 0,0 0 0,0-1 0,0 1 0,0 0 0,0 0 0,0-1 0,0 1 0,-1-1 0,0 1 0,1-1-3,1 0 0,0 0 0,-1 0 0,1 0 1,0 0-1,-1 0 0,1 0 0,0 0 0,-1 0 1,1 0-1,0-1 0,-1 1 0,1 0 1,0 0-1,0 0 0,-1-1 0,1 1 0,0 0 1,0 0-1,-1-1 0,1 1 0,0 0 0,0-1 1,0 1-1,0 0 0,-1 0 0,1-1 0,0 1 1,0 0-1,0-1 0,-2-31 66,4 13-21,2 0-1,0 0 1,1 0-1,1 1 1,0-1-1,2 1 1,0 1-1,1-1 1,1 2-1,0-1 1,2 1-1,-1 1 1,2 0-1,0 1 1,1 0-1,0 1 1,1 0-1,1 2 0,0-1 1,0 2-1,1 0 1,0 1-1,1 1 1,0 1-1,0 0 1,1 1-1,25-4 1,-32 9-45,0 1-1,0 0 1,0 0 0,0 1-1,14 3 1,23 2 47,-45-6-25,1 0 0,-1-1 1,0 0-1,1 0 0,-1 0 1,0-1-1,0 1 1,0-1-1,0 0 0,0 0 1,0-1-1,-1 1 1,1-1-1,-1 1 0,1-1 1,-1 0-1,5-6 0,6-8 248,-2 1 0,16-25 0,-24 33-157,67-100 1728,-71 108-1835,0 0 0,0 0 0,0-1 0,1 1 1,-1 0-1,0 0 0,0 0 0,0 0 0,0 0 0,0-1 0,0 1 0,0 0 0,0 0 0,1 0 0,-1 0 0,0 0 0,0 0 0,0 0 0,0 0 0,0 0 1,0-1-1,1 1 0,-1 0 0,0 0 0,0 0 0,0 0 0,0 0 0,1 0 0,-1 0 0,0 0 0,0 0 0,0 0 0,0 0 0,0 0 0,1 0 0,-1 0 1,0 0-1,0 1 0,0-1 0,0 0 0,0 0 0,1 0 0,-1 0 0,0 0 0,0 0 0,0 0 0,0 0 0,0 0 0,0 1 0,1-1 0,-1 0 0,0 0 1,5 14 197,1 28-122,-5-30-59,0-5-86,0 0-1,0 1 1,1-1-1,0 0 1,0 0 0,1 0-1,0 0 1,5 8 0,-7-12-47,1-1 0,0 0 1,0 0-1,0 0 1,0-1-1,0 1 1,0 0-1,0-1 0,1 1 1,-1-1-1,1 0 1,-1 0-1,1 0 1,-1 0-1,1 0 1,0-1-1,-1 1 0,1-1 1,0 0-1,-1 1 1,1-1-1,0-1 1,0 1-1,-1 0 0,1 0 1,5-3-1,37-11-1736,0-8-179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2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3 198 11434,'-3'-6'6583,"7"4"-4175,17 2-2949,-10 0 1196,6 1-539,-3 0 41,0-1-1,1 0 1,-1-1-1,0 0 1,26-7-1,-31 4 251,-35 12-41,20-5-352,1-2-6,1 1 1,-1 0-1,1 0 0,-1 0 0,1 1 1,0-1-1,0 1 0,0 0 0,0 1 1,0-1-1,1 0 0,-1 1 0,1 0 1,-4 6-1,2-1 11,0-2-19,1 1 1,0 0-1,-7 18 0,11-25-1,-1 0-1,1 0 1,0 1-1,-1-1 1,1 0-1,0 0 1,0 1-1,0-1 1,0 0-1,0 0 1,0 1-1,0-1 1,0 0-1,0 0 1,1 1-1,-1-1 1,0 0-1,1 0 1,-1 0-1,1 0 1,-1 1-1,1-1 1,0 0-1,-1 0 1,1 0-1,0 0 1,0 0 0,0 0-1,0-1 1,0 1-1,0 0 1,0 0-1,0-1 1,0 1-1,0 0 1,2 0-1,4 1-10,-1 0 0,1 0 0,0-1 0,0 1 0,0-2 0,0 1 0,0-1 0,0 0 0,0 0 0,0-1 0,0 0 0,0 0 0,10-4 0,-7 2 7,0-1 0,-1-1 0,0 0 0,0 0 0,-1-1 0,1 0 0,-1 0 0,11-11 0,-3-2-11,0 0 0,0 0 0,-2-2-1,-1 0 1,0 0 0,17-45-1,-13 15-30,-16 24 106,-1 26-48,0 0 0,-1 1 0,1-1-1,0 0 1,0 0 0,-1 1 0,1-1-1,0 0 1,-1 1 0,1-1-1,-1 0 1,1 1 0,-1-1 0,1 0-1,-1 1 1,1-1 0,-1 1-1,0-1 1,1 1 0,-1-1 0,0 1-1,0 0 1,1-1 0,-2 1-1,0-1 8,0 1-1,0 0 0,0 0 0,0 0 0,0 1 1,0-1-1,0 0 0,0 1 0,0 0 0,0-1 0,0 1 1,0 0-1,0 0 0,0 0 0,0 0 0,1 0 0,-1 0 1,0 0-1,1 1 0,-1-1 0,1 1 0,0-1 0,-1 1 1,1 0-1,0-1 0,0 1 0,0 0 0,-2 3 1,-3 7 1,1 0 0,-1 0 0,-3 15 0,5-13-27,0 1-1,1 1 0,1-1 1,1 0-1,0 0 1,1 1-1,0-1 0,1 0 1,1 1-1,5 19 1,-5-28 18,0 0 0,1 0 1,-1 0-1,1-1 0,1 1 0,-1-1 1,1 0-1,1 0 0,-1 0 1,8 8-1,-8-11 25,0 1 0,1-1 0,-1 0 0,1 0 0,-1-1 0,1 1 0,0-1 0,0 0 0,0-1 0,0 1 0,0-1 0,1 0 0,-1 0 0,0 0 0,10-1 0,-9 0 23,-1-1-1,1 1 1,-1-1-1,1 0 1,-1-1-1,0 1 1,0-1-1,1 0 1,-1-1-1,-1 1 1,8-5-1,3-4 138,-1 0 0,15-16 0,-17 16 13,1-1 1,20-13-1,-31 24-188,0 0-1,-1 0 0,1 0 0,0 1 0,0-1 0,0 0 0,0 1 1,0-1-1,0 1 0,-1 0 0,1 0 0,0 0 0,0 0 0,0 0 1,0 0-1,0 0 0,0 1 0,3 0 0,32 19 293,-34-18-301,0 1 1,1-1-1,-1 0 0,1 0 0,-1 0 0,1 0 0,0-1 0,0 1 1,0-1-1,0 0 0,0 0 0,0 0 0,0-1 0,5 1 0,-3-3 7,0 1-1,0-1 0,-1 0 0,1 0 1,-1-1-1,1 0 0,-1 0 1,0 0-1,0 0 0,-1-1 0,1 0 1,5-5-1,-6 5 13,-4 4-39,1-1 0,-1 1 1,1 0-1,-1-1 0,1 1 0,0 0 0,-1-1 0,1 1 0,-1 0 1,1-1-1,-1 1 0,1 0 0,0 0 0,-1 0 0,1 0 1,0-1-1,-1 1 0,1 0 0,0 0 0,-1 0 0,1 0 1,0 1-1,-1-1 0,1 0 0,0 0 0,-1 0 0,1 0 1,-1 1-1,2-1 0,12 15-1914,-6-5-353,-1-2-847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22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15411,'5'2'6266,"7"-2"-3746,2 3-1328,14-3-920,1-2-87,13-6-161,5-3-273,1-6-919,-8 1-576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3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80 197 12955,'20'41'5161,"-20"-46"-3345,0 0-471,-2-11-601,-5-5-176,1-10-336,-5-6-168,-4 1-640,-3-5-440,-3 14-1041,1 9-1136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3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43 12339,'-39'12'4961,"48"-14"-3009,5-5-288,14 1-431,8-1-169,11-4-464,-2 1-336,-1 2-1144,-3 5-632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19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1 208 14163,'65'49'5013,"-65"-49"-4954,0 0-1,1 1 0,-1-1 1,0 0-1,1 0 1,-1 0-1,1 0 0,-1 0 1,0 0-1,1 1 1,-1-1-1,1 0 1,-1 0-1,0 0 0,1 0 1,-1-1-1,0 1 1,1 0-1,-1 0 1,1 0-1,-1 0 0,0 0 1,1 0-1,-1 0 1,0-1-1,1 1 0,-1 0 1,0 0-1,1-1 1,-1 1-1,0 0 1,1 0-1,-1-1 0,0 1 1,0 0-1,0-1 1,1 1-1,-1 0 0,0-1 1,0 1-1,0 0 1,0-1-1,1 1 1,-1-1-1,0 1 0,0 0 1,0-1-1,0 1 1,0-1-1,0 1 1,0 0-1,0-1 0,0 1 1,0-1-1,-1 1 1,1-1-1,-1-30 1375,0 25-1020,-9-57 1389,7 50-1678,0 1-1,1-1 1,1 0 0,0 0 0,1-19-1,0 30-133,1-1-1,0 1 1,0-1-1,0 1 1,1-1-1,-1 1 1,0 0-1,1-1 1,0 1-1,-1 0 1,1 0-1,0 0 1,0 0-1,0 1 1,0-1-1,1 0 1,-1 1-1,0 0 1,1-1-1,-1 1 1,1 0-1,-1 0 1,1 0-1,-1 1 1,1-1-1,0 1 1,-1-1-1,4 1 1,3-1-82,-1 0 1,1 0 0,0 1 0,-1 1-1,1-1 1,-1 1 0,13 4 0,-19-5 76,0 0 0,0 1 0,0-1 0,-1 1 0,1 0 0,0 0 0,-1-1 0,1 1 0,0 0 0,-1 0 0,1 0 0,-1 1 0,1-1 0,-1 0 0,0 1 0,0-1 0,1 0 0,-1 1 0,0 0 0,0-1 0,-1 1 0,1-1 0,0 1 0,0 0 0,-1 0 0,1 0 0,-1-1 0,1 1 0,-1 0 0,0 3 0,0-3 11,-1 1-1,0-1 1,1 0 0,-1 1-1,0-1 1,0 0 0,0 1-1,-1-1 1,1 0 0,-1 0-1,1 0 1,-1 0 0,1 0-1,-1-1 1,0 1-1,0 0 1,0-1 0,0 1-1,0-1 1,0 0 0,-5 2-1,-1 1-196,0 0-1,0-1 0,0 0 0,0-1 0,-1 0 0,1 0 1,-1-1-1,-13 1 0,13-2-1662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4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13179,'71'-81'8449,"20"-50"-6212,-70 99-986,-19 85-425,-1-40-1389,1 0 0,0 0 0,1-1 0,1 0 0,0 1 0,0-1 0,1 0 0,1-1 1,0 1-1,1-1 0,0-1 0,15 19 0,-5-9-1233</inkml:trace>
  <inkml:trace contextRef="#ctx0" brushRef="#br0" timeOffset="1">51 232 13011,'0'0'4937,"13"-3"-3617,-5-2-440,12 0-336,4-1-119,4 2-313,3 4-561,3 2-3207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4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6 172 9810,'-5'-4'13091,"5"-4"-9262,5-16-6019,-3 17 3532,12-40-1008,-14 46-331,0 1-1,1-1 0,-1 0 1,0 0-1,0 0 1,0 1-1,1-1 0,-1 0 1,0 0-1,1 1 1,-1-1-1,1 0 0,-1 1 1,1-1-1,-1 0 1,1 1-1,-1-1 0,1 1 1,-1-1-1,1 1 1,0-1-1,-1 1 0,1-1 1,0 1-1,0 0 1,-1-1-1,1 1 0,0 0 1,0 0-1,0-1 1,-1 1-1,1 0 0,0 0 1,0 0-1,0 0 1,-1 0-1,1 0 0,0 0 1,0 1-1,0-1 1,-1 0-1,1 0 0,0 1 1,0-1-1,-1 0 1,2 1-1,3 3-12,0 0 1,0-1-1,-1 1 1,1 1-1,4 5 0,-1-1 25,1 0-20,41 35-14,-46-41 15,1 1 0,0-1 0,0 0 0,0-1 0,0 0 0,0 1 1,1-1-1,-1-1 0,8 2 0,-11-2 7,-1-1 1,1 0-1,0 0 0,-1 0 0,1 0 1,-1 0-1,1 0 0,0-1 1,-1 1-1,1 0 0,-1-1 1,1 1-1,-1-1 0,1 1 0,-1-1 1,1 0-1,-1 0 0,0 0 1,1 0-1,-1 0 0,0 0 1,0 0-1,0 0 0,0 0 1,0 0-1,0-1 0,0 1 0,0 0 1,0-1-1,0 1 0,-1-1 1,1 1-1,-1-1 0,1 1 1,-1-1-1,0 0 0,1 1 0,-1-4 1,1-8 13,-1 0 0,0 1 0,0-1-1,-4-15 1,2-3-341,1 29 205,1 1 0,0-1-1,0 1 1,0-1 0,0 1 0,0-1-1,1 1 1,-1-1 0,0 1 0,1-1-1,-1 1 1,1 0 0,0-1 0,-1 1-1,1 0 1,0-1 0,0 1-1,0 0 1,-1 0 0,4-3 0,12-2-2228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13203,'106'33'5113,"-109"-53"-3209,3-4-1544,-10-5-152,5-1-72,-5 0-144,2 7-656,3 0-376,-5 10-824,1 2-1617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12307,'-24'9'3060,"23"-7"-1965,6-1-239,49-8 964,-17 2-1115,2 2-597,-1 1 0,1 2 0,0 2 0,49 7 0,-10 2-567,-46-8 470,-1 1 0,43 12 1,-73-15 29,0-1 1,0 0 0,0 0-1,0 1 1,0-1 0,0 0-1,0 1 1,0-1 0,0 1 0,-1-1-1,1 1 1,0 0 0,0-1-1,-1 1 1,1 0 0,0 0-1,-1-1 1,2 2 0,-2-1 4,0 0-1,0-1 1,0 1 0,0-1 0,0 1 0,0-1 0,0 1-1,0-1 1,-1 1 0,1-1 0,0 1 0,0-1 0,0 1-1,-1-1 1,1 1 0,0-1 0,0 1 0,-1-1 0,1 1-1,0-1 1,-1 1 0,1-1 0,-1 1 0,-3 1 194,1 1 0,0-1 0,-1 1 0,0-1 0,1-1 0,-1 1 0,-4 1 0,-5 1 298,1-1 0,-1-1 1,1 0-1,-1 0 0,-23-1 0,29-1-370,0-1 0,0 0 0,0 0 1,0 0-1,0-1 0,0 0 1,0 0-1,1 0 0,-1-1 0,1 0 1,0-1-1,-7-4 0,12 8-148,0-1 0,0 0 0,-1 0 0,1 0 0,0 0 0,0 0 0,0 0 0,0 0 0,0 0 0,1 0 0,-1-1 0,0 1 0,1 0-1,-1 0 1,0-1 0,1 1 0,-1 0 0,1-1 0,0 1 0,0-1 0,-1 1 0,1 0 0,0-1 0,0 1 0,0-1 0,0 1 0,1-1 0,-1-1 0,1 1-39,0 0 0,0 1 0,0-1 0,1 0 0,-1 1 1,0-1-1,0 1 0,1 0 0,-1-1 0,1 1 0,0 0 0,-1 0 1,1 0-1,0 0 0,-1 0 0,1 0 0,0 1 0,0-1 0,3 0 1,3-1-254,1 0 0,0 1 0,0 1 0,0-1 0,0 1 0,0 1 0,10 1 0,32 7-1839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11787,'0'1'4431,"5"7"2053,25 33-5953,-4-10-130,1-1-1,1-1 1,46 35 0,-73-63-368,0 0 0,0-1 1,0 1-1,0 0 0,0-1 0,1 1 1,-1 0-1,0-1 0,0 0 0,0 1 1,0-1-1,1 0 0,-1 1 0,0-1 0,0 0 1,1 0-1,-1 0 0,0 0 0,0 0 1,1 0-1,-1-1 0,0 1 0,0 0 1,1-1-1,-1 1 0,0-1 0,0 1 1,0-1-1,0 1 0,0-1 0,0 0 0,0 1 1,0-1-1,0 0 0,0 0 0,0 0 1,0 0-1,0 0 0,-1 0 0,1 0 1,1-2-1,2-6 140,0 0 0,-1 0 0,0 0 0,4-16 0,-2 6-86,1-12 5,-5 25-93,0 0 0,0 0 1,0 0-1,1 0 0,0 0 0,0 0 1,0 0-1,1 1 0,5-9 1,-7 13-44,1 0 1,-1 0 0,1 1-1,-1-1 1,1 1 0,-1-1-1,1 1 1,-1 0 0,1-1-1,0 1 1,-1 0 0,1 0 0,-1 0-1,1 0 1,0 1 0,-1-1-1,1 0 1,-1 1 0,1-1-1,-1 1 1,1-1 0,-1 1-1,1 0 1,-1-1 0,2 2 0,35 24-839,-32-20 902,1 0-1,-1 0 1,0 1-1,-1 0 1,0 1-1,0-1 1,0 1-1,-1 0 1,4 9-1,-7-13 49,1 0 0,0 0-1,0 0 1,1 0 0,-1 0-1,1-1 1,0 1 0,0-1-1,0 0 1,0 0 0,0 0 0,1 0-1,-1-1 1,1 1 0,0-1-1,4 2 1,-5-3-93,1 0 0,-1 0-1,0 0 1,0-1 0,0 1-1,1-1 1,-1 0 0,0 0 0,1 0-1,-1-1 1,0 1 0,0-1-1,0 1 1,1-1 0,-1 0 0,0-1-1,0 1 1,0 0 0,0-1-1,-1 1 1,1-1 0,5-4 0,-2 1-690,-1 0 1,1 0-1,-1 0 1,0-1 0,7-10-1,-3-2-1956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6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87 14419,'-62'-60'5489,"80"53"-3920,8 2-1137,5-3-208,-2 3-224,2 4-400,-11 1-1097,-7 3-679</inkml:trace>
  <inkml:trace contextRef="#ctx0" brushRef="#br0" timeOffset="1">0 163 13435,'10'-5'5161,"13"0"-3305,11 1-1784,3 2-424,6 2-976,-3 3-2241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11755,'47'44'6814,"-52"-49"-6565,1-1 0,1 0 0,-1 0 0,1 0-1,0-1 1,0 1 0,1-1 0,0 1 0,0-1 0,0 0-1,1 0 1,0 0 0,0 0 0,1 0 0,0 0 0,0 0-1,1 0 1,0 0 0,0 0 0,1 0 0,-1 1 0,5-11-1,-4 13-249,0-1 0,0 1 0,0 0 0,0 0 0,1 0 0,-1 0 0,1 1 0,0-1 0,0 1 0,1-1 0,-1 1-1,1 0 1,-1 1 0,1-1 0,0 0 0,0 1 0,0 0 0,1 0 0,-1 0 0,0 1 0,1-1 0,-1 1 0,1 0-1,-1 0 1,1 1 0,0-1 0,-1 1 0,1 0 0,0 1 0,-1-1 0,1 1 0,-1-1 0,1 1 0,7 3 0,-11-4-20,1 1 0,0-1 0,-1 0 0,1 1 0,-1 0 0,1-1 0,-1 1 0,1 0 0,-1 0 1,1 0-1,-1 0 0,0 0 0,1 0 0,-1 0 0,0 0 0,0 0 0,0 1 0,0-1 0,0 0 1,0 1-1,0-1 0,0 1 0,-1-1 0,2 3 0,-2-1 10,0-1-1,0 0 1,-1 0 0,1 1-1,-1-1 1,1 0-1,-1 0 1,1 1 0,-1-1-1,0 0 1,0 0 0,0 0-1,-1 0 1,1 0-1,-2 2 1,-6 7 120,0-1-1,-1-1 1,0 1 0,-19 12-1,7-8 324,7-4 790,15-10-1161,0 0 0,0 1 0,0-1 0,0 0 1,0 0-1,0 0 0,13-3-410,-1 0-1,0 1 1,1 0 0,0 1 0,-1 1 0,20 1-1,-17-1-59,-4 1-16,-1 0 0,1 0 0,-1 1 0,1 0 0,-1 1 0,0 0 0,16 7 0,-3 1-266,36 26 0,-54-34 717,14 5 492,-19-8-407,1 0 0,-1 0-1,1 0 1,-1 0-1,0 0 1,1 0-1,-1-1 1,0 1-1,1 0 1,-1 0-1,1 0 1,-1-1 0,0 1-1,0 0 1,1 0-1,-1-1 1,0 1-1,1 0 1,-1-1-1,0 1 1,0 0-1,0-1 1,1 1-1,-1 0 1,0-1 0,0 1-1,0-1 1,0 1-1,0 0 1,0-1-1,0 1 1,0-1-1,0 1 1,0 0-1,0-1 1,0 1 0,0-1-1,0 1 1,0 0-1,0-1 1,0 1-1,0-1 1,-1 1-1,1 0 1,0-1-1,0 1 1,0 0-1,-1-1 1,1 1 0,-5-21 265,1 0-1,-2-32 1,6 49-335,-1-3 44,0 0-1,1-1 1,0 1 0,1 0 0,0-1-1,0 1 1,0 0 0,1 0 0,3-10 0,-4 15-82,0 0 1,0 0-1,0 1 1,0-1-1,0 1 1,1-1-1,-1 1 1,0-1 0,1 1-1,-1 0 1,1-1-1,-1 1 1,1 0-1,-1 0 1,1 0-1,0 0 1,0 1 0,-1-1-1,1 0 1,0 1-1,0-1 1,0 1-1,0 0 1,0-1-1,0 1 1,0 0 0,0 0-1,0 0 1,0 1-1,-1-1 1,1 0-1,0 1 1,0-1-1,3 2 1,-3-1-2,-1-1 0,0 1 0,0-1-1,0 1 1,0-1 0,0 1 0,0 0 0,0-1 0,0 1 0,0 0-1,0 0 1,0 0 0,0 0 0,-1-1 0,1 1 0,0 1-1,-1-1 1,1 0 0,0 0 0,-1 0 0,0 0 0,1 0 0,-1 0-1,0 1 1,1-1 0,-1 0 0,0 0 0,0 0 0,0 1-1,0-1 1,0 0 0,0 0 0,0 1 0,-1-1 0,1 0 0,0 0-1,-1 0 1,1 0 0,-1 1 0,1-1 0,-2 1 0,-1 4 30,0 0 0,0 0 1,0-1-1,-1 0 0,0 1 1,-5 5-1,0 1 35,8-12-67,1 1 0,0-1 0,0 0 0,0 0 0,0 1 0,0-1 0,0 0 0,-1 0 0,1 1 0,0-1 0,0 0 0,0 0 0,0 1 0,0-1 0,0 0 0,0 1 0,0-1 0,0 0 0,0 0 0,0 1 0,0-1 0,0 0 0,0 1 0,1-1 0,-1 0 0,0 0 0,0 1 0,0-1 0,0 0 0,0 0 0,1 0 0,-1 1 0,0-1 0,0 0 0,0 0 0,1 0 0,-1 1 0,0-1 0,0 0 0,1 0 0,-1 0 0,1 1-135,10 4-468,4 4 472,0 1 0,14 11 0,16 11-208,-5-12 310,-39-19 40,1-1 1,-1 1-1,0-1 0,0 1 1,1-1-1,-1 0 1,0 0-1,1 1 0,-1-1 1,0 0-1,0 0 1,1 0-1,-1 0 0,0-1 1,1 1-1,-1 0 1,0 0-1,1-1 0,-1 1 1,0-1-1,0 1 1,0-1-1,1 0 0,-1 1 1,0-1-1,0 0 1,0 0-1,0 0 0,0 0 1,1-1-1,32-72 320,-28 57-187,1 1 1,1-1-1,0 2 1,1-1-1,20-25 1,-28 40-110,0 0 0,0 0 1,0 0-1,-1 0 0,1 1 1,0-1-1,0 0 0,0 0 1,0 1-1,0-1 0,1 0 1,-1 1-1,0-1 0,0 1 1,0 0-1,0-1 0,1 1 1,-1 0-1,0 0 0,0-1 1,1 1-1,-1 0 0,0 0 1,0 1-1,1-1 0,-1 0 1,0 0-1,0 0 0,0 1 1,1-1-1,-1 1 0,0-1 1,2 2-1,2 2 26,0 0 1,0 0-1,-1 0 1,1 1-1,5 8 1,3 3-40,111 96-2524,-122-105 318,-3-3-475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14555,'18'-2'6233,"10"1"-3312,7-6-1825,6 1-360,-5 1-544,-2 0-456,-5 3-1456,-5 1-744</inkml:trace>
  <inkml:trace contextRef="#ctx0" brushRef="#br0" timeOffset="1">329 1 16371,'4'3'6346,"5"3"-4434,1 2-775,11 1-561,4 4-184,-4-2-304,3 2-496,-8-5-1409,-1-3-743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138 269 10002,'-42'53'6328,"42"-53"-6161,-1 0 1,1 0-1,0 0 1,0 0-1,-1 0 1,1 1-1,0-1 1,0 0-1,0 0 1,-1 0 0,1 0-1,0 0 1,0 0-1,-1 0 1,1 0-1,0 0 1,0 0-1,-1 0 1,1 0-1,0 0 1,0-1-1,0 1 1,-1 0-1,1 0 1,0 0 0,0 0-1,-1 0 1,1-1-1,-10-10 2502,-7-22-2231,14 27-198,-7-14-173,1-1 0,0 1 0,2-1 1,0-1-1,1 0 0,-5-41 0,11 61-71,0 0 0,0-1 0,1 1 0,-1 0 0,1 0 0,-1-1 0,1 1 0,0 0 0,0 0 0,0 0 0,0 0 0,0-1 0,0 2 0,0-1 0,1 0 0,-1 0 0,1 0 0,3-2 0,-1 0-19,1 1-1,0 0 1,0 0-1,0 0 1,0 1-1,0-1 1,9-1-1,2 0-69,-1 0 1,1 2-1,0 0 0,28 0 0,-40 2 15,0 0 0,1 1-1,-1-1 1,0 1 0,0 0-1,0 0 1,6 3 0,-9-4 67,0 0 0,-1 1 0,1-1 1,0 1-1,0 0 0,-1-1 0,1 1 0,0-1 1,-1 1-1,1 0 0,-1 0 0,1-1 0,-1 1 1,1 0-1,-1 0 0,1 0 0,-1-1 0,0 1 1,0 0-1,1 0 0,-1 0 0,0 0 0,0 0 1,0 0-1,0 0 0,0-1 0,0 1 0,0 0 1,0 0-1,0 0 0,0 0 0,-1 0 0,1 0 1,0 0-1,-1-1 0,1 1 0,-1 0 0,1 0 1,-1 0-1,1-1 0,-1 1 0,0 1 0,-8 8 67,1 0 0,-2 0 0,1-1 0,-1 0 0,-1 0 0,0-1 0,0-1 0,-14 8 0,-14 11 741,38-26-785,1 0 1,0 0-1,0 0 1,0 0-1,-1 0 1,1 0-1,0 0 1,0 0-1,0 0 1,0 1-1,0-1 1,-1 0-1,1 0 1,0 0-1,0 0 1,0 0-1,0 1 1,0-1 0,0 0-1,-1 0 1,1 0-1,0 1 1,0-1-1,0 0 1,0 0-1,0 0 1,0 0-1,0 1 1,0-1-1,0 0 1,0 0-1,0 0 1,0 1-1,0-1 1,0 0-1,0 0 1,0 0-1,0 1 1,0-1-1,1 0 1,-1 0 0,0 0-1,0 0 1,0 1-1,0-1 1,0 0-1,0 0 1,0 0-1,1 0 1,-1 1-1,0-1 1,0 0-1,0 0 1,0 0-1,1 0 1,-1 0-1,0 0 1,0 0-1,0 0 1,1 0-1,-1 0 1,0 0 0,0 0-1,1 1 1,23 3 214,30-1-151,-32-4-34,0 1-1,0 2 1,23 4 0,-37-5-98,-1 1 0,1 0 0,-1 1 0,0 0 0,1 0 0,-1 0 0,-1 1 1,1 0-1,-1 1 0,1-1 0,-1 1 0,6 7 0,-8-8-435,0 0-1,0 0 1,1 0-1,0-1 1,9 6 0,-13-8 422,0-1 1,0 1 0,-1-1-1,1 0 1,0 1 0,0-1 0,0 0-1,0 0 1,-1 0 0,1 0-1,0 0 1,0 0 0,0 0-1,0 0 1,0 0 0,0 0 0,-1 0-1,1 0 1,0 0 0,0-1-1,0 1 1,0 0 0,-1-1-1,1 1 1,0-1 0,0 1 0,-1-1-1,1 1 1,0-1 0,-1 1-1,1-1 1,0 0 0,-1 1-1,1-1 1,-1 0 0,1 0 0,-1 1-1,0-1 1,1 0 0,-1 0-1,0 0 1,1 1 0,-1-1 0,0 0-1,0 0 1,0 0 0,0-1-1,1-4 544,-1-1-1,1 1 1,-2 0-1,1-1 0,-1 1 1,0 0-1,0-1 1,0 1-1,-1 0 0,0 0 1,-1 0-1,-5-10 1,4 8-246,1 0 1,0 0-1,0 0 0,1-1 1,0 1-1,0-1 1,0-9-1,2 18-299,0-1-1,0 0 0,0 1 0,0-1 0,0 1 1,0-1-1,0 0 0,0 1 0,0-1 1,0 1-1,0-1 0,0 0 0,1 1 0,-1-1 1,0 1-1,0-1 0,1 1 0,-1-1 0,0 1 1,1-1-1,-1 1 0,1-1 0,-1 1 1,0-1-1,1 1 0,-1-1 0,1 1 0,-1 0 1,1-1-1,0 1 0,-1 0 0,1 0 0,-1-1 1,1 1-1,-1 0 0,1 0 0,1 0 0,9-1-2590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88 147 13131,'-40'29'5529,"33"-45"-3481,-1-8-863,0-2-217,-5-2-680,5-4-296,6 7-848,1 1-553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0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63 205 15187,'-6'-11'6314,"1"-7"-3850,-3-8-1080,-7-5-303,10-3-673,-6 0-248,1 6-976,7 5-785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3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12299,'2'-42'4965,"-1"40"-4638,0-1 0,-1 0 0,1 0 0,0 0 0,1 0 0,-1 1-1,0-1 1,1 0 0,-1 1 0,1 0 0,0-1 0,0 1 0,0 0 0,0 0 0,0 0 0,4-3 0,38-21 1130,-39 24-1357,1-1 1,0 1 0,0 1-1,0-1 1,0 1 0,0 0-1,0 1 1,0-1 0,0 1-1,0 0 1,1 1 0,-1 0-1,0 0 1,0 0 0,10 4-1,-14-5-90,1 1-1,-1 0 0,0 1 0,0-1 0,0 0 0,0 1 0,0-1 0,0 1 0,0-1 0,0 1 0,-1 0 1,1 0-1,-1 0 0,1 0 0,-1 0 0,0 0 0,2 3 0,-3-2-2,1 0-1,0 0 1,-1-1-1,0 1 1,0 0-1,0 1 1,0-1-1,0 0 1,0-1 0,-1 1-1,1 0 1,-1 0-1,0 0 1,0 0-1,0 0 1,-1 0-1,-1 3 1,-2 2-79,-1 0 0,0-1-1,0 0 1,0 0 0,-1 0 0,0-1 0,0 0 0,0 0-1,-1-1 1,0 0 0,0-1 0,-1 1 0,1-1 0,-1-1-1,0 0 1,0 0 0,-12 2 0,14-5-1772,1-3-572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64 315 12083,'-35'28'4595,"35"-28"-4496,-1 0-1,1 0 1,0 0-1,-1 0 1,1 0-1,0 0 1,-1 0-1,1 0 1,0 0-1,-1 0 1,1-1-1,0 1 1,0 0-1,-1 0 1,1 0-1,0-1 1,0 1-1,-1 0 1,1 0-1,0-1 1,0 1-1,0 0 1,0 0-1,-1-1 1,1 1-1,0 0 1,0-1-1,0 1 1,0 0-1,0 0 1,0-1-1,0 1 1,0 0-1,0-1 1,0 1-1,0 0 1,0-1-1,0 1 1,0 0-1,0-1 1,0 0-1,-2-21 1053,2 16-666,-4-22 475,-1-4-240,1-1 0,2-37 0,2 61-681,1-1 1,0 0-1,0 0 1,1 1-1,1-1 1,0 1 0,0 0-1,0 0 1,1 0-1,1 0 1,8-13 0,-13 21-46,1 0 1,0 0 0,-1 0 0,1 0 0,0 0-1,-1 0 1,1 0 0,0 0 0,0 1 0,0-1 0,0 0-1,0 0 1,0 1 0,0-1 0,0 0 0,0 1-1,0-1 1,1 1 0,-1 0 0,0-1 0,0 1-1,0 0 1,1 0 0,-1 0 0,0 0 0,0 0 0,1 0-1,-1 0 1,0 0 0,0 0 0,0 0 0,1 1-1,-1-1 1,2 1 0,-2 1-18,1-1-1,-1 0 1,0 0 0,0 0 0,0 1-1,0-1 1,0 1 0,0-1-1,0 1 1,0-1 0,0 1-1,-1-1 1,1 1 0,-1 0-1,1-1 1,-1 1 0,0 0 0,0-1-1,1 1 1,-1 0 0,0 0-1,0-1 1,-1 1 0,1 2-1,-3 4 42,1-1-1,-1 1 0,0-1 0,0 0 0,-1 1 0,0-2 1,-1 1-1,1 0 0,-1-1 0,0 0 0,-1 0 1,1-1-1,-1 1 0,-1-1 0,1 0 0,-13 7 0,18-12-8,1 0-1,0 0 0,0 0 0,-1 0 1,1 0-1,0 0 0,0 0 0,-1 0 1,1 0-1,0 1 0,0-1 0,-1 0 0,1 0 1,0 0-1,0 0 0,-1 0 0,1 1 1,0-1-1,0 0 0,0 0 0,0 0 1,-1 1-1,1-1 0,0 0 0,0 0 1,0 1-1,0-1 0,0 0 0,0 0 0,-1 1 1,1-1-1,0 0 0,0 1 0,0-1 1,0 0-1,0 0 0,0 1 0,0-1 1,0 0-1,12 7 41,10 6-151,3 12-1,-7-7-712,28 22 0,-39-35 30,0 0-1,1 0 1,0-1 0,14 6 0,7-2-3163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1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 12019,'-6'-3'7765,"1"5"-4913,-3 15-2855,5-10 675,-17 42 352,20-47-953,-1 0 0,0 0 0,1 0 0,-1-1 0,1 1 0,-1 0 0,1 0 0,0 0 0,0 0 0,0 0-1,0 0 1,0-1 0,0 1 0,1 0 0,-1 0 0,1 0 0,-1 0 0,1 0 0,-1-1 0,1 1 0,0 0 0,0-1 0,0 1 0,0 0 0,0-1 0,1 1-1,-1-1 1,0 0 0,1 1 0,-1-1 0,1 0 0,-1 0 0,1 0 0,-1 0 0,1 0 0,3 1 0,4 1-38,1 0 0,0-1 1,0 0-1,0 0 0,16 0 0,-3 0-216,-13 0-86,-8-1 55,0-1-1,0 1 0,0-1 0,-1 1 1,1-1-1,0 0 0,0 0 0,0 0 1,0 0-1,0 0 0,0 0 0,-1 0 0,1-1 1,0 1-1,0-1 0,0 1 0,0-1 1,-1 0-1,1 0 0,2-1 0,5-8-2580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9322,'3'0'4633,"2"-3"-736,8 3-2601,8-4-520,7 3-56,8-1-247,-2-1-105,-3 6-809,-5 0-511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13675,'7'3'5273,"3"-3"-3369,11 2-991,8-2-153,8-5-352,4 3-688,-2-2-1681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20 139 11034,'-5'8'906,"-9"17"1892,14-24-2725,0-1 1,0 1-1,0 0 0,0-1 0,0 1 1,0 0-1,0-1 0,0 1 0,0-1 1,1 1-1,-1 0 0,0-1 0,0 1 0,1-1 1,-1 1-1,0 0 0,1-1 0,-1 1 1,1-1-1,-1 1 0,0-1 0,1 0 1,-1 1-1,1-1 0,0 1 0,-1-1 1,1 0-1,-1 1 0,1-1 0,-1 0 1,1 0-1,0 1 0,-1-1 0,1 0 0,0 0 1,-1 0-1,1 0 0,0 0 0,14 3 614,-1 0-1,1-1 0,27 0 1,-37-3-578,0 1 1,0 0 0,0-1 0,-1 0 0,1 0-1,0-1 1,5-2 0,-8 4-69,-1-1 0,0 0 0,1 0 0,-1 0 0,1 0 0,-1 0 0,0 0 0,0 0 0,0-1 0,1 1 0,-1 0 0,0-1 0,-1 1 0,1 0 0,0-1 0,0 1 0,-1-1 0,1 0 0,0 1 0,0-4 0,-1 4-25,0-1-1,0 0 0,-1 0 0,1 0 0,0 0 0,-1 1 0,1-1 1,-1 0-1,1 0 0,-1 1 0,0-1 0,0 0 0,0 1 0,0-1 1,0 1-1,0-1 0,0 1 0,0 0 0,-1-1 0,1 1 0,-1 0 1,-1-2-1,-45-26 135,19 12 238,27 16-244,-1-1-1,1 0 0,0 0 0,-1 0 1,1 0-1,0 0 0,-3-5 0,5 6-118,0 0-1,-1 0 0,1 1 0,0-1 0,0 0 0,0 0 0,0 0 0,0 1 0,0-1 0,0 0 1,1 0-1,-1 1 0,0-1 0,0 0 0,1 0 0,-1 1 0,0-1 0,1 0 0,-1 1 0,0-1 1,1 0-1,-1 1 0,1-1 0,0 1 0,-1-1 0,1 1 0,-1-1 0,1 1 0,0-1 0,-1 1 1,1-1-1,0 1 0,-1 0 0,2-1 0,6-4-204,0 0 0,0 1-1,0-1 1,1 2 0,9-4 0,-13 6-281,0 0 1,0 0 0,0 1 0,0-1 0,0 1 0,0 0 0,7 2 0,13 2-2034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48 10690,'1'0'424,"1"1"-1,0-1 1,-1 0-1,1 0 1,-1 1-1,1-1 1,0 1-1,-1-1 1,1 1-1,-1 0 1,0 0-1,1 0 1,-1 0-1,0 0 1,1 0-1,-1 0 1,0 0-1,0 0 1,0 0-1,1 2 1,-1-1-298,-1-1 1,0 1 0,0-1-1,0 1 1,0 0-1,0-1 1,0 1-1,0-1 1,0 1-1,-1-1 1,1 1-1,0-1 1,-1 1-1,0-1 1,1 1-1,-1-1 1,0 0-1,0 1 1,1-1-1,-1 0 1,-2 2-1,-3 4 328,1-1-1,-2 1 1,1-1-1,-1-1 1,0 1-1,0-1 1,0-1-1,-15 8 0,19-10-357,0-1-1,0 1 0,1-1 1,-1 0-1,0 0 0,0 0 1,0 0-1,-1-1 0,1 1 0,0-1 1,0 0-1,0 1 0,0-1 1,0-1-1,-1 1 0,1-1 1,0 1-1,0-1 0,0 0 0,0 0 1,0 0-1,0 0 0,0-1 1,1 1-1,-1-1 0,0 1 1,-3-4-1,4 2-84,0 1 0,1-1-1,-1 0 1,1 0 0,0 0 0,0 0 0,0 0 0,0 0 0,0 0 0,0 0-1,1 0 1,0 0 0,-1-1 0,1 1 0,0 0 0,1 0 0,-1 0-1,1 0 1,-1-1 0,1 1 0,0 0 0,0 0 0,0 0 0,0 0-1,1 1 1,-1-1 0,1 0 0,0 0 0,3-3 0,-2 2-144,0-1 1,0 1-1,1 0 1,0-1 0,0 2-1,0-1 1,0 0-1,1 1 1,-1 0-1,1 0 1,0 0-1,0 0 1,0 1 0,0 0-1,0 0 1,8-1-1,18 4-1678,-5 11-900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18 185 10450,'-1'2'282,"0"0"-1,-1 0 0,1 0 0,0 0 1,0 0-1,0 0 0,0 0 1,1 0-1,-1 0 0,1 0 1,-1 0-1,1 1 0,0-1 1,0 0-1,0 3 0,1-4-133,0 0 0,0 1 0,1-1-1,-1-1 1,0 1 0,1 0 0,-1 0-1,1 0 1,-1-1 0,1 1 0,0-1 0,-1 1-1,1-1 1,-1 0 0,1 1 0,0-1 0,-1 0-1,1 0 1,0 0 0,-1 0 0,3-1 0,23 2 671,36-4 1,-54 2-782,0-1 0,0 1-1,0-1 1,0-1 0,-1 0 0,1 0 0,15-8-1,-23 10-34,0 0 1,0 1-1,0-1 0,1 0 0,-1 0 0,0 1 0,0-1 0,0 0 1,0 0-1,0 0 0,-1 0 0,1 0 0,0-1 0,0 1 0,-1 0 1,1 0-1,-1 0 0,1-1 0,-1 1 0,1 0 0,-1-1 0,0 1 0,1 0 1,-1-1-1,0-1 0,-1 1 0,1 0 0,-1 0 0,0 0-1,0 1 1,0-1 0,0 0 0,0 0 0,0 0 0,0 1 0,-1-1-1,1 1 1,-1-1 0,1 1 0,-3-3 0,-7-3 46,0 0 0,0 1 1,0 0-1,-13-5 0,-106-43 1781,129 53-1783,0 1 1,-1-1-1,1 1 1,0-1-1,0 1 0,0-1 1,0 0-1,0 0 1,0 1-1,0-1 1,0 0-1,0 0 0,0 0 1,0 0-1,0 0 1,1 0-1,-1 0 1,0-1-1,0 0 0,1 1-28,0 0-1,1 1 0,-1-1 0,0 0 0,0 1 0,0-1 0,1 0 1,-1 1-1,0-1 0,1 1 0,-1-1 0,1 1 0,-1-1 0,1 0 1,-1 1-1,1 0 0,-1-1 0,1 1 0,-1-1 0,1 1 0,-1 0 1,1-1-1,0 1 0,0-1 0,7-2-31,0 0 1,0 1-1,0 0 0,11-2 1,6 0-988,1 1-1,-1 1 1,46 3 0,-31 6-2648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3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14747,'101'112'5945,"-101"-117"-3832,-5-4-649,-3-9-720,1-2-264,-4-14-328,1 0-216,2-2-648,-2-1-504,7 13-1152,0 1-41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4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9450,'-1'-5'12963,"4"3"-11771,28-7-112,37-9-320,-45 19-175,-10 9-321,-10 3-168,-11 7-56,-5 1 24,-10-2-32,2-1 48,3-6-216,0-6-328,10-8-817,16-4-3256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0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12 174 12195,'-10'29'3703,"8"-23"-1467,10-19-48,-4 2-1724,0-1 0,0 1 0,-1-1 0,-1 1 0,0-1-1,-1 0 1,0 0 0,0 0 0,-3-22 0,4 27-243,6 14-138,13 25-96,-11-17 49,-4-7-39,1 0-1,0 0 1,0 0-1,0-1 1,11 8-1,-16-13-1,1-1-1,-1 1 0,1-1 0,0 1 1,-1-1-1,1 0 0,0 0 1,0 0-1,0 0 0,-1-1 1,1 1-1,0-1 0,0 1 0,0-1 1,0 0-1,0 0 0,0-1 1,0 1-1,0 0 0,0-1 0,0 0 1,4-1-1,-6 1 8,1 0 0,0 0 1,-1-1-1,1 1 0,-1 0 0,1-1 0,-1 1 0,1-1 1,-1 1-1,0-1 0,0 0 0,0 1 0,0-1 0,0 0 1,0 0-1,-1 0 0,1 1 0,0-1 0,-1 0 0,0 0 1,1 0-1,-1 0 0,0 0 0,0 0 0,0-4 0,-1-6 44,0-1-1,-1 1 0,-4-14 0,1 6-7,4 13-71,-2-13-135,3 20 126,0-1 1,0 1 0,1-1 0,-1 1-1,0-1 1,0 1 0,0-1 0,0 1 0,0 0-1,0-1 1,1 1 0,-1-1 0,0 1-1,0 0 1,1-1 0,-1 1 0,0 0-1,1-1 1,-1 1 0,0 0 0,1 0-1,-1-1 1,0 1 0,1 0 0,-1 0-1,1-1 1,-1 1 0,0 0 0,1 0 0,-1 0-1,1 0 1,-1 0 0,1 0 0,-1 0-1,1 0 1,12 0-1583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10130,'38'-37'5225,"-45"44"-1312,2 6-2096,4-2-329,2 13-440,1 1-144,1-3-344,7 3-136,1-15-240,15 3-152,0-10-120,-3-2-192,1 1-496,-7-2-264,-3 0-552,3-2-249,-4-6-2232</inkml:trace>
  <inkml:trace contextRef="#ctx0" brushRef="#br0" timeOffset="1">31 13 12371,'8'-3'4841,"10"-2"-3089,2 2-200,9 1-143,0 2-145,0 0-504,-6 2-288,-7-1-888,-6 1-720,-2 3-3465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11482,'10'-4'4994,"13"0"-2074,9-5-1832,2 3-672,10 4-15,-5 4-922,5 1-679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8 141 12779,'-1'2'286,"0"-1"1,0 1-1,0 1 1,0-1-1,1 0 1,-1 0-1,1 0 1,-1 0 0,1 0-1,0 1 1,0-1-1,0 0 1,0 4-1,1-5-206,1 0-1,-1-1 1,0 1 0,0 0-1,0 0 1,1-1 0,-1 1-1,0-1 1,1 1-1,-1-1 1,0 1 0,1-1-1,-1 0 1,1 0-1,-1 0 1,0 0 0,1 0-1,-1 0 1,1 0-1,-1 0 1,1 0 0,2-2-1,26 0-82,0-2-1,0-1 1,0-2-1,56-20 1,-85 27-13,-1 0 1,1 0-1,-1 0 0,1 0 1,0-1-1,-1 1 1,1 0-1,-1 0 0,1-1 1,-1 1-1,1 0 0,-1-1 1,1 1-1,-1 0 0,1-1 1,-1 1-1,0-1 1,1 1-1,-1-1 0,0 1 1,1-1-1,-1 1 0,0-1 1,1 1-1,-1-1 0,0 1 1,0-1-1,0 1 1,0-1-1,1 0 0,-1 1 1,0-1-1,0 1 0,0-2 1,-1 1-4,0 0-1,0 0 1,0 0 0,0-1 0,0 1 0,0 0 0,0 1-1,0-1 1,0 0 0,0 0 0,-1 0 0,1 1 0,-2-2-1,-48-15 183,41 14-67,1 2 109,0 0 0,1-1 1,-1-1-1,0 0 0,1 0 0,0 0 0,0-1 0,-14-9 1,21 12-196,1 1 1,-1-1 0,1 1 0,-1-1-1,1 1 1,0-1 0,-1 1 0,1-1-1,0 0 1,0 1 0,-1-1 0,1 0-1,0 1 1,0-1 0,0 0 0,0 1-1,0-1 1,0 1 0,0-1 0,0 0-1,0 1 1,0-1 0,0 0 0,1 1-1,-1-1 1,0 0 0,0 1 0,0-1-1,1 1 1,-1-1 0,0 0 0,1 1-1,-1-1 1,1 1 0,-1-1 0,1 1-1,-1-1 1,1 1 0,-1 0 0,1-1-1,-1 1 1,1 0 0,-1-1 0,1 1-1,0 0 1,-1-1 0,1 1 0,0 0-1,35-15-958,-34 14 836,32-9-1308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2 130 11658,'-1'2'182,"1"0"0,0 0 0,0 0 0,0 0 0,0 0-1,0 0 1,0 1 0,0-1 0,1 0 0,-1 0 0,1 0-1,0 0 1,0 0 0,-1 0 0,1-1 0,0 1 0,0 0-1,1 0 1,-1 0 0,0-1 0,1 1 0,-1-1 0,3 3-1,1-3 22,1 1-1,-1-1 0,0 0 0,1 0 1,-1-1-1,1 0 0,0 0 0,8-1 1,-14 1-200,6 0 226,-1 0-1,1-1 0,-1 0 0,0 0 0,1-1 1,-1 1-1,0-1 0,6-3 0,-10 5-163,0-1-1,0 1 1,0-1-1,0 0 1,0 1-1,0-1 1,-1 0 0,1 0-1,0 1 1,0-1-1,-1 0 1,1 0-1,-1 0 1,1 0-1,-1 0 1,1 0-1,-1 0 1,1-2-1,-1 1-26,0 1 0,0-1-1,0 1 1,-1-1 0,1 1-1,0 0 1,-1-1 0,1 1-1,-1-1 1,0 1 0,1 0-1,-1-1 1,0 1 0,0 0-1,0 0 1,0 0 0,0 0-1,-1-2 1,-6-3 109,1 0 1,-1 0-1,0 0 1,0 1-1,-11-4 1,11 5 44,0-1-1,0 0 1,0 0 0,0 0 0,1-1-1,-8-8 1,14 13-182,1 1 0,-1 0 1,1-1-1,0 1 0,-1-1 0,1 1 0,0-1 0,-1 1 1,1-1-1,0 1 0,0-1 0,0 1 0,-1-1 0,1 1 0,0-1 1,0 1-1,0-1 0,0 1 0,0-1 0,0 0 0,0 1 1,0-1-1,0 1 0,0-1 0,0 1 0,0-1 0,1 1 0,-1-1 1,0 0-1,16-10 21,25 1-326,56 4-1610,-40 6 112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0:4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5881,'104'17'1973,"-102"-16"-1744,0-1 0,0 1 0,0-1 1,0 1-1,1-1 0,-1 0 0,0 0 0,0 0 1,0 0-1,1 0 0,-1 0 0,0-1 0,0 1 1,4-2-1,6-1 2385,-11 3-2384,0 0-1,1 0 1,-1 0 0,0 0 0,1 0 0,-1 0 0,0 0 0,1 0 0,-1 0 0,0 1 0,1-1-1,-1 0 1,0 1 0,0-1 0,1 1 0,-1 0 0,0-1 0,0 1 0,0 0 0,0 0 0,0 0-1,0 0 1,0-1 0,0 1 0,0 1 0,0-1 0,-1 0 0,1 0 0,0 0 0,-1 0 0,1 0-1,-1 1 1,1-1 0,-1 0 0,1 1 0,-1-1 0,0 0 0,0 1 0,0-1 0,0 3 0,0 0-74,-1 0 0,0-1 0,0 1 1,0 0-1,0 0 0,0-1 0,-1 1 1,0-1-1,1 1 0,-1-1 0,-4 5 1,4-6-97,0-1 1,0 1 0,0-1-1,0 1 1,-1-1 0,1 0-1,0 0 1,-1 0 0,1 0-1,-1 0 1,0 0 0,1-1-1,-1 0 1,1 1-1,-1-1 1,0 0 0,1 0-1,-1 0 1,0 0 0,-2-1-1,-4-1 89,1 1 0,0-1 0,0 0 0,-14-6-1,18 6-69,1 0-1,-1 0 0,0 0 0,1-1 0,-1 1 0,1-1 0,0 0 0,0 0 0,0 0 0,0 0 1,1 0-1,-1-1 0,-2-5 0,4 8-64,1-1 0,-1 0 0,1 1-1,-1-1 1,1 0 0,0 0 0,-1 1 0,1-1 0,0 0 0,0 0 0,1 1 0,-1-1 0,0 0-1,0 0 1,1 1 0,-1-1 0,1 0 0,0 1 0,-1-1 0,1 1 0,0-1 0,0 1 0,0-1-1,0 1 1,0-1 0,0 1 0,0 0 0,1 0 0,-1 0 0,0-1 0,1 1 0,-1 0-1,1 1 1,-1-1 0,3-1 0,6-2-220,-1 0 1,0 1-1,1 1 0,0-1 0,0 2 0,0-1 0,-1 1 1,1 1-1,0-1 0,0 2 0,20 2 0,2 5-2537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3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11707,'-1'-1'482,"-1"1"0,1 0 0,0 0 0,-1 0 0,1 0 0,-1 0 0,1 1 0,0-1 0,-1 0 0,1 1 0,0-1 0,0 1 0,-2 0 0,-32 19 682,32-18-727,-26 18-76,1 2-1,2 1 1,0 1-1,1 1 1,2 2-1,1 0 1,1 1-1,1 1 1,-31 61-1,46-79-309,0 1 0,1-1 0,0 1-1,1 0 1,1 1 0,0-1 0,0 0 0,1 21 0,1-28-52,0 0 1,1 0 0,0 1-1,0-1 1,0 0 0,0 0-1,1-1 1,0 1 0,0 0-1,1 0 1,-1-1 0,1 0-1,0 1 1,0-1 0,0 0-1,0 0 1,1-1 0,0 1-1,0-1 1,0 1 0,0-1-1,0-1 1,7 4-1,2 0-98,2-1-1,-1 0 0,0-1 0,1-1 1,0 0-1,0-1 0,0-1 0,0 0 0,0-1 1,17-2-1,26-4-1210,70-17 1,-111 20 922,50-12-1239,-8 4-215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3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9178,'25'-23'1303,"-16"15"-723,-1-1 0,2 2-1,-1-1 1,1 1 0,0 1 0,1 0-1,14-6 1,-7 5 276,0 0 0,1 2-1,-1 0 1,38-3 0,-44 6-455,1 2 1,-1-1-1,0 2 1,1 0-1,-1 0 1,0 1 0,0 1-1,20 6 1,-29-8-318,-1-1 0,0 1 0,0 0 0,0 0 0,0 0 0,0 0 0,0 0 0,0 1 0,0-1 0,-1 1 0,1-1 0,0 1 0,-1-1 0,1 1 0,-1 0 0,0 0 0,0 0 0,1 0 0,-1 0 0,0 0 0,-1 0 1,1 0-1,0 0 0,-1 0 0,1 1 0,-1-1 0,1 0 0,-1 0 0,0 1 0,0-1 0,0 0 0,0 0 0,-1 1 0,1-1 0,-1 0 0,1 0 0,-1 0 0,0 0 0,0 1 0,0-1 0,-1 2 0,-2 3 119,0 0 1,-1 0-1,0-1 0,0 1 0,0-1 0,-1 0 0,0-1 0,0 1 0,0-1 0,-10 5 0,9-5-48,-1-1-1,0 0 0,0-1 1,-1 0-1,1 0 0,-1-1 1,1 0-1,-1-1 0,0 1 1,0-2-1,0 1 0,0-1 1,-16-2-1,20 0-104,-1 1-1,0 0 1,1-1 0,-1 0-1,1 0 1,0-1 0,-1 1-1,1-1 1,1 0 0,-1-1-1,0 1 1,1-1 0,-1 0 0,1 0-1,0 0 1,1-1 0,-1 0-1,1 1 1,0-1 0,0 0-1,0 0 1,-2-7 0,3 5-45,0-1-1,0 0 1,0 0 0,1 0-1,0 0 1,1 0 0,0 0-1,0 0 1,0 0 0,1 0-1,1 0 1,-1 0 0,1 0 0,1 1-1,-1-1 1,1 1 0,1-1-1,-1 1 1,1 0 0,9-12-1,-10 14-109,1 1 0,-1 0 0,1 0 0,0 0 0,0 0 0,0 1 0,1-1 0,-1 1 0,1 0 0,0 0 0,0 1 0,0 0 0,0-1 0,0 2 0,1-1 0,-1 1 0,0-1 0,1 1 0,-1 1 0,1-1 0,-1 1 0,1 0 0,-1 0 0,1 1 0,-1 0 0,1 0 0,-1 0 0,1 0 0,-1 1 0,0 0 0,7 3 0,-3 0-593,-1 1-1,0-1 1,0 1 0,12 12-1,33 34-5230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3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40 309 13603,'-32'32'5009,"32"-32"-4965,-1 0 0,1 0 0,0 0 0,0 1 0,0-1 0,0 0 0,0 0 0,0 0 0,0 0 0,-1 0 0,1 0 0,0 0 0,0 0 0,0 0 0,0 0 0,0 1 0,-1-1 0,1 0 0,0 0 0,0 0 0,0 0 0,0 0 0,0 0 0,-1 0 0,1 0 0,0 0 0,0 0 0,0 0 0,0 0 0,0 0 0,-1-1 0,1 1 0,0 0 0,0 0 0,0 0 0,0 0 0,0 0 0,-1 0 0,1 0 0,0 0 0,0 0 0,0 0 0,0-1 0,0 1 0,0 0 0,0 0 0,0 0 0,-1 0 0,1 0 0,0 0 0,0-1 0,0 1 0,0 0 0,0 0 0,0 0 0,0 0 0,0-1 0,0 1 0,0 0 0,0 0 0,0-15 1024,0 9-583,-1-42-91,3 0 0,1 0 1,3 0-1,13-56 0,-19 102-394,1 1-1,-1-1 1,1 1 0,-1-1-1,1 1 1,-1 0 0,1-1-1,0 1 1,0-1-1,0 1 1,0 0 0,0 0-1,1-2 1,-1 3 1,-1 0-1,1-1 1,-1 1 0,0 0-1,1 0 1,-1 0-1,1 0 1,-1 0 0,0 0-1,1 0 1,-1 0-1,1 0 1,-1 0 0,0 0-1,1 0 1,-1 1-1,1-1 1,-1 0 0,0 0-1,1 0 1,-1 0-1,0 1 1,1-1 0,-1 0-1,0 0 1,1 1-1,-1-1 1,0 0 0,0 1-1,1-1 1,-1 1 0,4 5 8,0 0 0,-1 0 0,0 1 0,4 11 0,-2-4-9,1 1 1,0-1-1,1 0 0,1-1 1,0 0-1,18 22 0,-23-32-4,-1 0-1,1 0 0,0-1 0,0 1 0,1-1 0,-1 0 1,0 0-1,1 0 0,0 0 0,-1-1 0,1 1 0,0-1 0,0 0 1,-1 0-1,1 0 0,0-1 0,0 1 0,0-1 0,0 0 1,0 0-1,0-1 0,0 1 0,0-1 0,0 0 0,0 0 1,0 0-1,-1 0 0,1 0 0,0-1 0,-1 0 0,1 0 0,3-2 1,3-4 11,0 0 0,0 0-1,-1-1 1,0 0 0,0-1 0,-1 0 0,-1 0 0,1 0 0,-2-1 0,1 0 0,-2-1 0,1 1 0,4-16 0,-16 75 74,3-32-200,0 0 0,2 0 1,0 1-1,1-1 1,0 0-1,1 1 0,6 23 1,-7-37-76,1-1 1,0 1-1,1-1 1,-1 1-1,0-1 1,1 1-1,-1-1 0,1 0 1,0 0-1,-1 1 1,1-1-1,0-1 1,1 1-1,-1 0 1,0 0-1,0-1 1,1 1-1,-1-1 1,1 0-1,-1 0 0,1 0 1,0 0-1,-1 0 1,1 0-1,0-1 1,-1 0-1,1 1 1,0-1-1,0 0 1,0 0-1,4-1 0,32-4-4809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3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12739,'89'-52'5409,"-94"74"-3193,-6 11-919,-4 6-185,10 5-568,4-3-216,12-12-152,20-2-8,13-12 24,1-7-32,1-8-8,-9-8-120,-12-7-512,-3 1-320,-9-1-824,2-1-353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3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12195,'17'3'5001,"20"2"-2449,2 2-975,15-2-209,-1 1-344,-1 6-704,2-3-168,-10 4-704,-7 0-560,-12 0-1681</inkml:trace>
  <inkml:trace contextRef="#ctx0" brushRef="#br0" timeOffset="1">1 285 13603,'29'0'5505,"21"5"-3328,27-5-1425,-2-5-32,14 0-952,-3-5-584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1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0 13059,'-5'1'5425,"-8"0"-5086,11-1 246,-5 2-350,1 0-1,-1 0 1,1 1-1,0 0 1,-1 0 0,2 0-1,-1 1 1,0 0-1,1 0 1,-1 1-1,1-1 1,1 1-1,-8 8 1,-15 13 335,13-15-375,7-7-141,1 1 1,0 0-1,0 0 0,1 1 0,-8 8 0,12-12-51,0 0-1,0-1 0,0 1 1,0 0-1,0 0 1,1 0-1,-1 0 0,1 0 1,-1-1-1,1 1 0,0 0 1,-1 0-1,1 0 1,0 0-1,0 0 0,1 0 1,-1 0-1,0 0 0,1 0 1,-1 0-1,1 0 1,-1 0-1,1 0 0,0 0 1,0-1-1,2 4 0,1 1 3,1 1-1,0-1 1,0 0-1,1-1 1,0 0-1,0 1 1,0-2-1,1 1 1,-1-1-1,1 0 1,0 0-1,1-1 1,-1 0-1,0 0 1,9 1-1,-6-1-5,0-1-1,0 0 0,1-1 1,-1 0-1,0 0 0,1-1 1,-1-1-1,1 0 0,-1 0 1,0-1-1,11-3 0,-16 3 14,0-1 0,0 1-1,0-1 1,-1 0-1,1-1 1,-1 1-1,0-1 1,0 0 0,4-5-1,0 1 268,-7 8-220,-1 1 1,1-1-1,-1 1 0,0-1 0,1 1 0,-1-1 0,0 1 1,1-1-1,-1 1 0,0-1 0,0 1 0,1-1 0,-1 1 1,0-1-1,0 1 0,0 0 0,0-1 0,0 1 0,0-1 1,0 1-1,0 0 0,0-1 0,0 1 0,0-1 0,-1 2 1,2 23 459,-2-20-515,1-1 1,0 1-1,0 0 1,0-1-1,1 1 0,1 8 1,-1-11-125,0 0 1,0 0-1,0 0 1,0-1-1,0 1 1,0 0-1,0-1 1,1 1 0,-1 0-1,0-1 1,1 1-1,-1-1 1,1 0-1,0 0 1,0 1-1,-1-1 1,1 0-1,2 0 1,20 8-1988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11739,'4'-1'986,"0"1"1,0-2 0,0 1-1,0 0 1,-1-1 0,8-4-1,18-18 1770,-14 8-2500,20-29 0,-19 22 709,27-32-206,150-189 2884,-190 240-3483,0 0-1,1-1 0,0 1 0,0 0 0,0 1 1,0-1-1,10-5 0,-14 9-139,1 0 0,-1 0 0,1 0 0,-1-1 0,1 1 0,-1 0 0,1 0 0,-1 0 0,1 0 0,-1 0-1,1 1 1,-1-1 0,1 0 0,-1 0 0,0 0 0,1 0 0,-1 0 0,1 1 0,-1-1 0,1 0 0,-1 0 0,0 1 0,1-1 0,-1 0 0,0 1 0,1-1 0,-1 0 0,0 1 0,1-1 0,-1 1 0,2 2 8,-1 0 1,0 0-1,0 0 1,0 0-1,0 0 1,0 1-1,0 5 1,8 83 19,15 90-1440,-20-164 600,0 1-1,2 0 1,1-1-1,0 0 0,1 0 1,0-1-1,15 21 1,1-9-1905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 13859,'-3'-1'5689,"1"-4"-3072,11 1-1137,-9 3-576,39-1-272,81 9-912,-31 1-552,7 8-1888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13667,'5'40'5991,"9"0"-3823,22 34-1344,-30-64-304,78 148 1798,-83-154-2243,1 0 1,1-1-1,-1 0 0,0 1 0,1-1 1,0 0-1,-1 0 0,1 0 0,0-1 1,1 1-1,4 2 0,-7-4-38,0 0-1,1 0 1,-1-1-1,1 1 1,0-1-1,-1 1 0,1-1 1,-1 0-1,1 0 1,0 0-1,-1 0 1,1 0-1,-1 0 1,1 0-1,0 0 1,-1 0-1,1-1 1,-1 1-1,1-1 0,0 1 1,-1-1-1,1 0 1,-1 1-1,0-1 1,1 0-1,-1 0 1,0 0-1,3-2 1,-1-1 48,0 0 1,0 0-1,0 0 1,-1 0-1,1 0 1,-1-1-1,0 1 1,0-1-1,1-5 1,11-49 564,-12 46-532,14-86 485,3-21-326,-19 118-317,1 1 0,-1-1 0,0 1 0,0-1 0,1 1 0,-1-1 0,0 1 1,1-1-1,0 1 0,-1 0 0,1-1 0,0 1 0,0 0 0,-1 0 0,1-1 0,0 1 0,0 0 1,1 0-1,-1 0 0,0 0 0,0 0 0,0 1 0,1-1 0,-1 0 0,0 0 0,1 1 0,-1-1 1,3 0-1,-1 2-234,0-1 0,0 1 0,0 0 0,0 0 0,0 0 0,0 1 0,0-1 0,0 1 1,0-1-1,-1 1 0,1 0 0,-1 0 0,3 3 0,25 21-3297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53 13979,'-34'-52'7083,"43"75"-5522,9 37 1,-13-41-1333,1 0 1,0 0-1,16 29 1,-14-34-84,0-1 0,1 0-1,12 13 1,-18-22-35,1 0 0,-1 0 0,1-1-1,0 1 1,1-1 0,-1 0-1,0 0 1,1 0 0,0-1 0,-1 0-1,1 0 1,0 0 0,7 2-1,-11-5-73,0 1 0,-1 0 0,1 0 0,0 0 0,-1-1 0,1 1-1,0 0 1,-1-1 0,1 1 0,-1 0 0,1-1 0,-1 1-1,1-1 1,-1 1 0,1-1 0,-1 1 0,1-1 0,-1 0-1,1 1 1,-1-1 0,0 1 0,1-1 0,-1 0 0,0 1-1,0-1 1,0 0 0,1 1 0,-1-1 0,0 0 0,0 0 0,0 1-1,0-2 1,3-34 507,-3 25-384,1-4-162,1 0 0,0 1 0,1-1 0,1 0 0,0 1 1,1 0-1,1 0 0,0 1 0,0-1 0,14-18 1,-20 30-83,1 1 0,0-1 0,0 1 0,0 0 0,0-1 0,0 1 0,0 0 0,0-1 0,0 1 0,1 0 0,-1 0 0,0 0 0,1 0 0,-1 0 0,1 1 0,-1-1 0,1 0 0,-1 1 0,1-1 0,0 1 0,-1-1 0,1 1 0,0 0 0,-1-1 0,1 1 0,0 0 0,-1 0 0,1 1 0,0-1 0,1 0 0,15 13-2299</inkml:trace>
  <inkml:trace contextRef="#ctx0" brushRef="#br0" timeOffset="1">547 345 14915,'0'-14'6674,"3"-7"-3410,5-15-1567,-3-6-233,5-2-936,-5 1-336,-4 16-776,2 9-640,6 21-1913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 13331,'-11'-28'5441,"-4"69"-2664,-1-2-785,11 6-304,7 4-335,9-12-889,15-1-152,15-16-120,3-9-96,8-8-128,4-4-112,0-9-424,-3-5-248,-4 1-697,-13 2-351,-13-6-465,-6 5-63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13899,'8'-9'5297,"22"1"-3689,5 0-511,14 8-113,6 0-400,1 5-792,-1 3-312,-8 2-896,-11 3-601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14731,'33'-3'5241,"43"-5"-4753,7-1-288,14 6-1224,-1-2-928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21 289 13603,'-21'55'4750,"36"-91"813,-1 4-4784,13-53-1,-23 63-546,-3 13-20,1 0 0,0 0 0,0 1 1,7-15-1,-9 23-188,0 0 0,1 0 0,-1 0 0,1 0 1,-1 0-1,1 0 0,-1 0 0,1 0 0,-1 0 0,1 0 0,-1 1 1,0-1-1,1 0 0,-1 0 0,1 0 0,-1 1 0,0-1 1,1 0-1,-1 1 0,1-1 0,-1 0 0,0 1 0,0-1 0,1 0 1,-1 1-1,0-1 0,0 1 0,1-1 0,-1 0 0,0 1 1,0 0-1,14 19 153,-12-18-118,34 56 298,-25-38-320,1 0 0,2 0 0,0-1 0,25 25 0,-35-41-34,0 0 0,0 0 0,0 0 1,1-1-1,-1 0 0,1 0 0,-1 0 1,1 0-1,0-1 0,0 1 1,0-1-1,0-1 0,0 1 0,0-1 1,6 0-1,-8 0 7,-1 0 0,0 0 1,1 0-1,-1-1 0,0 1 1,0-1-1,0 0 0,1 1 0,-1-1 1,0 0-1,0 0 0,0-1 1,0 1-1,0 0 0,-1-1 1,1 1-1,0-1 0,-1 1 0,1-1 1,-1 0-1,1 0 0,-1 0 1,0 0-1,1 0 0,-1 0 0,0 0 1,-1 0-1,1 0 0,0 0 1,-1 0-1,1-1 0,-1 1 1,0 0-1,1-1 0,-1-2 0,-1-12 133,-1 0 1,0 0-1,-1 0 0,-9-28 0,8 33-134,0 0 1,1-1-1,0 1 1,1-1-1,1 0 1,0 0 0,0 1-1,2-1 1,1-15-1,-2 26-75,1 0-1,-1 0 1,1 0-1,0 0 0,0 0 1,-1 0-1,1 0 1,0 0-1,1 1 0,-1-1 1,0 0-1,0 1 1,1-1-1,-1 1 1,1 0-1,0-1 0,-1 1 1,1 0-1,0 0 1,-1 0-1,1 0 0,0 0 1,0 0-1,0 1 1,0-1-1,0 1 1,0-1-1,3 1 0,2-1-443,1 1 1,-1 0-1,1 1 0,-1 0 0,0 0 0,12 3 0,24 10-2319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9578,'77'-11'4773,"-77"11"-4705,0 0 1,1 0-1,-1 0 1,0 0-1,1 0 1,-1 0-1,0 0 0,0 0 1,1 0-1,-1 0 1,0 0-1,1 0 1,-1 0-1,0 0 0,0 0 1,1 0-1,-1 0 1,0 1-1,1-1 1,-1 0-1,0 0 0,0 0 1,1 0-1,-1 1 1,0-1-1,0 0 1,0 0-1,1 0 0,-1 1 1,0-1-1,0 0 1,0 0-1,0 1 1,0-1-1,1 0 1,-1 0-1,0 1 0,0-1 1,0 0-1,0 1 1,0-1-1,0 0 1,0 1-1,0-1 0,0 0 1,0 0-1,0 1 1,0-1-1,0 0 1,0 1-1,0-1 0,-1 0 1,1 0-1,0 1 1,0-1-1,0 1 1,-14 18 2000,8-11-1343,-5 9 412,1 0 0,-11 29 0,17-38-973,2 0 0,-1 0 0,1 0 1,0 0-1,1 0 0,0 0 1,0 0-1,1 1 0,0 8 1,1-14-131,0 0 0,0 0 0,0 0 0,0 0 1,0 0-1,1 0 0,0 0 0,-1 0 0,1-1 1,0 1-1,0 0 0,1-1 0,-1 0 1,0 0-1,1 1 0,-1-2 0,1 1 0,0 0 1,0 0-1,0-1 0,5 3 0,8 2 25,-1-1 1,34 7-1,-31-8-5,-4 0-304,0-2-1,0 0 0,1-1 0,-1 0 0,1-1 0,-1 0 0,0-1 0,1-1 0,-1-1 0,0 0 0,17-6 0,-30 9 9,1-1 0,-1 0 0,1 0-1,-1 0 1,1 0 0,-1 0 0,1 0 0,-1 0-1,0 0 1,0 0 0,0-1 0,0 1 0,2-2-1,2-11-2174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12603,'23'2'4921,"29"3"-3313,-1-4-432,4 3-175,-5-4-465,-1 0-1128,0 0-513</inkml:trace>
  <inkml:trace contextRef="#ctx0" brushRef="#br0" timeOffset="1">0 207 13627,'9'1'5289,"15"-1"-2976,17 2-1289,17 0-296,9-6-120,6 6-920,-3-2-408,-4 2-1001,-1 3-439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1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30 290 11963,'-5'1'2486,"9"0"-940,19-1-406,42-6-606,-49 3-340,-1-1-1,0-1 1,0 0-1,0-1 1,-1-1-1,0 0 1,16-11-1,-29 17-172,0 0 0,1 1 0,-1-1 0,0 0 0,0 0 0,1 0 0,-1 0 0,0 0 0,0 0 0,0-1 0,0 1 0,0 0 0,0 0 0,-1-1-1,1 1 1,0-1 0,-1 1 0,1 0 0,-1-1 0,1 1 0,-1-1 0,0 1 0,0-1 0,1 1 0,-1-1 0,0 0 0,0 1 0,-1-1-1,1 1 1,0-1 0,0 1 0,-1-1 0,1 1 0,-1-1 0,1 1 0,-1 0 0,0-1 0,1 1 0,-1 0 0,0-1 0,0 1 0,0 0 0,0 0-1,0 0 1,0 0 0,-1 0 0,1 0 0,-3-2 0,-5-4 139,-1 1 1,0-1-1,0 2 0,-1 0 0,-13-5 1,-124-48 1427,145 57-1547,0-1 1,0 1 0,0-1-1,1 0 1,-1 1-1,1-1 1,-1-1 0,-2-2-1,5 4-37,-1 1-1,1-1 0,-1 1 1,1-1-1,0 0 0,0 0 0,-1 1 1,1-1-1,0 0 0,0 1 1,0-1-1,0 0 0,0 0 1,0 1-1,0-1 0,0 0 1,0 1-1,0-1 0,0 0 1,1 0-1,-1 1 0,0-1 0,0 0 1,1 1-1,-1-1 0,0 0 1,1 1-1,-1-1 0,1 1 1,-1-1-1,1 1 0,-1-1 1,1 1-1,-1-1 0,1 1 1,-1-1-1,1 1 0,0 0 0,-1-1 1,1 1-1,0 0 0,-1-1 1,1 1-1,0 0 0,0 0 1,11-5-168,0 1 0,-1 1 0,1 0 0,1 0-1,15-1 1,32 2-1415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13691,'26'-4'3318,"43"-1"0,-49 5-3164,0 1-1,0 1 1,0 0 0,0 1 0,-1 2 0,1 0-1,-1 0 1,0 2 0,19 9 0,-33-13-147,1 0-1,-1 1 1,1-1 0,-1 1 0,-1 0 0,1 0 0,8 9 0,-12-10-12,1-1 1,0 1-1,-1-1 1,0 1 0,0-1-1,1 1 1,-2 0-1,1 0 1,0 0-1,0-1 1,-1 1 0,0 0-1,1 0 1,-1 0-1,0 0 1,-1 0 0,1 0-1,0 0 1,-2 4-1,-1 2-8,-1 0-1,0 0 0,0 0 1,-1-1-1,0 1 0,0-1 1,-1-1-1,0 1 0,-13 11 1,-9 8 119,-33 22 0,57-46-84,-29 22 205,6-5 300,1 0 1,-37 39 0,57-52-468,0 0 0,0 1 0,1-1 0,0 1 0,0 0 0,1 1 0,0-1 0,0 1 0,1 0 1,0 0-1,0 0 0,1 0 0,-1 18 0,3-23-219,0 0 0,0 0 0,0 0-1,1 0 1,0 0 0,0 0 0,0 0 0,0 0 0,0 0 0,1-1 0,0 1 0,3 5-1,10 14-1827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1:44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13579,'-5'5'9354,"-3"0"-3689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2:0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77 11530,'1'-8'1014,"-1"-10"1167,0 18-2138,-1 0 0,1-1 0,0 1 0,0 0-1,0 0 1,0-1 0,0 1 0,-1 0 0,1 0 0,0 0 0,0-1 0,-1 1 0,1 0 0,0 0 0,0 0 0,0 0 0,-1 0 0,1-1-1,0 1 1,-1 0 0,1 0 0,0 0 0,0 0 0,-1 0 0,1 0 0,0 0 0,-1 0 0,1 0 0,0 0 0,0 0 0,-1 0 0,1 0 0,0 0-1,-1 0 1,1 0 0,0 0 0,0 1 0,-1-1 0,1 0 0,0 0 0,0 0 0,-1 0 0,1 0 0,0 1 0,0-1 0,0 0 0,-1 0-1,1 0 1,0 1 0,0-1 0,-3 2 54,0 0-1,1 1 1,-1-1-1,1 1 1,0-1-1,0 1 1,0 0-1,0-1 1,0 1-1,0 0 1,1 0-1,0 0 1,-1 1-1,1-1 1,0 0 0,0 0-1,1 1 1,-1-1-1,1 0 1,0 1-1,0-1 1,0 1-1,0-1 1,0 0-1,1 1 1,0-1-1,-1 0 1,3 5-1,-2-6-70,0 1-1,0 0 1,0-1-1,0 1 1,1-1-1,-1 1 1,1-1-1,0 0 1,0 0 0,0 0-1,0 0 1,0 0-1,0 0 1,0 0-1,1-1 1,-1 1-1,1-1 1,-1 1-1,1-1 1,0 0-1,-1 0 1,1 0-1,0-1 1,-1 1 0,1-1-1,0 1 1,0-1-1,0 0 1,0 0-1,0 0 1,-1-1-1,1 1 1,0-1-1,0 1 1,3-2-1,2-2 22,1 0-1,-1 0 0,0 0 0,-1-1 0,1-1 0,-1 1 0,0-1 0,0 0 0,-1-1 1,0 1-1,0-1 0,0-1 0,-1 1 0,0-1 0,0 0 0,-1 0 0,0 0 0,3-12 1,-6 19 2,-1-1 1,1 1 0,0-1 0,-1 1 0,0-1 0,1 1-1,-1-1 1,0 0 0,0 1 0,0-1 0,0 1 0,0-1-1,0 0 1,-1 1 0,1-1 0,0 1 0,-1-1 0,1 1 0,-1-1-1,1 1 1,-1-1 0,0 1 0,0-1 0,0 1 0,0 0-1,0 0 1,0-1 0,0 1 0,0 0 0,0 0 0,-1 0-1,1 0 1,0 0 0,-1 0 0,-1 0 0,0 0 40,-1 1 1,1-1-1,-1 1 0,1 0 1,-1 0-1,1 0 1,-1 0-1,1 1 0,-1-1 1,1 1-1,0 0 1,-1 0-1,1 0 0,0 1 1,-6 2-1,-2 3 17,0 0 0,1 0-1,-1 1 1,2 1 0,-1 0 0,1 0-1,0 1 1,-13 20 0,10-13-36,2 1-1,0 0 1,1 1 0,-12 35 0,18-44-51,0 0 0,1 0 0,0 0 0,1 0 0,0 0 0,1 1 0,0-1 1,1 11-1,0-14-9,1-1-1,-1 1 1,1-1 0,0 1 0,1-1 0,0 0 0,0 0 0,0 0 0,0 0 0,1-1 0,0 1 0,0-1 0,8 7 0,-3-4 24,1 0 1,0-1-1,1-1 0,-1 0 1,1 0-1,0-1 1,1 0-1,-1-1 1,1-1-1,0 1 0,0-2 1,0 0-1,0 0 1,0-1-1,0-1 1,1 0-1,-1 0 0,19-4 1,-9 1-167,0-2 0,0 0 1,0-1-1,-1-1 0,0-1 1,-1-1-1,1-1 0,-2-1 1,24-16-1,-38 23-218,1 0 0,-1 0-1,0-1 1,0 1 0,0-1-1,-1-1 1,0 1 0,0 0-1,0-1 1,0 0 0,4-10 0,-4-14-4804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2:0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144 267 9394,'-1'9'671,"1"-4"-228,-1-1 0,1 1-1,0-1 1,1 1 0,-1 0 0,2 5-1,-2-9-284,1 1 1,0 0-1,-1-1 0,1 0 0,0 1 0,0-1 0,0 1 0,0-1 1,0 0-1,1 0 0,-1 1 0,0-1 0,0 0 0,1 0 1,-1 0-1,1-1 0,-1 1 0,1 0 0,-1 0 0,1-1 0,2 1 1,4 2 72,0-1 1,1 0-1,0-1 1,-1 0 0,1 0-1,0-1 1,0 0-1,-1 0 1,11-3-1,-15 3-198,0-1-1,-1 0 1,1 0-1,0 0 1,-1 0-1,1-1 0,-1 1 1,0-1-1,1 0 1,-1 0-1,0 0 1,0-1-1,0 1 0,0-1 1,-1 1-1,1-1 1,-1 0-1,1 0 0,-1 0 1,0-1-1,0 1 1,-1 0-1,3-6 1,-3 6 29,-1 0 0,0 1 0,1-1 0,-1 0 0,-1 0 1,1 0-1,0 1 0,0-1 0,-1 0 0,0 0 0,1 1 1,-1-1-1,0 0 0,-1 1 0,1-1 0,0 1 0,-1-1 1,1 1-1,-1 0 0,0 0 0,1-1 0,-1 1 1,0 0-1,-1 1 0,1-1 0,-3-2 0,-6-4 297,-1 0 0,0 1 0,0 0 1,-15-5-1,-160-58 2320,184 69-2636,-1 0 0,1-1 0,0 1 0,0-1 1,0 0-1,-1 0 0,2 0 0,-1 0 0,0 0 0,0-1 0,1 1 1,-1-1-1,1 0 0,0 0 0,-4-5 0,6 7-34,0 0 0,-1-1 0,1 1 0,0 0 0,0 0 1,0 0-1,0-1 0,0 1 0,0 0 0,0 0 0,0 0 0,0 0 0,0-1 0,1 1 0,-1 0 0,0 0 0,1 0 0,0-2 0,1 1-12,0 0 0,-1-1 0,1 1-1,0 0 1,0 0 0,0 0 0,0 1-1,1-1 1,-1 1 0,5-3 0,3 0-293,1 0 0,-1 0 0,1 1 0,0 1 0,0 0 0,0 1 1,0 0-1,1 0 0,-1 1 0,0 0 0,0 1 0,0 1 0,1 0 0,12 4 0,0 6-2587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2:1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6 10290,'-25'12'1145,"1"1"-1,0 1 0,1 0 1,-26 22-1,-79 78-1676,79-68 867,-100 101-202,131-127-23,1 1-1,1 1 1,0 0-1,2 1 0,-19 41 1,30-55-73,0-1 0,0 1 0,0-1 0,1 1 0,1 0 0,-1 0 0,1 0 0,1 0 0,0 0 0,0 0 0,1 0 0,0 0 0,0-1 0,1 1 0,0 0 0,1 0 0,0-1 0,0 0 0,1 1 0,0-1 0,0 0 0,1-1 0,0 1 0,0-1 0,1 0 0,0 0 0,12 10 0,4 1 24,1 0 0,1-2 0,0 0 0,1-2 0,1-1 0,0-1 0,56 18 1,-36-17 138,1-2 1,0-2 0,1-2 0,56 1-1,-54-7-109,0-2-1,0-2 1,0-3-1,62-14 1,-88 14-84,0-1 1,-1-1 0,0-1 0,0-1-1,-1-1 1,-1-1 0,0-1 0,0-1-1,-1 0 1,32-32 0,-33 26 7,0-1 0,-2-1 0,0-1 0,-2-1 0,0 0 0,-2-1-1,18-46 1,-25 52 53,0 1 0,-2-1 0,0 0 0,-1 0 0,-1 0 0,0-1 0,-2 1 0,0 0 0,-2-1 0,0 1 0,-1 0 0,-6-23 0,3 21 35,-2 1 1,0-1-1,-1 2 1,0-1-1,-2 1 1,-1 1 0,0-1-1,-20-21 1,22 29-70,-1 0 1,-1 0-1,0 1 1,0 0-1,-1 1 1,0 1-1,-1 0 1,0 1-1,0 0 1,0 1-1,-1 0 1,-25-5-1,9 7-100,-1 0-1,0 2 1,0 2-1,-1 1 1,1 1-1,0 1 1,1 2 0,-44 13-1,9 2-783,0 2 0,-114 57-1,48-4-2475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47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114 413 14227,'72'26'4980,"-71"-26"-4923,-1 0 1,1 0-1,-1 0 1,1 0 0,-1 0-1,1 0 1,-1 0-1,1 0 1,-1 0-1,1 0 1,-1-1-1,1 1 1,-1 0-1,0 0 1,1 0 0,-1-1-1,1 1 1,-1 0-1,0 0 1,1-1-1,-1 1 1,0 0-1,1-1 1,-1 1 0,0 0-1,1-1 1,-1 1-1,0-1 1,0 1-1,1-1 1,-1 1-1,0 0 1,0-1 0,0 1-1,0-1 1,0 1-1,0-1 1,0 0-1,1-25 898,-2 12-471,8-73 693,22-99 1,-11 86 257,-18 86-776,-6 23-241,-7 27-138,4-12-308,-1 0 1,-1-1 0,0 0 0,-2-1-1,-1 0 1,0-1 0,-2-1-1,0 0 1,-2-1 0,-35 31 0,51-48-217,-1 0 1,1 0 0,-1-1-1,1 1 1,-1 0 0,1-1-1,-1 0 1,0 1 0,0-1-1,0 0 1,0-1 0,-5 2-1,-1-2-2636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47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279 97 10594,'-19'2'494,"1"-1"165,0 1 0,0 1 0,-28 8 0,39-8-513,1-1-1,-1 1 0,1 1 1,0-1-1,0 1 0,0 0 1,0 1-1,0-1 1,1 1-1,0 0 0,0 1 1,-7 9-1,2 0 3,1 1-1,0 0 1,1 0 0,0 1-1,2 0 1,0 0 0,1 0-1,0 1 1,1 0-1,2 0 1,0 0 0,0 0-1,2 0 1,3 33 0,-2-39-130,1-1 0,0 1 0,1-1 0,1 0 0,0 0 0,0 0 0,1 0 1,0-1-1,1 0 0,0 0 0,1 0 0,0-1 0,0 0 0,1 0 0,0-1 0,1 0 0,-1 0 1,2-1-1,-1 0 0,1-1 0,0 0 0,0-1 0,1 0 0,12 4 0,3-1 138,1-1 1,1-1-1,-1-2 0,1-1 0,0-1 0,0-1 0,0-1 1,0-2-1,35-7 0,-47 6 46,1-2 0,0 0-1,-1-2 1,0 1 0,-1-2 0,1 0 0,-1-1 0,-1 0 0,14-12-1,0-3 96,-1-1 0,-1-2-1,26-34 1,-42 49-168,0-1 0,-2 0 1,1-1-1,-2 1 0,0-2 1,9-24-1,-13 30-10,-1 0 1,0-1-1,-1 0 1,0 1-1,0-1 1,-1 0-1,0 0 0,-1 1 1,0-1-1,0 0 1,-1 1-1,-4-13 0,1 8 0,0 0-1,-1 1 0,0-1 0,-1 1 0,-1 0 0,0 1 0,-1 0 0,0 0 0,-1 1 0,0 0 0,0 1 0,-2 0 0,1 1 0,-1 0 1,0 0-1,-1 2 0,0-1 0,0 2 0,-1 0 0,1 0 0,-1 1 0,-1 1 0,1 0 0,-1 1 0,1 1 0,-1 0 0,-25 1 0,-1 6-348,2 1-1,-1 2 0,1 2 1,0 1-1,1 3 0,-54 25 0,6 5-1840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7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5 11402,'17'-2'3139,"-9"1"-2450,0 0 1,0 1 0,1 0-1,-1 0 1,0 0 0,9 3 0,-15-3-643,-1 1 0,1-1 0,0 1 0,0 0 0,-1 0 0,1 0 0,0 0-1,-1 0 1,1 0 0,-1 0 0,0 0 0,1 1 0,-1-1 0,0 1 0,0-1 0,0 1 0,0-1 0,0 1 0,0-1 0,0 1 0,0 0 0,-1 0 0,1-1 0,0 1 0,-1 0 0,0 0 0,1 0 0,-1 0 0,0 0 0,0-1 0,0 1 0,-1 3 0,0 7 63,-1 0-1,-1 0 0,0 0 1,0-1-1,-1 1 1,-1-1-1,0 0 0,0 0 1,-13 19-1,3-7 218,-2-1-1,0 0 1,-25 23 0,3-15 572,26-25-312,24-24-84,-4 11-489,0 1 0,0 0 0,0 1 0,1-1 0,0 1-1,0 1 1,1 0 0,13-6 0,-20 9-17,1 1 0,0 0 0,-1 0 0,1 0 0,0 0 0,0 0 0,0 1 0,0-1 0,0 1 0,0 0 0,0 0 0,0 0 0,0 0 0,0 0 0,0 1 0,0 0 0,0-1 0,0 1 0,-1 0 0,1 0 0,0 1 0,0-1 0,-1 0 0,1 1 0,-1 0 0,1 0 0,-1-1 0,0 1 0,0 1 0,0-1 0,0 0 0,2 3 0,-2-2 2,1 2-54,1 1 0,0-1 0,0 0 1,1 0-1,8 8 0,-12-12-20,1 0 0,-1-1-1,0 1 1,1 0 0,-1-1 0,0 1-1,1-1 1,-1 1 0,1-1 0,-1 1-1,1-1 1,-1 0 0,1 0 0,-1 0 0,1 0-1,-1 0 1,0 0 0,1 0 0,-1-1-1,1 1 1,-1 0 0,1-1 0,-1 1-1,0-1 1,1 0 0,-1 1 0,0-1-1,1 0 1,-1 0 0,0 0 0,0 0-1,1-1 1,29-37-3712,-17 20 535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8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89 193 10818,'-14'23'985,"2"-1"1,0 2-1,1-1 0,1 2 0,2-1 0,-9 40 0,15-54-897,1 0-1,0 0 1,1 0-1,0 0 1,0 1-1,1-1 0,0 0 1,1 0-1,0 0 1,1-1-1,0 1 0,1-1 1,-1 1-1,2-1 1,-1 0-1,1 0 1,1-1-1,0 0 0,13 15 1,-3-8-23,0 0 1,1-2 0,1 0-1,0 0 1,1-2 0,0-1-1,1 0 1,0-1 0,22 6-1,-9-5-97,0-1 1,0-2-1,1-1 0,0-1 0,37-1 0,-54-5-53,1 0 0,-1-2 1,0 0-1,1-1 0,-1 0 0,-1-2 0,1 0 0,-1 0 0,0-2 0,-1 0 1,1-1-1,-2 0 0,1-1 0,21-20 0,-17 12 74,0-1 1,0-1-1,-2-1 1,-1 0-1,0-1 1,-2-1-1,-1 0 1,20-46-1,-29 57 94,0 0 0,-1-1 0,0 1 1,-1-1-1,0 1 0,-1-1 0,-1 0 0,0 1 1,-1-1-1,0 0 0,-1 1 0,0-1 0,-1 1 0,0 0 1,-1-1-1,-1 2 0,1-1 0,-2 0 0,0 1 0,0 0 1,-1 0-1,-11-12 0,8 11 50,0 1 1,0 0-1,-1 1 1,-1 0-1,0 1 1,0 0-1,-1 1 1,0 0-1,0 1 1,-1 0-1,0 1 1,0 1-1,0 0 1,-1 1-1,0 1 0,0 0 1,0 1-1,-17-1 1,4 5-125,0 0 0,0 2 0,1 1 0,-1 1 1,1 2-1,0 0 0,1 2 0,0 1 0,0 1 0,2 1 1,-1 1-1,2 1 0,-34 28 0,-5 14-1765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01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193 398 12947,'-24'7'979,"12"-3"-353,0 0 1,0 1 0,1 0-1,-16 9 1,23-11-481,1-1 0,0 1 0,0 0 0,0 0 0,0 0 0,0 0 0,0 0 1,1 1-1,0-1 0,-1 1 0,1 0 0,1-1 0,-1 1 0,0 0 0,1 0 0,0 0 0,-1 7 0,0 1 72,0 1 0,1 0 0,1-1-1,0 1 1,1 0 0,0-1 0,1 1 0,0 0-1,1-1 1,6 17 0,-5-20-175,0 0 1,1 0 0,0 0-1,1-1 1,-1 0-1,1 0 1,1 0 0,0-1-1,0 0 1,0 0-1,1-1 1,0 0 0,15 9-1,2-2-72,1-1-1,0-1 0,1-1 1,0-2-1,1 0 1,0-2-1,0-1 0,0-1 1,51 0-1,-42-5-116,0-1-1,0-2 1,0-2-1,-1-1 0,0-2 1,0-2-1,36-15 1,-52 17 135,0-1 1,-1 0-1,0-2 0,-1 0 1,0-2-1,-1 0 0,-1 0 1,0-2-1,-1 0 0,0 0 1,-2-2-1,0 1 0,19-36 1,-26 41 51,0-1 1,-1 1 0,0-1 0,-1 0 0,0 0 0,-1-1 0,-1 1-1,0-1 1,-1 0 0,0 1 0,-1-1 0,-1 0 0,0 1-1,-1-1 1,0 1 0,-1-1 0,0 1 0,-2 0 0,1 0-1,-1 0 1,-1 1 0,0 0 0,-10-14 0,2 8 129,0 0 1,-2 1 0,0 1 0,0 0-1,-2 1 1,0 1 0,0 1-1,-1 0 1,-1 1 0,0 2 0,-1 0-1,-39-13 1,32 14-21,0 1-1,-1 2 1,1 0-1,-1 3 1,-1 0-1,1 2 1,0 0 0,0 3-1,-46 7 1,46-4-156,0 3-1,1 0 1,1 2 0,-1 1 0,2 1-1,0 1 1,0 1 0,1 1 0,1 2 0,0 0-1,2 2 1,-33 33 0,46-41-175,0 0 1,0 0-1,2 1 0,-1 0 1,-8 21-1,10-17-351,2 0 0,0 0 0,-3 28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6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350 12 8738,'-1'-1'420,"0"0"0,0 0 0,1 0 0,-1 0 0,0 1 0,0-1 0,0 0 0,0 1 0,0-1 0,0 0 0,0 1 0,-1-1 0,1 1 0,0 0 0,0-1 0,-2 1 0,-23 0 1529,-25 13-1252,29-4-523,1 1-1,0 1 1,1 1 0,0 1-1,1 1 1,0 0 0,2 2 0,-1 0-1,2 0 1,0 2 0,-15 21-1,29-36-141,1 1-1,-1-1 0,0 0 0,1 0 0,0 1 0,0-1 1,0 1-1,0-1 0,0 1 0,1-1 0,-1 1 1,1 0-1,0-1 0,0 1 0,1 0 0,-1-1 0,2 5 1,-2-6-21,1 0 0,0 0 0,0 0 0,0-1 1,0 1-1,0 0 0,0 0 0,1-1 0,-1 1 0,1-1 1,-1 1-1,1-1 0,-1 0 0,1 1 0,0-1 1,-1 0-1,1 0 0,0 0 0,0 0 0,0-1 1,0 1-1,0 0 0,0-1 0,0 0 0,0 1 1,0-1-1,0 0 0,0 0 0,1 0 0,2 0 1,11-2 66,1-1 0,-1 0 0,1-1 0,-1 0 0,-1-1 0,1-1 0,15-9 0,-10 5 340,0-2 0,-1-1 0,-1 0 1,26-23-1,-45 35-395,0 1 0,0 0 0,1 0 0,-1 0 0,0 0 0,0-1 0,1 1 0,-1 0 0,0 0 0,0 0 0,0 0 0,1 0 0,-1 0 0,0 0 0,1 0 0,-1 0 0,0 0 0,0 0 0,1 0 1,-1 0-1,0 0 0,0 0 0,1 0 0,-1 0 0,0 0 0,0 0 0,1 0 0,-1 0 0,0 0 0,0 0 0,0 1 0,1-1 0,-1 0 0,0 0 0,0 0 0,0 0 0,1 1 0,-1-1 0,0 0 0,0 0 0,0 0 0,0 1 0,1-1 0,-1 0 0,0 0 0,0 1 0,0-1 0,0 0 0,0 0 0,0 1 1,0-1-1,0 0 0,0 0 0,0 1 0,0-1 0,0 0 0,0 0 0,0 1 0,0-1 0,3 27 20,-1-9-461,8 0-976,3-3-702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5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7 258 13027,'-1'3'255,"0"-1"1,0 1 0,0-1-1,0 1 1,0-1-1,1 1 1,0-1 0,-1 1-1,1-1 1,0 1-1,0 0 1,0-1 0,1 1-1,-1-1 1,0 1 0,2 4-1,0-5-142,0 0 1,0 0-1,1 1 0,-1-1 0,0-1 1,1 1-1,0 0 0,-1-1 0,1 1 1,0-1-1,-1 0 0,1 0 0,0 0 1,5 1-1,10 4 72,1-1 1,0-1-1,1-1 1,-1-1 0,1 0-1,-1-2 1,1 0-1,-1-1 1,1-1-1,-1-1 1,0 0-1,1-2 1,32-11 0,-49 14-157,1 1 0,0-1 0,-1 0 0,1 0 0,-1 0 0,0-1 0,0 1 0,0-1 0,0 0 1,0 1-1,-1-1 0,1 0 0,-1-1 0,1 1 0,-1 0 0,0-1 0,-1 1 0,1-1 0,1-4 0,-3 4 24,1 0 0,-1-1 0,0 1 0,0 0 0,0 0 0,-1-1 0,1 1-1,-1 0 1,0 0 0,-1 0 0,1 0 0,-1 0 0,1 0 0,-1 0 0,0 0 0,-1 0-1,-3-4 1,-5-6 243,-1 0 0,-1 2 1,0-1-1,-1 2 0,-18-13 0,-2-2 346,33 25-612,0 0-1,-1 0 0,1 0 1,0 0-1,0 0 0,0 0 1,-1 0-1,1 0 0,1 0 1,-1-1-1,0 1 0,0 0 1,0-1-1,1 1 0,-1-1 1,0 1-1,1-1 0,0 1 0,-1-1 1,1 1-1,0-1 0,0 1 1,-1-1-1,1 1 0,0-1 1,1 0-1,-1 1 0,1-3 1,0 2-27,0 0 1,0 0 0,1 0-1,0 1 1,-1-1 0,1 0-1,0 1 1,0-1 0,0 1-1,0-1 1,0 1 0,0 0 0,0 0-1,0 0 1,0 0 0,1 0-1,-1 0 1,4 0 0,3 0-221,-1 0 0,1 0 1,0 1-1,0 0 1,-1 0-1,1 1 0,0 0 1,-1 1-1,1 0 0,-1 0 1,1 1-1,-1 0 1,9 5-1,31 16-2135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02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79 111 10882,'-71'-36'4120,"70"35"-4049,1 1-1,0 0 1,-1 0 0,1 0-1,-1-1 1,1 1 0,0 0 0,-1-1-1,1 1 1,0 0 0,-1 0 0,1-1-1,0 1 1,-1-1 0,1 1-1,0 0 1,0-1 0,0 1 0,-1-1-1,1 1 1,0 0 0,0-1-1,0 1 1,0-1 0,0 1 0,0-1-1,0 1 1,0-1 0,0 1 0,0-1-1,0 1 1,0 0 0,0-1-1,0 1 1,0-1 0,0 1 0,1-1-1,-1 1 1,0 0 0,0-1-1,0 1 1,1-1 0,-1 1 0,0 0-1,1-1 1,-1 1 0,19-15 1001,-15 13-612,5-5 36,1 1 0,0 1 0,21-9 0,-29 12-467,1 1-1,-1 0 1,1 0 0,-1 1-1,1-1 1,-1 1-1,1-1 1,-1 1 0,1 0-1,0 0 1,-1 0-1,1 0 1,-1 0 0,1 1-1,0-1 1,-1 1 0,1-1-1,-1 1 1,1 0-1,-1 0 1,0 0 0,1 1-1,3 2 1,-5-2-13,0 0 1,1 0-1,-1 0 0,0 0 1,0 0-1,0 1 1,0-1-1,0 0 1,-1 1-1,1-1 0,-1 1 1,0-1-1,1 1 1,-1-1-1,0 1 0,-1-1 1,1 1-1,0-1 1,-1 1-1,1-1 0,-1 1 1,0-1-1,0 0 1,0 1-1,0-1 1,-2 3-1,-4 9 144,-1 0 1,-19 24 0,21-30-85,-7 6 46,10-12-104,1 0 0,-1 0-1,1 1 1,0-1-1,0 1 1,0-1 0,0 1-1,0 0 1,1 0 0,-1 0-1,0 3 1,10-4-86,31-4-128,-18 0 40,38 2 0,-54 1 129,0-1 0,0 1-1,0 0 1,0 0 0,0 1-1,-1-1 1,1 1 0,0 0-1,-1 0 1,1 1 0,-1-1-1,7 6 1,-9-6 26,-1-1-1,1 1 1,-1 0 0,1 0-1,-1 0 1,0 0 0,1 0 0,-1 0-1,0 0 1,-1 0 0,1 0-1,0 1 1,-1-1 0,1 0 0,-1 0-1,0 1 1,1-1 0,-1 0-1,0 1 1,0-1 0,-1 0-1,1 1 1,0-1 0,-1 0 0,0 0-1,1 0 1,-1 1 0,0-1-1,0 0 1,0 0 0,0 0 0,-1 0-1,-1 3 1,-5 4 105,1 1 0,-1-1 1,0-1-1,-1 0 0,-12 10 0,5-5 107,0-1 0,-1-1-1,0-1 1,0 0 0,-1-1 0,-1-1-1,-33 11 1,37-19-866,19-7-1245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09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229 243 11442,'1'21'1158,"1"3"3489,4-56-1171,1-5-2895,1 0 0,22-59-1,-5 20-460,-25 75-120,0 1-1,0 0 1,0 0 0,0 0 0,0-1 0,1 1-1,-1 0 1,0 0 0,0 0 0,0-1 0,0 1-1,0 0 1,0 0 0,0-1 0,0 1-1,0 0 1,0 0 0,0 0 0,0-1 0,0 1-1,0 0 1,0 0 0,0-1 0,0 1 0,0 0-1,0 0 1,0-1 0,0 1 0,-1 0-1,1 0 1,0 0 0,0-1 0,0 1 0,0 0-1,0 0 1,-1 0 0,1 0 0,0-1 0,0 1-1,0 0 1,0 0 0,-1 0 0,1 0 0,-1 0-1,-12 6 8,-29 28 23,22-16-25,-41 24-658,-93 49 0,139-83-694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10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132 177 10858,'-18'7'782,"6"-3"-164,1 1-1,1 0 1,-17 9-1,24-12-479,-1 1-1,1 0 0,-1 0 0,1 0 0,0 0 0,0 1 0,0-1 0,1 1 0,-1 0 1,1 0-1,0 0 0,0 0 0,-1 5 0,-1 0-14,2 0 1,-1 1-1,1-1 1,1 1-1,0-1 0,0 1 1,1 0-1,0-1 1,1 1-1,0-1 0,0 1 1,1-1-1,0 1 0,1-1 1,0 0-1,1 0 1,0 0-1,0 0 0,0-1 1,1 0-1,1 0 1,-1 0-1,1 0 0,1-1 1,-1 0-1,15 11 0,-5-5-47,0-1-1,1-1 1,0 0-1,1-2 0,0 0 1,1-1-1,0 0 0,0-2 1,0 0-1,1-1 0,37 4 1,-33-7-66,-1-1 0,1-1 1,-1-1-1,0-1 0,1-1 1,43-11-1,-55 10-9,0 0 0,-1-1-1,0 0 1,0-1 0,0 0-1,-1-1 1,0 0 0,0 0 0,-1-1-1,0 0 1,0-1 0,-1 0 0,0-1-1,0 1 1,5-12 0,-6 8 22,0 0 0,-1 0 0,-1-1 0,0 0 0,-1 0 0,0 0 0,-1-1 0,-1 1 0,-1-1 0,0 0 0,-1-20 0,0 24 102,-1 0-1,-1 0 1,0 0-1,0 0 1,-1 1-1,-1-1 1,1 1-1,-2-1 1,1 1-1,-2 0 1,1 1-1,-1-1 1,-1 1-1,1 1 1,-16-16-1,7 12-4,0 1 1,0 0-1,-1 2 0,0 0 1,-1 0-1,0 2 0,0 0 1,-20-5-1,9 4-44,0 2 1,0 1-1,0 1 0,-44 0 0,55 4-98,-1 1 0,1 1-1,0 0 1,-1 1-1,1 1 1,0 1-1,1 0 1,-26 12-1,33-12-163,1 0-1,-1 0 0,1 0 1,0 1-1,0 1 0,1-1 1,-1 1-1,2 0 0,-1 1 1,1 0-1,0 0 0,0 0 1,1 1-1,1-1 0,-1 1 1,-3 11-1,-8 33-1620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14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69 8274,'-1'-4'173,"-1"0"452,1 0 1,0 0 0,0 0 0,0 0 0,0 0-1,1-1 1,-1-4 0,1 8-432,1 0 1,-1 0-1,0 0 0,1-1 0,-1 1 1,1 0-1,-1 0 0,1 0 0,0 0 1,-1 0-1,1 0 0,0 0 0,0 0 1,-1 0-1,1 0 0,0 0 0,0 1 1,0-1-1,0 0 0,0 1 0,0-1 1,0 1-1,1-1 0,-1 1 0,0-1 1,0 1-1,0 0 0,1-1 0,-1 1 1,1 0-1,0-1-142,-1 1-1,1 0 1,0-1 0,-1 1 0,1 0-1,-1 0 1,1 0 0,0 0 0,-1 0-1,1 0 1,-1 0 0,1 1 0,0-1-1,-1 1 1,1-1 0,-1 1 0,1-1 0,-1 1-1,0 0 1,1 0 0,-1 0 0,0 0-1,1 0 1,-1 0 0,0 0 0,0 0-1,0 0 1,0 1 0,0-1 0,0 0-1,0 1 1,0-1 0,-1 0 0,1 1-1,0-1 1,-1 1 0,1 0 0,-1-1 0,0 1-1,0-1 1,1 4 0,-1 4-15,1-1 0,-2 1 0,1 0 0,-1 0 0,0-1 1,-4 13-1,-5 10 72,-1-1 0,-2-1 0,-1 0 0,-24 36 0,11-18 797,20-33 256,9-19-410,15-20-204,-15 23-539,1-1 0,-1 1 0,1-1 1,-1 1-1,1 0 0,0 0 0,0 0 1,0 0-1,0 1 0,1-1 0,-1 1 1,0 0-1,1 0 0,-1 0 1,1 0-1,-1 0 0,1 1 0,-1 0 1,1 0-1,-1 0 0,1 0 0,-1 0 1,1 1-1,-1-1 0,6 3 0,1 1-14,0 0-1,-1 1 0,1 1 0,-1-1 0,0 2 0,0-1 0,8 10 0,-8-9-130,0 0 0,1-1-1,-1 1 1,1-2 0,1 0 0,-1 0 0,16 5 0,-22-9-21,0 0 0,0 1 1,0-2-1,1 1 0,-1 0 0,0-1 1,0 0-1,0 0 0,1 0 1,-1 0-1,0-1 0,0 0 0,0 1 1,0-2-1,0 1 0,0 0 1,0-1-1,0 0 0,0 0 0,-1 0 1,1 0-1,-1 0 0,4-4 1,2-9-1652,-5 1-481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14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35 278 12403,'-23'68'4441,"19"-54"-4170,2 1 0,0-1 0,-1 16 0,3-22-258,0-1 1,0 1 0,1 0-1,0 0 1,0 0 0,1-1-1,0 1 1,1 0 0,-1-1-1,1 0 1,1 0 0,0 0-1,-1 0 1,2 0 0,-1-1-1,9 10 1,-1-5 57,1 0-1,0-1 1,0 0-1,1-1 1,1-1 0,-1 0-1,26 10 1,119 32 227,-135-43-306,11 3-46,0-3 0,1 0 0,-1-3 1,1 0-1,0-3 0,38-2 0,-53-1 19,0-1-1,0 0 1,0-2 0,-1 0-1,1-1 1,-1-2-1,-1 0 1,0-1 0,0 0-1,0-2 1,27-21-1,-37 25 34,-1-1-1,0-1 1,0 1-1,-1-1 1,0 0 0,-1-1-1,0 0 1,-1 0-1,0 0 1,0-1-1,-1 1 1,0-1-1,-1 0 1,0 0 0,-1-1-1,0 1 1,-1 0-1,0-1 1,-1 1-1,-1-13 1,-1 7 97,0 0-1,0 1 1,-2-1 0,0 1 0,-1 0-1,0 0 1,-2 0 0,1 1 0,-2 0-1,0 0 1,-1 1 0,-1 0-1,-13-16 1,7 14 67,0 1 1,-2 0-1,0 1 0,0 0 0,-1 2 1,-1 0-1,0 1 0,-1 1 0,0 2 1,0-1-1,-1 2 0,0 1 0,0 1 0,0 1 1,-26-2-1,19 4-186,1 1 1,-1 2-1,1 1 1,-1 1-1,1 1 1,0 1-1,0 2 1,1 1-1,0 1 1,0 1-1,-42 23 1,-9 16-1255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16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12235,'48'-13'7114,"5"-1"-4352,-34 9-2620,1 1 0,0 1 0,1 0 0,22 1 0,-41 2-137,0 0 0,0 0 0,0 0 0,0 0 0,0 1 0,-1-1 0,1 1-1,0-1 1,0 1 0,0-1 0,0 1 0,-1 0 0,1 0 0,0 0 0,-1 0 0,1 0 0,0 0 0,-1 0 0,0 1 0,3 1 0,-3-1-10,-1 0-1,1-1 1,0 1 0,-1 0-1,1 0 1,-1 0 0,0-1-1,0 1 1,1 0 0,-1 0-1,0 0 1,-1 0 0,1 0-1,0-1 1,0 1-1,-1 0 1,0 2 0,-2 4-30,-1 0 0,1 0 0,-1-1 0,0 0 0,-1 1 0,0-1 0,-10 11 0,-1-3 27,-1-1-1,0-1 1,-36 21 0,51-33 11,2-1 0,0 0 0,0 0-1,-1 0 1,1 0 0,0 0-1,0 0 1,0 0 0,0 0-1,0 0 1,-1 0 0,1 0-1,0 0 1,0 0 0,0 0-1,0 0 1,0 0 0,-1 0-1,1 0 1,0 0-1,0 0 1,0 1 0,0-1-1,0 0 1,0 0 0,0 0-1,-1 0 1,1 0 0,0 0-1,0 0 1,0 1 0,0-1-1,0 0 1,0 0 0,0 0-1,0 0 1,0 0 0,0 1-1,0-1 1,0 0-1,0 0 1,0 0 0,0 0-1,0 0 1,0 1 0,0-1-1,0 0 1,0 0 0,0 0-1,0 0 1,0 0 0,0 1-1,0-1 1,0 0 0,0 0-1,1 0 1,-1 0 0,0 0-1,0 0 1,0 0-1,0 1 1,0-1 0,0 0-1,16 2 106,34-5-9,-36 2-79,-2 0-11,1-1-3,0 2-1,1-1 1,-1 2-1,0 0 1,0 0-1,18 5 1,-30-6-3,0 0-1,0 1 1,0-1-1,0 0 1,0 1 0,0-1-1,0 1 1,0-1-1,0 1 1,-1-1 0,1 1-1,0 0 1,0-1 0,-1 1-1,1 0 1,0 0-1,-1-1 1,1 1 0,-1 0-1,1 0 1,-1 0 0,1 0-1,-1 0 1,1 0-1,-1 0 1,0 0 0,0 0-1,0 0 1,1 1-1,-2 0 5,1 1 1,-1-1-1,0 0 0,0 0 0,0 0 0,0 0 0,0 0 0,0 0 0,0 0 0,-1-1 0,1 1 0,-3 3 0,-7 4 32,1 1 0,-2-2 0,-12 9 0,24-17-38,-164 89-824,156-81-982,10-4-1275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5:17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145 182 11514,'-23'32'3235,"-56"85"846,72-105-3844,1 0 0,0 0 0,1 1 0,1-1 0,0 1 0,0 1 0,-3 25 0,7-32-156,1 0 1,-1 0 0,1 0 0,1 0-1,-1-1 1,1 1 0,0 0-1,1-1 1,-1 0 0,1 1 0,1-1-1,-1 0 1,1-1 0,0 1-1,0-1 1,1 1 0,0-1 0,-1-1-1,2 1 1,7 5 0,9 6 85,1 0 0,0-2 0,46 20 0,-36-20-163,0-1-1,1-1 1,1-2-1,-1-1 1,2-2-1,-1-1 1,1-2-1,0-2 1,0-1-1,39-4 1,-64 2-16,0-1 0,0-1-1,-1 1 1,1-2 0,0 1 0,-1-2 0,0 1 0,0-1-1,-1-1 1,1 0 0,-1 0 0,0-1 0,-1 0-1,1 0 1,13-18 0,-13 13 28,0-1 0,-1 0 0,-1 0 1,0-1-1,-1 0 0,0 0 0,-2 0 0,1-1 0,-2 0 0,0 0 0,2-16 1,-3 9 135,-1 0 1,0 1-1,-2-1 0,0 0 1,-2 0-1,-6-28 1,6 38-33,-1 0 1,0 0-1,-1 1 1,-1-1-1,1 1 1,-2 0-1,1 0 1,-2 1-1,1 0 1,-1 0-1,-1 1 1,-14-13 0,2 6 79,-2 1 0,1 0 1,-2 2-1,0 1 0,0 1 1,-51-16-1,52 20-124,-1 1 0,1 2 0,-1 0 0,0 1 0,0 2 0,0 0 0,0 2-1,-25 3 1,40-3-229,0 1 0,1-1 0,-1 2 0,1-1 0,0 1 0,0 0 0,0 1 0,0 0 0,1 0 0,-1 1 0,1 0 0,0 0 0,0 0 0,1 1 0,0 0 0,0 1 0,0-1-1,1 1 1,0 0 0,0 0 0,0 1 0,1 0 0,1-1 0,-5 14 0,-4 29-2723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51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274 255 9410,'-37'32'4377,"37"-32"-4304,0 0 1,0 0-1,0 1 1,-1-1-1,1 0 0,0 0 1,0 0-1,0 0 1,0 0-1,0 0 0,-1 0 1,1 0-1,0 0 1,0 0-1,0 0 1,0 0-1,0 0 0,-1 0 1,1 0-1,0 0 1,0 0-1,0 0 0,0 0 1,-1 0-1,1 0 1,0 0-1,0 0 0,0 0 1,0 0-1,0-1 1,0 1-1,-1 0 1,1 0-1,0 0 0,0 0 1,0 0-1,0 0 1,0 0-1,0-1 0,0 1 1,0 0-1,-1 0 1,1 0-1,0 0 0,0 0 1,0 0-1,0-1 1,0 1-1,0 0 1,-2-14 1321,3-16-700,-1 29-521,16-92 1539,-11 70-1275,-1 0 0,0-1-1,-1-41 1,-6 53-164,-4 17-72,-6 21-31,12-26-171,-5 16-17,-1-1-1,-1 0 1,0 0 0,-1-1-1,-1 0 1,0-1 0,-1 0-1,0 0 1,-1-1 0,0-1-1,-1 0 1,0-1 0,-1 0-1,-30 15 1,1-3-2001,37-21 83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51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54 274 9562,'-7'8'851,"1"0"-1,0 1 1,1-1-1,0 1 1,0 1-1,0-1 1,2 1-1,-6 18 0,8-23-726,0 1 0,1 0-1,-1-1 1,1 1-1,1 0 1,-1 0-1,1-1 1,0 1-1,0-1 1,1 1-1,-1-1 1,1 1-1,0-1 1,1 0 0,0 0-1,-1 0 1,8 9-1,-4-7-21,1 0 0,0 0 0,0 0 0,0-1 0,1 0-1,0-1 1,0 0 0,1 0 0,-1-1 0,1 0 0,17 6 0,9 0 50,65 9 0,-75-15-133,-11-1-29,0-1-1,1-1 1,-1 0 0,0-1 0,0-1 0,18-2 0,-24 1-16,0 0 1,-1 0 0,1-1 0,0 0 0,-1-1 0,0 1 0,0-1 0,0-1 0,0 1 0,-1-1 0,1 0-1,9-11 1,1-2 3,-1-1-1,0-1 1,-1 0-1,-2-1 0,0-1 1,20-45-1,-30 58 93,0 0 0,0 0 0,0-1 0,-1 1 0,-1-1 0,0 0-1,0 1 1,-1-1 0,0 0 0,0 1 0,-1-1 0,-1 0 0,1 1 0,-2-1 0,1 1 0,-1 0-1,-1-1 1,0 1 0,0 1 0,-11-17 0,7 14 114,-1 0 0,0 1-1,-1 0 1,0 1 0,0 0-1,-1 1 1,-1 0 0,1 0 0,-1 1-1,0 1 1,-1 0 0,0 1 0,0 0-1,0 1 1,0 0 0,-1 1 0,1 1-1,-28-2 1,19 3-223,-1 2-1,0 0 1,1 1-1,-1 1 1,1 1-1,0 1 1,0 2-1,1 0 1,-1 1-1,-35 19 1,2 10-2039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4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84 9258,'1'-2'944,"-1"0"-496,1 0 0,-1 0 0,1-1 0,0 1 0,0 0 0,0 0-1,0 0 1,0 1 0,0-1 0,1 0 0,-1 0 0,2-2 0,-1 2-295,33-34 1061,-33 34-1149,-1 1-1,1-1 1,0 1-1,0 0 1,0 0-1,0-1 1,0 1 0,0 1-1,0-1 1,0 0-1,1 0 1,-1 1 0,0 0-1,0-1 1,1 1-1,-1 0 1,0 0-1,1 0 1,-1 0 0,0 0-1,1 1 1,3 0-1,-5 0-33,1 0 0,-1 0-1,0 0 1,0 0-1,0 0 1,0 0-1,0 1 1,0-1 0,0 0-1,-1 0 1,1 1-1,0-1 1,-1 0-1,1 1 1,-1-1 0,1 0-1,-1 1 1,0-1-1,1 1 1,-1-1-1,0 1 1,0-1 0,0 1-1,0-1 1,0 1-1,-1-1 1,1 1 0,0-1-1,-2 3 1,-12 41 209,-1-16-151,-2 0 1,0-1-1,-40 48 0,2-4 698,43-56-128,12-18 116,21-25-136,-15 22-622,0 1 1,1-1 0,-1 1-1,1 1 1,0-1-1,0 1 1,1 0 0,-1 1-1,1 0 1,-1 0 0,1 1-1,9-1 1,-11 1-15,0 1 0,0 0 1,0 0-1,0 1 0,0 0 0,-1 0 0,1 0 1,0 1-1,0 0 0,-1 0 0,1 0 1,-1 1-1,0 0 0,0 0 0,0 0 0,9 8 1,19 28-156,7 9-361,-37-46 361,-1 1-1,1-1 1,0 0-1,0 0 1,0 0-1,0 0 1,0 0-1,0-1 1,1 1-1,-1-1 1,1 0-1,-1 0 1,5 1-1,-5-2-164,0-1 0,-1 1-1,1 0 1,0-1-1,-1 0 1,1 1 0,-1-1-1,1 0 1,-1 0-1,1 0 1,2-3 0,12-8-3224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5.9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51 171 12627,'99'77'4979,"-98"-76"-4817,1 0-1,-1 0 0,0-1 1,0 1-1,1 0 0,-1-1 0,0 1 1,1-1-1,-1 0 0,0 1 1,1-1-1,-1 0 0,1 0 0,1 0 1,-2 0-82,-1 0-1,1 0 1,0-1 0,-1 1 0,1 0 0,-1 0-1,1-1 1,0 1 0,-1 0 0,1-1 0,-1 1-1,1-1 1,-1 1 0,0-1 0,1 1 0,-1-1-1,1 1 1,-1-1 0,0 1 0,1-1-1,-1 0 1,1-2 168,0 0-1,0 0 0,0-1 1,-1 1-1,0 0 0,1 0 1,-2-6-1,1 6-45,0-7-141,0 0 0,-1 0 0,0 1 0,-1-1-1,0 0 1,0 0 0,-1 1 0,-1-1 0,1 1-1,-2 0 1,1 0 0,-1 0 0,-8-10 0,9 13-425,-1 1 0,0-1 0,0 1 0,0 1 1,0-1-1,-1 1 0,1 0 0,-1 0 1,0 0-1,0 1 0,-1 0 0,1 0 1,-1 1-1,0-1 0,1 2 0,-1-1 1,0 1-1,0 0 0,-11 0 0,18 0 368,0 1-1,0 0 1,-1 0-1,1 0 1,0 0-1,-1 0 1,1 0-1,0 0 1,-1-1-1,1 1 1,0 0-1,-1 0 1,1 0-1,0 0 0,-1 0 1,1 1-1,0-1 1,0 0-1,-1 0 1,1 0-1,0 0 1,-1 0-1,1 0 1,0 0-1,-1 1 1,1-1-1,0 0 1,0 0-1,-1 0 1,1 1-1,0-1 0,0 0 1,0 0-1,-1 1 1,1-1-1,0 0 1,0 0-1,0 1 1,0-1-1,-1 0 1,1 1-1,0-1 1,0 0-1,0 0 1,0 1-1,0-1 1,0 0-1,0 1 0,0-1 1,0 0-1,0 1 1,0-1-1,0 0 1,0 1-1,1 0 48,0 0-1,0 0 0,0 0 0,0-1 1,0 1-1,0 0 0,0-1 1,0 1-1,0 0 0,0-1 1,0 1-1,0-1 0,0 0 0,0 1 1,0-1-1,1 0 0,1 0 1,168 6 2151,-63-4-2285,-38 0-688,-10 0-1000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5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100 198 11995,'-11'19'1515,"-7"9"-327,2 1 0,-25 60 1,38-81-1147,1 0 0,-1 0 0,1 1 1,1 0-1,-1-1 0,2 1 0,-1 0 1,1-1-1,0 1 0,1 0 1,0-1-1,1 1 0,-1-1 0,2 1 1,-1-1-1,5 11 0,2-4 7,0-1 0,0 0-1,2 0 1,-1-1 0,2 0 0,0-1 0,0 0-1,1-1 1,1 0 0,0-1 0,0-1 0,1 0-1,0-1 1,1 0 0,-1-2 0,21 7-1,-4-4 5,0 0-1,0-2 0,0-2 0,1-1 0,0-1 0,0-2 0,50-5 0,-67 3 14,0-2 0,0 0 0,0-1 0,0-1-1,-1 0 1,0-1 0,0 0 0,-1-1 0,0-1 0,0-1 0,20-15 0,-25 16-10,1-1 0,-2 0 0,1 0 0,-1-1 0,0 0 0,-1 0 1,-1-1-1,1 0 0,-2 0 0,1 0 0,-2-1 0,1 0 0,-2 0 0,1 0 0,1-20 0,-2 16 47,-2-1 0,0 0 1,-1 0-1,-1 0 0,-1 0 0,0 1 0,-1-1 0,0 1 1,-2-1-1,0 1 0,-1 0 0,0 1 0,-1 0 0,-1 0 1,0 0-1,-1 1 0,-1 0 0,0 1 0,-1 0 0,-1 0 1,0 1-1,0 1 0,-1 0 0,-27-17 0,14 14 50,-1 2 0,0 0-1,-1 2 1,0 1 0,-1 2 0,0 0-1,-34-3 1,39 8-241,0 0 0,0 1 0,0 2 0,0 0 0,0 2 1,1 0-1,-1 2 0,1 0 0,-31 12 0,44-12-369,-1 0 0,0 1 0,-19 13 0,21-11-1000,0 0 1,-14 18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2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70 8706,'-5'-62'2910,"5"61"-2884,1 1 0,-1 0 0,0-1 0,0 1 0,0 0 0,-1 0 1,1-1-1,0 1 0,0 0 0,0 0 0,0-1 0,0 1 0,0 0 0,0 0 0,0-1 1,0 1-1,-1 0 0,1 0 0,0-1 0,0 1 0,0 0 0,-1 0 0,1 0 0,0-1 0,0 1 1,0 0-1,-1 0 0,1 0 0,0 0 0,0 0 0,-1 0 0,1-1 0,0 1 0,0 0 1,-1 0-1,1 0 0,0 0 0,0 0 0,-1 0 0,1 0 0,0 0 0,-1 0 0,1 0 1,-10 13 716,-3 20 300,12-32-970,-45 151 2876,26-83-1971,-20 120 1,13-50-427,5-27 197,5 1 1,-3 143 0,27 228 933,7-341-1169,40 175-1,-7-53 236,15 45-221,-24-133-394,32 91 319,-15-68-18,-37-128-185,3-2-1,3 0 0,3-1 0,68 122 0,40 82 193,-66-141-233,0 0-150,-50-82 4,-2 1 1,-2 0 0,10 69-1,-9-45 41,-3-16-227,-3 0 0,5 107 0,-12-145-1046,-3-20 941,0-1 1,0 1-1,0 0 1,0 0-1,0-1 1,0 1-1,0 0 1,1 0-1,-1-1 1,0 1-1,1 0 1,-1-1-1,0 1 1,1 0 0,-1-1-1,1 1 1,-1-1-1,1 1 1,-1-1-1,1 1 1,-1-1-1,2 1 1,1-3-2373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24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56 134 13539,'-55'-49'4962,"55"56"-1149,6 16-2872,12 26-851,-18-48-84,7 21 273,2 0 0,0 0 1,2 0-1,0-1 1,2-1-1,19 26 1,-32-46-249,0 0 0,0 1 0,0-1 0,0 0 0,1 0 0,-1 1 0,0-1 0,0 0 0,0 0-1,1 1 1,-1-1 0,0 0 0,0 0 0,1 1 0,-1-1 0,0 0 0,1 0 0,-1 0 0,0 0 0,1 1 0,-1-1 0,0 0 0,0 0 0,1 0 0,-1 0 0,1 0 0,-1 0 0,0 0 0,1 0 0,-1 0 0,0 0 0,1 0 0,-1 0 0,8-16 1483,54-162-1211,-55 160-211,1 1 0,11-17 1,-16 28-111,1 1 0,0-1-1,0 1 1,0 0 0,1 0 0,0 1 0,0 0 0,0-1 0,8-3 0,15-15-3923,-24 17-51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5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88 325 10394,'-58'68'10651,"58"-68"-10527,-4-10 2296,-1-20-1585,5 26-66,-5-29 468,-10-94 1102,15 113-2225,0 0 0,0-1 0,1 1-1,1 0 1,0 0 0,8-22 0,-9 32-123,0 0-1,0 0 1,1 1-1,-1-1 0,1 1 1,0 0-1,0-1 1,0 1-1,1 0 1,-1 0-1,1 0 0,0 1 1,0-1-1,0 1 1,0-1-1,0 1 0,0 0 1,1 0-1,-1 0 1,1 1-1,-1-1 1,1 1-1,0 0 0,-1 0 1,1 0-1,0 0 1,0 1-1,0 0 0,0 0 1,-1 0-1,1 0 1,0 0-1,0 1 1,0-1-1,0 1 0,-1 0 1,7 3-1,-8-3-24,-1-1 1,1 1-1,-1 0 0,1-1 0,-1 1 0,1 0 1,-1 0-1,0 0 0,0 0 0,1 1 1,-1-1-1,0 0 0,0 0 0,0 1 0,0-1 1,-1 1-1,1-1 0,0 1 0,0-1 0,-1 1 1,1-1-1,-1 1 0,1 0 0,-1-1 0,0 1 1,0 0-1,0-1 0,0 1 0,0 0 0,0-1 1,0 1-1,0 0 0,-1-1 0,1 1 0,-1-1 1,1 1-1,-1 0 0,0-1 0,1 1 0,-1-1 1,0 0-1,0 1 0,-2 1 0,-4 7 0,0-1 0,-1 1 0,-1-1 0,-13 11 0,19-17 58,-17 13 85,13-11 21,0 1 0,1 0 0,-1 0 0,1 1 0,0-1-1,-5 9 1,11-15-123,0 1 0,0-1 0,0 0-1,0 1 1,0-1 0,1 0-1,-1 1 1,0-1 0,0 0-1,0 1 1,0-1 0,0 0-1,0 0 1,1 1 0,-1-1 0,0 0-1,0 1 1,0-1 0,1 0-1,-1 0 1,0 1 0,0-1-1,1 0 1,-1 0 0,0 0-1,0 1 1,1-1 0,-1 0-1,0 0 1,1 0 0,-1 0 0,0 0-1,1 0 1,-1 0 0,0 0-1,1 1 1,-1-1 0,0 0-1,1 0 1,0-1 0,22 5-3,-18-3 18,238 51-3611,-185-38 435,-18-5-195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5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19 199 12075,'65'-18'5409,"-72"-3"-2561,-6-4-335,-8-10-801,3 0-544,4 5-695,4 8-537,10 13-1673,8 5-695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6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56 326 13811,'-4'105'6217,"1"-116"-3088,5-9-1201,-2-10-375,0-16-785,3 1-376,-5-9-904,2 8-488,2 17-1433,-2 6-512</inkml:trace>
  <inkml:trace contextRef="#ctx0" brushRef="#br0" timeOffset="1">61 88 13475,'0'-47'5601,"8"33"-3432,13 4-849,10 2-208,3 1-552,0 6-168,-13 7-280,-8 7-80,-14 15 144,-14 1 72,-18 2 224,-4 3 57,-10-6-65,6-6-72,15-10-208,7-7-264,15-9-1184,13 0-841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6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0 207 10858,'2'4'461,"19"45"2641,-11-37 4356,-10-12-7355,-1-16 821,1 1 0,0-1 0,1 0 0,1 0 0,0 1 0,9-30 1,-8 36-856,1-1 1,-1 0 0,2 1 0,-1 0 0,2 0 0,-1 1 0,1-1-1,0 1 1,1 0 0,0 1 0,10-9 0,-14 13-70,0 1 1,1-1-1,-1 1 0,1 0 1,-1 1-1,1-1 1,0 0-1,0 1 0,7-1 1,-10 1-14,0 1-1,-1 0 1,1 0 0,0 0 0,0 0-1,0 0 1,0 0 0,0 0 0,0 1 0,-1-1-1,1 0 1,0 0 0,0 1 0,0-1-1,-1 0 1,1 1 0,0-1 0,0 1 0,-1-1-1,1 1 1,0-1 0,-1 1 0,1 0-1,-1-1 1,1 1 0,-1 0 0,1-1-1,-1 1 1,1 0 0,-1 0 0,0 0 0,1-1-1,-1 1 1,0 0 0,0 0 0,1 0-1,-1 0 1,0-1 0,0 1 0,0 0 0,0 0-1,0 0 1,0 0 0,0 0 0,-1-1-1,1 1 1,0 0 0,-1 1 0,0 2-20,0 0 1,0 0-1,0 0 0,-1-1 1,1 1-1,-1 0 1,0-1-1,0 0 0,0 1 1,-1-1-1,1 0 1,-1 0-1,-4 4 1,-46 35-67,16-15 108,37-27-10,-1 0 0,1 1 0,-1-1 0,1 0 0,0 1 0,-1-1 0,1 0 0,-1 1 0,1-1 0,0 1 0,-1-1 0,1 1 0,0-1 0,0 1 0,-1-1 0,1 1-1,0-1 1,0 1 0,0-1 0,-1 1 0,1-1 0,0 1 0,0-1 0,0 1 0,0-1 0,0 1 0,0 0 0,0-1 0,0 1 0,1 0 0,14 8-38,34-2-109,-45-7 114,36 4-1392,-1 0 0,1 3-1,-1 1 1,66 23 0,-104-30 1359,-1-1-1,1 0 1,-1 1 0,1-1-1,0 0 1,0 1 0,-1-1-1,1 0 1,0 0 0,-1 0-1,1 0 1,0 0 0,0 0-1,-1 0 1,1 0-1,0 0 1,0 0 0,-1 0-1,1 0 1,0-1 0,-1 1-1,1 0 1,0 0 0,-1-1-1,1 1 1,1-1 0,-2 0 72,1 0 1,-1 0 0,1 0 0,-1 0 0,0-1 0,1 1 0,-1 0-1,0 0 1,0 0 0,0 0 0,0 0 0,0 0 0,0 0 0,0-1-1,0-1 1,-17-51 2603,14 45-2045,-13-31 1174,8 22-1493,2 0 0,-8-28 0,13 39-1644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7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0 156 12867,'0'4'443,"1"0"1,-1 0-1,1 0 1,-1 0 0,1 0-1,0 0 1,0-1-1,1 1 1,-1 0-1,3 3 1,-2-5-313,-1 0 0,1 0 1,0-1-1,0 1 0,0-1 1,0 1-1,0-1 0,0 0 0,0 0 1,1 0-1,-1 0 0,0 0 1,1 0-1,-1 0 0,1-1 0,-1 0 1,0 1-1,5-1 0,3 0 19,0 0 0,0 0 0,0-1 0,0 0-1,-1-1 1,13-3 0,-17 4-131,-1-1 0,0 1 1,0-1-1,1 1 0,-1-1 0,0 0 0,-1-1 1,1 1-1,0-1 0,-1 1 0,1-1 0,-1 0 1,0-1-1,0 1 0,0 0 0,3-5 0,-6 5 56,1 0 0,0 0 0,-1 0 1,1 0-1,-1 0 0,0 0 0,0 0 0,0 0 0,0 0 0,-1 0 0,1 1 0,-1-1 0,0 0 0,0 0 0,0 0 0,0 0 0,0 1 0,-1-1 0,1 0 0,-1 1 0,0-1 0,0 1 1,0 0-1,-2-3 0,-5-5 307,0 1 1,0 0 0,-1 1 0,-12-9-1,4 8 42,15 8-354,-1-1 0,1 1 0,0-1 0,0 0 1,0 0-1,0 0 0,0 0 0,0 0 0,1-1 1,-1 1-1,-3-6 0,11 4-413,3 3-186,-1 1 0,0 0 0,1 0 0,-1 0 0,14 3 0,25 10-3061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7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182 216 15995,'76'74'5658,"-86"-137"-403,-4-30-6079,12 88 554,1-1 0,-1 0 1,0 1-1,-1-1 0,1 1 0,-1-1 0,0 1 0,0 0 0,-1 0 0,1 1 0,-1-1 0,0 1 1,-1-1-1,1 1 0,-1 1 0,0-1 0,0 1 0,0-1 0,0 1 0,0 1 0,-1-1 1,1 1-1,-1 0 0,0 0 0,1 1 0,-1 0 0,0 0 0,-6-1 0,-6 0-402,-60-13-624,67 10 2710,21 3-19,25 2 479,64 11 362,91 13-3723,-158-18-2102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7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74 15147,'36'88'6650,"-40"-111"-3554,-4-16-1591,-2 0-441,7 6-968,3 11-584,7 17-1457,2 5-887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6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0 167 10882,'16'91'5081,"-11"-108"-1344,15-10-2449,-7-6-23,14-4-105,-4-5-80,-5 1-160,2 10-31,-12 15-161,-8 3-136,3 18-144,0 8-112,-3 11-152,12 15-56,-1 3-544,5 5-376,12-1-1185,-2-4-631</inkml:trace>
  <inkml:trace contextRef="#ctx0" brushRef="#br0" timeOffset="1">200 253 14331,'-78'-41'5857,"75"36"-3216,14 0-1801,9 2-128,15 3-368,11 2-304,8 3-1144,-1-2-840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8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0 150 11450,'1'6'385,"5"19"3820,0-27-1978,3-15-598,-2-4-136,8-38 0,2-6 29,-16 64-1497,-1 0 0,0 0 1,0 1-1,1-1 0,-1 0 0,0 0 1,1 0-1,-1 1 0,1-1 0,-1 0 1,1 1-1,-1-1 0,1 0 0,0 1 1,-1-1-1,1 1 0,0-1 0,-1 1 1,1-1-1,0 1 0,0-1 0,-1 1 0,1 0 1,0-1-1,2 1 0,-2 0-7,1 0 1,-1 0-1,1 0 0,-1 1 1,1-1-1,-1 1 0,1-1 0,-1 1 1,1 0-1,-1-1 0,1 1 1,-1 0-1,2 1 0,6 6-15,1 1 0,-2-1 1,10 13-1,-8-10 52,-6-6-46,0-1-1,0-1 0,1 1 1,-1 0-1,1-1 1,0 0-1,0 0 1,0-1-1,0 1 1,0-1-1,1 0 0,-1-1 1,1 1-1,8 0 1,-14-2-8,1 1 0,-1-1 1,1 0-1,-1 0 1,0 0-1,1 0 0,-1 0 1,1 0-1,-1 0 0,1 0 1,-1 0-1,0 0 0,1 0 1,-1 0-1,1 0 0,-1 0 1,1 0-1,-1 0 0,0-1 1,1 1-1,-1 0 0,1 0 1,-1-1-1,0 1 0,1 0 1,-1 0-1,0-1 0,1 1 1,-1 0-1,0-1 1,0 1-1,1 0 0,-1-1 1,0 1-1,0 0 0,0-1 1,1 0-1,-8-17-107,-20-16-2733,22 29 586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8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29 172 15163,'-5'-4'9530,"-3"-23"-8610,-7-45-311,18 46-513,0 7-192,4 7-665,3 3-479,9 7-1096,4 4-905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8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89 9498,'1'0'459,"0"0"-1,0 0 1,1 0-1,-1 0 1,0 0 0,0 1-1,0-1 1,1 0 0,-1 1-1,0-1 1,0 1-1,0-1 1,0 1 0,0-1-1,0 1 1,0 0-1,2 1 1,-3-1-220,1-1 0,0 1 0,-1 0 1,0 0-1,1 0 0,-1 0 0,1 0 0,-1 0 0,0 0 0,0 0 1,1 0-1,-1 0 0,0 0 0,0 0 0,0 0 0,0 0 0,0 1 1,-1 1 9,0 0 0,1-1 0,-1 1 0,0 0 0,0 0 0,0-1 0,-1 1 1,1 0-1,-1-1 0,1 0 0,-1 1 0,-4 3 0,-1 1 245,-1-1 0,0-1 0,0 1 0,0-1 0,-1 0 0,0-1 0,-17 6 0,23-9-423,1 0 0,0 0 0,-1-1 0,1 1 0,0 0 0,-1-1 0,1 0 0,-1 0 0,1 0 0,0 0 0,-1 0 0,1 0 0,-1-1 0,1 1 0,0-1 0,-1 1 0,1-1-1,0 0 1,-1 0 0,1 0 0,0 0 0,0-1 0,0 1 0,0 0 0,0-1 0,0 1 0,1-1 0,-1 0 0,0 0 0,1 0 0,-1 0 0,1 0 0,0 0 0,0 0 0,0 0 0,-2-5-1,2 2-39,0 0 0,0-1 0,0 1-1,1-1 1,0 1 0,0-1-1,1 1 1,-1-1 0,1 1 0,0 0-1,1-1 1,-1 1 0,1 0-1,0 0 1,0 0 0,5-6 0,-5 5-59,1 1 1,1 0 0,-1 0-1,1 0 1,0 0 0,0 0-1,0 1 1,1 0 0,0 0-1,-1 0 1,1 0 0,1 1-1,-1 0 1,7-3 0,-10 5-56,-1 1 1,1 0-1,-1-1 1,1 1-1,0 0 0,-1 0 1,1 0-1,-1 0 1,1 0-1,0 0 1,-1 0-1,1 1 1,-1-1-1,1 0 1,-1 1-1,1 0 1,-1-1-1,1 1 1,-1 0-1,1 0 1,-1-1-1,0 1 1,1 0-1,-1 0 1,0 1-1,0-1 1,0 0-1,0 0 1,0 0-1,0 1 1,0-1-1,0 1 1,-1-1-1,1 0 1,0 1-1,-1 0 1,0-1-1,1 1 1,-1-1-1,0 1 1,1-1-1,-1 1 1,0 2-1,1 29-2450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9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9986,'66'23'4265,"-59"-22"-1960,3-1-1177,3-1-280,3-6-136,-3 4-208,1 0-88,-7-1-104,-5 3-40,-2-1-256,-2 1-280,0-1-872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19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65 148 12963,'-1'0'82,"-48"6"2926,34-1-1569,15-5-1391,0 1 1,0-1-1,0 0 0,0 0 0,0 1 0,0-1 1,1 0-1,-1 1 0,0-1 0,0 0 0,0 0 0,0 1 1,0-1-1,0 0 0,0 0 0,1 1 0,-1-1 1,0 0-1,0 0 0,0 1 0,1-1 0,-1 0 1,0 0-1,0 0 0,1 1 0,-1-1 0,0 0 1,0 0-1,1 0 0,-1 0 0,0 0 0,0 0 0,1 0 1,-1 0-1,0 1 0,1-1 0,-1 0 0,0 0 1,0 0-1,1 0 0,-1-1 0,11 5 327,1-1 0,-1-1 0,0 0-1,1 0 1,-1-1 0,22-1 0,68-11 589,-97 10-929,6 0 79,0 0-1,0-1 1,-1-1 0,1 1 0,-1-1 0,1-1 0,-1 0 0,10-6 0,-18 10-96,-1 0-1,0-1 1,1 1 0,-1-1 0,0 1 0,1-1 0,-1 1-1,0 0 1,0-1 0,1 1 0,-1-1 0,0 1-1,0-1 1,0 1 0,0-1 0,0 0 0,0 1-1,1-1 1,-1 1 0,0-1 0,-1 1 0,1-1 0,0 1-1,0-1 1,0 1 0,0-1 0,0 1 0,0-1-1,-1 1 1,1-1 0,0 1 0,0-1 0,-1 1 0,1-1-1,0 1 1,-1 0 0,1-1 0,-1 1 0,1-1-1,0 1 1,-2-1 0,-17-13 333,19 14-345,-17-9 263,-1 0 0,0 2 1,-1 0-1,-29-7 0,27 9-4,-1-2 0,1 0 0,-24-12 0,45 19-266,0 0 0,0 0 0,0 0 0,0 0 1,0-1-1,-1 1 0,1 0 0,0 0 0,0 0 0,0 0 0,0 0 0,0 0 0,0 0 0,0 0 0,0 0 0,0 0 0,0 0 0,0 0 0,0 0 0,-1 0 1,1-1-1,0 1 0,0 0 0,0 0 0,0 0 0,0 0 0,0 0 0,0 0 0,0 0 0,0 0 0,0 0 0,0-1 0,0 1 0,0 0 0,0 0 0,0 0 0,0 0 1,0 0-1,0 0 0,0 0 0,0 0 0,0 0 0,0-1 0,0 1 0,0 0 0,1 0 0,-1 0 0,0 0 0,0 0 0,0 0 0,0 0 0,0 0 0,0 0 1,0 0-1,0 0 0,0 0 0,0-1 0,0 1 0,0 0 0,1 0 0,-1 0 0,0 0 0,0 0 0,0 0 0,0 0 0,0 0 0,13-4-198,20-1-482,79-1-2875,-47 7 864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0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51 173 12219,'104'69'7417,"-104"-72"-5656,-1-5-161,-1 6-792,0 1-288,1-2-520,-1-20-320,-1-42-648,-7 40-408,-4 3-553,-3 0-87</inkml:trace>
  <inkml:trace contextRef="#ctx0" brushRef="#br0" timeOffset="1">46 46 8778,'-45'-23'4353,"58"21"-1153,6-3-1487,14 5-137,9 0-464,-3-3-335,10-3-673,-4-1-528,-6 7-1369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0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1 258 12483,'0'0'5450,"5"-3"-4159,20-22 595,-2 0 0,21-31 0,0 2-833,32-33 697,-76 86-1728,0 1 1,1-1-1,-1 1 1,0-1-1,1 1 1,-1-1 0,1 1-1,-1-1 1,1 1-1,-1 0 1,1-1-1,0 1 1,-1 0 0,1-1-1,-1 1 1,1 0-1,0 0 1,-1 0-1,1-1 1,0 1-1,-1 0 1,1 0 0,1 0-1,2 13 305,-8 32-140,3-35-213,-3 30-2066,4 61-1,0-92 1533,1 24-2164</inkml:trace>
  <inkml:trace contextRef="#ctx0" brushRef="#br0" timeOffset="1">150 212 11314,'-70'-40'5666,"101"38"-1233,8 2-2769,13 2-1008,7 1-440,9 2-1152,2 1-712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0.7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101 212 13547,'-1'0'10178,"1"-2"-9626,0 1-616,5-22-368,9-42-720,-17 37-416,-15 1-625,5-1-1360</inkml:trace>
  <inkml:trace contextRef="#ctx0" brushRef="#br0" timeOffset="1">27 14 12019,'-26'-13'4921,"45"13"-3233,7 0-704,16 0-264,7 6-464,3 4-264,2 3-704,-10-2-432,1-6-1729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21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41 10514,'0'8'4841,"-8"8"-2280,-11 1-969,-11-1-64,-15-2-175,-1-1 47,-4-11 40,1-2-87,18-18-345,7-6-192,17-4-424,11 2-136,17 7-328,13 7-304,18 16-824,6 10-801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4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43 201 12635,'-40'105'5033,"44"-110"-3017,-2-1-439,1-14-193,1-6-272,-3-13-504,-1-8-256,-1-5-656,-3 2-360,-2 14-1080,1 12-537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6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329 242 12035,'-5'-13'5529,"-2"-16"-2305,-1 5-1655,-3-2-1017,1 0-248,-11-2-368,0 4-344,-7-1-816,-3 6-377,0 4-1239,-4 2-1433</inkml:trace>
  <inkml:trace contextRef="#ctx0" brushRef="#br0" timeOffset="1">60 5 10250,'-60'18'4249,"75"-16"-2232,11-2-489,19 0-440,11 0-216,17 1-600,0 3-248,-8 0-640,-8-4-560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4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81 12451,'-4'-3'6673,"8"-11"-5057,10-3-335,67-30-249,-33 47-432,-9 10-256,-9 11-288,-13 5 8,-27 8-64,-11 4 16,-30 1 16,-1 3-88,2-6-96,3-12-152,19-14-712,5-7-504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5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4 220 10314,'0'0'8402,"-3"-8"-4426,3-13-3848,0 1 1,1-1 0,1 1 0,1-1 0,1 1 0,8-24 0,-11 40-122,1 1-1,-1 0 1,1 0-1,0 0 1,-1 0 0,2 0-1,-1 0 1,0 0-1,1 0 1,2-2-1,-4 5-11,0-1 0,-1 0 0,1 0 0,0 0 0,0 1 0,0-1 0,0 1 0,0-1 0,1 1 0,-1-1 0,0 1 0,0-1 0,0 1 0,0 0 0,1 0 0,-1 0 0,0 0 0,0-1 0,0 2 0,1-1 0,-1 0 0,0 0 0,0 0 0,0 0 0,0 1 0,1-1 0,-1 1 0,0-1 0,0 1 0,0-1 0,1 2 0,-1-1-23,0 0-1,0 1 0,-1-1 1,1 0-1,0 1 0,-1-1 1,1 0-1,-1 1 1,1-1-1,-1 1 0,0-1 1,0 1-1,0-1 0,0 1 1,0-1-1,0 1 0,0-1 1,-1 2-1,-7 28-179,7-28 217,-1 0 0,0 0 0,-1 0 0,1 0 0,0-1 0,-1 1 0,1-1 0,-1 0 0,0 1-1,0-1 1,0 0 0,0-1 0,-4 3 0,-16 9 144,23-13-152,-1 1 1,1-1 0,0 0-1,0 0 1,-1 0 0,1 0-1,0 0 1,0 1 0,0-1 0,-1 0-1,1 0 1,0 0 0,0 0-1,0 1 1,-1-1 0,1 0-1,0 0 1,0 1 0,0-1 0,0 0-1,0 0 1,0 1 0,0-1-1,0 0 1,0 0 0,-1 1-1,1-1 1,0 0 0,0 0-1,0 1 1,0-1 0,1 0 0,-1 0-1,0 1 1,0-1 0,0 0-1,0 0 1,0 1 0,0-1-1,0 0 1,0 0 0,0 1-1,1-1 1,-1 0 0,0 0 0,0 0-1,1 1 1,16 7-5,26-2-83,88-9-829,0-2 83,-114 6 844,1 0-1,-1 1 1,-1 1-1,1 1 0,22 7 1,-37-11 22,-1 1 0,1-1 0,0 1 0,-1-1 0,1 1 0,-1 0 0,1 0 0,-1 0 0,0 0 0,1 0 0,-1 0 0,0 0 1,1 0-1,-1 0 0,0 0 0,1 3 0,-2-3 6,0-1-1,0 1 1,0 0 0,0-1 0,0 1-1,0-1 1,0 1 0,0 0 0,0-1-1,-1 1 1,1-1 0,0 1 0,0 0 0,-1-1-1,1 1 1,0-1 0,-1 1 0,1-1-1,-1 0 1,1 1 0,-1-1 0,1 1 0,-1-1-1,1 0 1,-1 1 0,1-1 0,-1 0-1,0 1 1,-5 2 247,0-1 1,0 1-1,0-1 0,-1 0 1,1-1-1,-11 2 0,10-2-86,1-1 1,-1 0-1,1 0 0,-1-1 0,1 1 0,-1-2 0,1 1 0,0-1 1,-1 0-1,-10-5 0,14 6-176,0 0 0,1-1 0,0 0 0,-1 1 0,1-1 0,0 0 1,0 0-1,0 0 0,0-1 0,0 1 0,1 0 0,-1-1 0,1 1 0,-1-1 0,1 1 0,0-1 1,0 0-1,0 0 0,1 1 0,-1-1 0,0 0 0,1 0 0,0 0 0,0 0 0,0 0 0,0 0 1,1-3-1,-1 5-83,0-1 0,0 1 0,0-1 1,1 1-1,-1-1 0,1 1 0,-1-1 0,1 1 1,0-1-1,-1 1 0,1 0 0,0-1 0,0 1 1,0 0-1,0 0 0,0 0 0,0 0 1,0 0-1,1 0 0,-1 0 0,0 0 0,0 0 1,1 0-1,-1 1 0,1-1 0,-1 1 0,3-2 1,0 2-222,-1-1 1,1 1 0,0 0 0,0 0-1,-1 0 1,1 0 0,0 0 0,-1 1-1,1 0 1,0 0 0,3 1 0,27 12-2302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5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66 12491,'70'-58'4535,"-64"51"-3025,-13 9-609,-14 13 244,2 6-282,0 0 0,1 1 0,-28 47 0,45-66-831,-1-1-1,1 0 0,-1 1 0,1-1 1,0 1-1,0 0 0,0-1 0,0 1 0,1 0 1,-1 0-1,1 0 0,-1-1 0,1 5 0,1-6-27,-1 1-1,1-1 0,-1 0 1,1 0-1,0 0 0,0 1 1,-1-1-1,1 0 0,0 0 1,0 0-1,0 0 0,0 0 1,0-1-1,0 1 0,0 0 1,1 0-1,-1-1 0,0 1 1,0-1-1,1 1 0,-1-1 1,0 1-1,0-1 0,1 0 1,-1 0-1,0 1 0,1-1 1,2 0-1,12 1-1,0-1 0,0 0 0,0 0 1,0-2-1,0 0 0,0-1 0,-1-1 0,30-10 0,-35 11-17,-1-1 0,-1 0 0,1-1 0,0 1 0,-1-2 0,0 1 1,0-1-1,-1-1 0,0 1 0,0-1 0,0 0 0,-1-1 0,0 1 0,0-1 0,8-16 0,-13 16 51,-3 7 47,-7 9 62,6-3-132,1-1 1,0 1 0,0 0-1,1 0 1,-1 0-1,1 0 1,0 0-1,0 0 1,1 0-1,0 8 1,0-10-13,0-1 0,0 1 0,0-1 1,1 1-1,-1-1 0,1 1 0,0-1 1,0 1-1,0-1 0,0 1 0,0-1 1,0 0-1,1 0 0,-1 1 0,1-1 1,-1 0-1,1-1 0,0 1 0,0 0 1,0 0-1,0-1 0,0 1 0,3 1 1,3 0-9,1 0-1,0 0 1,0-1 0,0 0 0,0-1 0,0 1 0,0-2 0,0 1 0,1-2 0,16-1-1,-22 2-253,1-1-1,0 0 0,-1 1 1,1-2-1,0 1 0,-1 0 1,1-1-1,-1 0 0,0 0 0,0 0 1,0-1-1,0 0 0,0 1 1,0-1-1,-1 0 0,1-1 1,-1 1-1,0-1 0,0 1 0,0-1 1,0 0-1,3-7 0,-2-7-3108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5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12827,'65'-9'7123,"-40"4"-7141,49-2 1,-73 7-63,0 0 0,-1 0-1,1 0 1,0 0 0,0 0 0,-1 0 0,1 0 0,0 0 0,0 0-1,-1 0 1,1 1 0,0-1 0,0 0 0,-1 0 0,1 1-1,0-1 1,-1 0 0,1 1 0,0-1 0,-1 1 0,1-1-1,-1 1 1,1-1 0,-1 1 0,1-1 0,-1 1 0,1 0 0,-1 1-34,0-1 0,0 0 0,0 0 1,0 0-1,0 0 0,0 0 1,0 0-1,-1 0 0,1 0 1,0 0-1,-1 0 0,1 0 0,-1 0 1,1 0-1,-1 0 0,0 1 1,-35 38-2694,35-38 2653,-71 57-2452,22-24 3704,41-27 708,10-3-525,20-2 84,33-9-768,-9-1-680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6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0 214 11666,'55'1'5137,"-38"-2"-4962,-1 0 1,0-1 0,0-1 0,-1 0-1,31-11 1,-44 13-169,1 0 0,-1 0 1,0 0-1,1 0 0,-1 0 0,0 0 0,0-1 0,0 1 1,0-1-1,0 0 0,0 1 0,-1-1 0,1 0 0,0 0 1,-1 0-1,0 0 0,1 0 0,-1-1 0,0 1 0,1-4 1,-2 4 64,1-1 0,-1 0 0,0 1 0,0-1 1,-1 0-1,1 0 0,-1 1 0,1-1 1,-1 0-1,0 1 0,0-1 0,0 1 1,0-1-1,0 1 0,-3-4 0,-4-5 323,-1 0 0,0 0 0,-1 1 0,0 0 0,-18-12 0,13 6-235,15 16-182,0 0-1,0-1 0,-1 1 0,1 0 1,0 0-1,0-1 0,0 1 0,0 0 1,0-1-1,0 1 0,0 0 0,0-1 1,0 1-1,0 0 0,0-1 0,0 1 1,0 0-1,0-1 0,0 1 0,0 0 1,0-1-1,0 1 0,1 0 0,-1-1 1,0 1-1,0 0 0,0 0 0,0-1 1,1 1-1,-1 0 0,2-2-156,0 1 0,1 0 0,-1 1 0,0-1 0,0 0 0,1 1 0,-1-1 0,1 1 0,-1 0 0,0 0 0,1 0 0,2 0 0,30 0-2151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6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1 158 7738,'1'20'860,"1"-1"-1,0 0 1,7 22 0,-8-39-774,-1-1 0,1 0 1,-1 0-1,1 0 0,0 0 0,0 1 1,0-1-1,-1 0 0,1 0 0,0 0 0,0-1 1,0 1-1,1 0 0,-1 0 0,0-1 0,0 1 1,0 0-1,1-1 0,-1 1 0,0-1 1,0 0-1,1 1 0,-1-1 0,0 0 0,1 0 1,-1 0-1,2 0 0,36-7 845,-30 5-809,10-3 256,0 0 0,28-13-1,-42 16-254,1 0-1,-1-1 1,0 0-1,0 0 1,0-1 0,0 0-1,-1 1 1,1-1-1,-1-1 1,0 1-1,0-1 1,5-7-1,-9 9-19,1 1-1,0 0 0,0-1 0,-1 1 1,1 0-1,-1-1 0,0 1 0,1-1 0,-1 1 1,0-1-1,-1 1 0,1 0 0,0-1 1,-1 1-1,1-1 0,-1 1 0,0 0 0,0 0 1,0-1-1,0 1 0,0 0 0,0 0 1,-1 0-1,1 0 0,-1 0 0,1 0 0,-1 0 1,0 1-1,0-1 0,1 1 0,-1-1 1,-3-1-1,-6-4 379,0-1 0,-1 1 1,0 1-1,-18-8 0,9 8-93,16 5-304,0-1 1,0 1 0,0-1-1,1 0 1,-1 0 0,-6-4-1,17 4-168,-1 0 0,1 0 0,0 0 0,0 1 0,6-1 0,45-3-1161,0 1-1,60 6 0,-56-1 776,-30-1 323,-18-1 141,0 1-1,0 0 1,0 1-1,-1 0 1,1 1-1,0 0 1,-1 1-1,23 8 0,-34-10 38,0-1 0,0 1 0,0-1 0,1 0 0,-1 1 0,0 0 0,0-1 0,0 1 0,0 0 0,0-1 0,0 1 0,-1 0 0,1 0 0,0 0 0,0 0 0,0 0 0,-1 0 0,1 0 0,-1 0 0,1 0-1,-1 0 1,1 0 0,-1 1 0,1-1 0,-1 0 0,0 0 0,0 0 0,0 1 0,0-1 0,0 0 0,0 0 0,0 0 0,0 1 0,0-1 0,0 0 0,-1 0 0,1 0 0,0 1 0,-1-1 0,1 0 0,-2 1 0,0 2 143,0-1 0,-1 0 1,0 0-1,1 0 0,-1 0 1,0-1-1,-1 1 1,1-1-1,0 0 0,-1 0 1,-4 2-1,-5 1 303,0 0 0,0-1-1,0 0 1,-1-2 0,1 1 0,-23 0 0,30-3-354,1 1 0,0-1 0,0 0 1,-1-1-1,1 0 0,0 1 0,0-2 1,0 1-1,0 0 0,0-1 0,0 0 1,0 0-1,1-1 0,-1 1 0,1-1 1,-1 0-1,1 0 0,0-1 1,-7-7-1,10 9-117,-1 1 0,1-1 1,0 0-1,0 0 0,0 0 0,0 0 1,0-1-1,0 1 0,0 0 1,1 0-1,-1-1 0,1 1 1,0 0-1,0 0 0,0-1 0,0 1 1,0 0-1,0-1 0,0 1 1,1 0-1,-1 0 0,1-1 0,0 1 1,-1 0-1,1 0 0,0 0 1,0 0-1,1 0 0,-1 0 0,0 0 1,1 0-1,-1 0 0,1 1 1,-1-1-1,1 1 0,0-1 0,0 1 1,0 0-1,0-1 0,2 0 1,3-2-205,1-1 1,-1 2-1,1-1 1,0 1-1,0 0 1,0 1 0,0 0-1,0 0 1,14-1-1,29 6-1767,0 9-637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7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74 10298,'-2'-11'887,"-3"-18"1539,6 28-2333,-1 0 1,0 0-1,0-1 1,1 1-1,-1 0 0,1 0 1,-1 0-1,1 0 1,-1 0-1,1 0 1,0 0-1,-1 0 1,1 0-1,0 1 1,0-1-1,0 0 1,0 0-1,0 1 1,0-1-1,0 0 1,0 1-1,0-1 0,0 1 1,2-1-1,4-2 47,1 1 0,-1 0-1,1 1 1,0-1 0,0 2-1,0-1 1,0 1-1,0 0 1,0 1 0,0-1-1,10 4 1,-16-4-126,0 1 0,1-1 0,-1 1 0,1 0 1,-1 0-1,0 0 0,0 0 0,0 0 0,0 1 0,0-1 0,0 1 1,0-1-1,0 1 0,0 0 0,-1-1 0,1 1 0,0 0 0,-1 0 1,0 0-1,1 0 0,-1 1 0,0-1 0,0 0 0,-1 1 0,1-1 0,0 0 1,-1 1-1,1-1 0,-1 1 0,0-1 0,0 0 0,0 1 0,0-1 1,0 1-1,0-1 0,-1 1 0,1-1 0,-1 1 0,0-1 0,-1 5 1,-3 3 57,1 1 0,-2-1 1,1 0-1,-1 0 1,-1 0-1,0-1 0,0 0 1,-12 12-1,-79 64 1306,55-50-260,39-31-1115,-22 19 1459,24-20-594,17-12-558,-3 1-280,0 0 1,0 1-1,1 1 0,0 0 0,0 1 1,1 0-1,17-4 0,-23 8-28,0 0 0,0 0 0,0 1 0,0 0-1,0 0 1,0 1 0,0 0 0,0 0 0,0 1-1,0 0 1,0 0 0,-1 1 0,1 0 0,10 7 0,13 10-21,-22-14 30,1 1 1,0-2 0,11 6-1,-17-9-74,0-1 0,0 0 1,0 0-1,0 0 0,0 0 0,0-1 0,0 1 0,1-1 0,-1 0 1,0 0-1,0-1 0,7-1 0,2-2-729,0 0 0,0-1 0,-1 0-1,16-10 1,-9 2-964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9.0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79 11747,'0'-3'239,"0"0"1,0-1-1,0 1 1,1 0-1,-1 0 1,1 0-1,0 0 1,0 0-1,0 0 1,0 0 0,1 0-1,-1 0 1,1 0-1,0 1 1,-1-1-1,1 1 1,0-1-1,1 1 1,-1 0-1,0 0 1,1 0 0,-1 0-1,1 0 1,0 0-1,-1 1 1,1-1-1,0 1 1,3-1-1,-4 1-222,-1 0-1,1 1 0,-1-1 1,1 1-1,-1-1 1,1 1-1,-1-1 0,1 1 1,0 0-1,-1 0 0,1 0 1,-1 0-1,1 0 0,0 0 1,-1 0-1,1 1 1,-1-1-1,1 0 0,0 1 1,-1-1-1,1 1 0,-1 0 1,0 0-1,1-1 0,-1 1 1,1 0-1,-1 0 1,0 0-1,0 0 0,0 1 1,0-1-1,0 0 0,0 0 1,0 1-1,0-1 0,0 1 1,1 2-1,-1-1-2,1 1 0,-1-1 0,0 1 0,1 0 0,-2-1-1,1 1 1,0 0 0,-1 0 0,0 0 0,0 0 0,0 0 0,0-1 0,-2 9 0,-5 6 168,-1 0 0,-18 30 0,7-25 102,0 1 94,19-24-375,0 0 1,0 0-1,0 0 1,-1 0-1,1 1 1,0-1-1,0 0 1,0 0-1,0 0 1,0 0 0,0 0-1,0 1 1,0-1-1,0 0 1,0 0-1,0 0 1,0 0-1,0 0 1,0 1-1,0-1 1,0 0-1,0 0 1,0 0-1,0 0 1,0 0-1,1 1 1,-1-1-1,0 0 1,0 0 0,0 0-1,0 0 1,0 0-1,0 0 1,0 0-1,0 1 1,0-1-1,1 0 1,-1 0-1,0 0 1,0 0-1,0 0 1,0 0-1,0 0 1,1 0-1,10 0 75,20-7-59,-22 4-25,0 2-19,0 0 0,0 0 0,0 1 0,0 0 0,0 0 0,0 1 0,0 0 0,0 1 1,11 3-1,-17-4 25,-1 0 0,1 0 0,0 0 0,-1 0 0,1 1 0,-1-1 0,1 1 0,-1-1-1,0 1 1,0 0 0,1 0 0,-1 0 0,-1 0 0,3 3 0,-3-3 15,0 0-1,0 0 0,-1 0 1,1 0-1,-1 0 0,1 1 1,-1-1-1,0 0 0,0 0 1,0 0-1,0 0 0,0 0 1,0 0-1,-1 0 0,1 0 1,-1 0-1,1 0 0,-1 0 1,0 0-1,0 0 0,0 0 1,-1 2-1,-3 4 106,0 0 1,-1 0-1,0-1 0,0 1 1,0-1-1,-1-1 0,0 1 0,-10 6 1,-1-1 190,-1 0 1,-28 12 0,23-17-1379,20-7-575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4:59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5 685 11458,'-2'18'994,"0"0"0,1 0-1,2 0 1,0 0 0,4 26-1,-3-35-946,0-1-1,1 0 1,0 1 0,0-1-1,1 0 1,0 0-1,0-1 1,1 1-1,0-1 1,0 0-1,1 0 1,-1-1-1,10 8 1,-2-4 1,1 0 1,0-1-1,0-1 0,1 0 1,0-1-1,0-1 0,1 0 0,23 5 1,0-3 71,1-1 1,53 3-1,-51-8 0,0-1 1,-1-3-1,1-1 1,55-11-1,-72 8-53,1-1-1,-1-1 1,0-1 0,-1-2-1,0 0 1,0-2-1,-2 0 1,24-18 0,-17 9-43,-2-2 1,0 0 0,-1-2 0,-1-1-1,-2-1 1,24-38 0,-37 50 5,-1 0 0,-1-1 0,0 0 0,-2 0 0,0-1 0,4-19 0,-8 25 50,0-1 0,-1 1-1,0-1 1,-1 0 0,0 1 0,-1-1 0,-1 1 0,0-1-1,-6-21 1,-1 11 137,0 0-1,-2 1 1,0 1-1,-2 0 1,0 0-1,-2 1 1,-28-32-1,20 29-27,0 0 1,-2 2-1,0 1 0,-1 1 0,-39-22 0,46 32-145,-1 0 0,0 1 0,0 1 0,-1 1-1,0 1 1,0 1 0,0 1 0,0 0-1,-1 2 1,-30 1 0,12 3-87,1 2 0,-1 2-1,1 1 1,-63 23 0,78-23-190,0 1-1,1 1 1,0 2 0,1 0 0,0 1 0,1 1-1,-33 29 1,-16 32-1697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24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38 258 13027,'-4'3'530,"0"-1"0,0 1 0,0-1 0,0 1 0,1 0 1,-1 0-1,-5 8 0,9-11-461,0 1 0,-1-1 1,1 1-1,0-1 0,0 1 1,0 0-1,0-1 0,0 1 0,-1-1 1,1 1-1,0-1 0,0 1 0,0 0 1,1-1-1,-1 1 0,0-1 1,0 1-1,0 0 0,0-1 0,0 1 1,1-1-1,-1 1 0,1 0 0,19 15 1095,-9-10-802,0-1 1,1-1 0,-1 0-1,1-1 1,-1 0 0,1-1-1,17 1 1,-23-2-283,0-1 0,-1 1 0,1-2-1,-1 1 1,1 0 0,-1-1 0,1 0 0,-1-1 0,1 1-1,-1-1 1,0 0 0,0 0 0,0-1 0,0 1 0,0-1-1,0 0 1,-1-1 0,5-3 0,-8 5-64,1 1 1,-1-1-1,0 0 1,0 1-1,0-1 1,0 0-1,0 0 1,0 0-1,-1 0 0,1 0 1,-1 0-1,1 0 1,-1 0-1,0 0 1,0 0-1,1 0 1,-2 0-1,1 0 1,0 0-1,0 0 0,-1 0 1,1 0-1,-1 0 1,1 0-1,-1 0 1,0 0-1,0 0 1,0 0-1,-2-2 1,-3-5 139,0 0 1,-1 0 0,-1 1 0,-9-10-1,11 12-21,-47-40 939,38 35-587,1-1 1,1 0-1,-23-27 1,35 38-489,0 0 1,0-1-1,0 1 1,0 0 0,0-1-1,0 1 1,0 0 0,1-1-1,-1 1 1,1-1 0,-1 1-1,1-1 1,0 1 0,-1-1-1,1 0 1,0 1 0,0-1-1,0 1 1,0-1 0,0 0-1,0 1 1,1-1-1,-1 1 1,0-1 0,1 1-1,-1-1 1,1 1 0,0-1-1,0 1 1,-1 0 0,1-1-1,0 1 1,0 0 0,0-1-1,0 1 1,3-2 0,0 0-314,0 1 1,0-1-1,0 1 1,0 0-1,1 0 1,-1 0 0,1 1-1,-1 0 1,1 0-1,0 0 1,5-1-1,31 4-4559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7.0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31 223 13323,'-1'0'5793,"-4"-8"-2808,3 0-513,-4-17-599,1-2-369,0-14-728,0 2-304,4 7-560,1 7-528,9 17-1784,1-2-817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25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 13451,'58'-31'5377,"-53"57"-3361,7 3-583,7 5-457,10 3-256,7-2-472,3-5-240,-3-7-552,-7-10-384,-1-5-752,-10-6-201,-10-9-1024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27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10 465 10034,'-3'9'4001,"-2"5"-2441,3-7-143,9-4 159,1-11 16,10-18-47,4-8-1,1-25-128,3-3-151,2-11-305,-5 0-192,-5 11-432,-1 15-104,-7 23-272,-7 9-376,6 7-1072,0 2-833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29.1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85 300 10778,'-71'-9'3952,"58"13"-2131,17 3-612,17 7 324,-5-8-1126,0 0-1,0-2 0,0 0 0,1 0 0,-1-2 0,22 1 0,-26-2-347,-1-1 0,0-1-1,1 0 1,-1 0 0,0-1 0,1-1-1,-1 0 1,0 0 0,-1-1-1,11-5 1,-19 8-54,0 1 1,-1-1-1,1 0 0,0 0 0,-1 0 0,1 0 0,-1 0 1,0 0-1,1-1 0,-1 1 0,0 0 0,0-1 0,1 1 1,-1-1-1,0 1 0,-1-1 0,1 1 0,0-1 0,0 0 1,0-3-1,-1 4 11,0-1 0,0 1 0,-1-1 0,1 1 1,-1 0-1,1-1 0,-1 1 0,1 0 0,-1-1 0,0 1 1,0 0-1,0 0 0,0-1 0,0 1 0,0 0 0,0 0 1,0 0-1,0 0 0,-2-1 0,-7-4 154,0 0-1,0 1 1,-1 0 0,-19-6-1,13 5 46,-1 1 57,0-1 0,1-1 0,0 0 0,0-1-1,-18-12 1,33 18-253,0 0-1,0 0 1,1 1 0,-1-1-1,0 0 1,1 0-1,-1-1 1,1 1-1,0 0 1,0 0 0,0-1-1,0 1 1,0-1-1,0 1 1,0-1-1,1 1 1,-1-1 0,1 1-1,0-1 1,0 1-1,0-1 1,0 0-1,0 1 1,1-1 0,-1 1-1,1-1 1,-1 1-1,1-1 1,0 1 0,0-1-1,0 1 1,1 0-1,-1 0 1,0-1-1,1 1 1,1-2 0,2-3-126,1 0 1,0 0 0,0 0 0,0 1-1,1 0 1,0 0 0,0 1 0,1 0 0,8-5-1,-9 7-213,0 0-1,0 0 0,0 1 0,10-2 0,23 3-2147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30.0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75 10882,'34'-46'3477,"-34"45"-3430,0 1 0,0 0 0,0 0 0,1 0-1,-1-1 1,0 1 0,0 0 0,0 0 0,0-1 0,1 1 0,-1 0-1,0 0 1,0-1 0,0 1 0,0 0 0,0 0 0,0-1 0,0 1 0,0 0-1,0-1 1,0 1 0,0 0 0,0 0 0,0-1 0,0 1 0,0 0-1,0 0 1,0-1 0,0 1 0,0 0 0,0 0 0,0-1 0,-1 1 0,1 0-1,0 0 1,0-1 0,0 1 0,0 0 0,-1 0 0,1-1 0,0 1 0,0 0-1,-1 0 1,1 0 0,0 0 0,0 0 0,-1-1 0,1 1 0,0 0-1,0 0 1,-1 0 0,1 0 0,0 0 0,0 0 0,-1 0 0,1 0 0,0 0-1,-1 0 1,1 0 0,0 0 0,0 0 0,-1 0 0,1 0 0,0 0-1,-1 0 1,-17 4 1402,2 8-765,1 0 0,0 1 0,0 1 0,2 0 0,-15 19 0,10-10-90,-20 30 1,33-44-472,0-1-1,0 1 1,1 0 0,0 1 0,1-1 0,0 1-1,-3 11 1,6-18-98,-1-1 0,1 1 0,0 0 0,0-1 0,0 1 0,0-1 0,0 1 0,1-1 1,-1 1-1,1-1 0,-1 1 0,1-1 0,0 1 0,0-1 0,0 0 0,0 0 0,1 1 0,-1-1 0,1 0 0,-1 0 0,3 2 0,-1-2-6,0 0-1,0 0 1,0 0-1,0-1 1,0 1 0,1-1-1,-1 0 1,1 0-1,-1 0 1,1 0-1,-1 0 1,1-1-1,4 1 1,4-1-4,0-1 0,1 0 0,-1 0 1,0-2-1,0 1 0,0-1 0,17-8 0,-2-3 3,0-1-1,-1-1 1,-1-2-1,29-26 1,-9 8-30,-40 31 11,1 0 0,-2 0 0,1-1 0,0 1 0,5-11 0,10-12 3,-10 15 0,-2 0 0,12-22-1,-13 22 164,1 0-1,13-18 0,-17 64 1503,-4-20-1478,1 20-166,0 2 13,1-1 1,13 62-1,-13-85-450,1-1 0,0 0 1,1 0-1,0 0 0,1-1 1,0 1-1,1-1 0,-1 0 1,2-1-1,-1 1 0,1-1 1,1-1-1,13 12 0,7 1-2888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30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14307,'25'-3'5361,"11"-2"-4025,24 0-895,-3 4-25,-4-3-912,-1 9-665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3:30.7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121 74 11707,'23'-38'1183,"-1"3"5425,-39 83-2158,-10 14-4001,-70 111 1,82-155-440,15-17-10,-1-1 0,0 1 0,0 0 0,0 0 0,1 0 0,-1-1 0,1 1 0,-1 0 0,0 0 0,1 0 0,-1 0 0,1 0 0,0 0 0,-1 0 0,1 2 1,1-3-8,0 1 0,0 0 0,0-1 0,0 1 0,0-1 0,0 1 0,0-1 0,0 0 1,0 1-1,0-1 0,0 0 0,1 0 0,-1 0 0,0 1 0,0-1 0,0 0 1,0-1-1,1 1 0,1 0 0,19-1-432,0-1-1,-1-1 1,1 0 0,-1-2-1,1 0 1,-2-2 0,1 0 0,-1-1-1,0-1 1,0-1 0,-1-1-1,-1-1 1,0 0 0,31-28 0,-38 27 629,-1 0 1,-1 0 0,0-1 0,-1-1 0,0 0-1,-1 0 1,8-24 0,-6 16 1810,-16 59 1481,1-2-2978,-11 23 150,-2-1-1,-48 96 1,67-152-641,-1 0 1,1 0-1,0 1 1,0-1-1,-1 0 1,1 0-1,0 1 1,0-1-1,0 0 1,0 0-1,-1 1 1,1-1-1,0 0 1,0 1-1,0-1 1,0 0 0,0 1-1,0-1 1,0 0-1,0 1 1,0-1-1,0 0 1,0 0-1,0 1 1,0-1-1,0 0 1,0 1-1,0-1 1,0 0-1,0 1 1,0-1-1,1 0 1,-1 1-1,0-1 1,0 0 0,0 0-1,0 1 1,1-1-1,-1 0 1,0 0-1,0 1 1,1-1-1,-1 0 1,0 0-1,0 0 1,1 1-1,-1-1 1,0 0-1,1 0 1,-1 0-1,0 0 1,1 0-1,-1 0 1,0 0 0,0 0-1,1 0 1,-1 0-1,28-4 143,-8-1-164,5 2-59,1 2 0,-1 0 1,0 1-1,1 2 0,-1 0 1,41 11-1,6 8-2315,-44-17 323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13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10874,'5'6'1192,"0"-1"0,-1 1 0,0 0 0,6 10 0,20 53 264,-19-40-663,16 47 62,-4 2 0,15 83 0,-6-21-452,6 15 146,-7 1 0,21 315 0,-67 376 1028,14-810-1556,-2 0-1,-1-1 1,-3 1 0,-20 67 0,27-101-93,-1-1 1,-1 1-1,1 0 0,0-1 1,-1 1-1,1-1 1,-1 0-1,0 1 0,-2 1 1,3-3-226,0 0 1,-1 0 0,1-1-1,0 1 1,-1 0-1,1-1 1,-1 1 0,1-1-1,-1 1 1,1-1-1,-4 0 1,-4 1-3182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14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92 128 9722,'-76'-94'3633,"74"92"-3325,0 0 1,0 0 0,1-1-1,-1 1 1,1-1-1,0 1 1,0-1 0,-2-4-1,3 6-263,0 1 1,0 0-1,0 0 0,0-1 0,0 1 1,0 0-1,0-1 0,0 1 0,0 0 1,0 0-1,0-1 0,0 1 0,0 0 1,0 0-1,1-1 0,-1 1 0,0 0 1,0 0-1,0-1 0,0 1 0,1 0 1,-1 0-1,0 0 0,0 0 0,0-1 1,1 1-1,-1 0 0,0 0 0,0 0 1,0 0-1,1 0 0,-1-1 0,0 1 1,0 0-1,1 0 0,-1 0 0,0 0 1,1 0-1,-1 0 0,0 0 0,1 0 1,23 7 1785,-21-4-1709,1 0 0,-1 1 0,0-1 0,0 1 0,0 0 0,0 0 0,-1 0 0,0 0 0,1 1 0,-2-1 0,3 7 0,15 57 406,-17-59-451,5 25 134,-6-24-99,1 0-1,0 1 1,1-1-1,0 0 0,0 0 1,1 0-1,7 12 1,-10-17 1182,1-14-40,17-26-807,36-47 0,-37 56-183,-9 13-67,0 1-1,19-20 1,-24 29-520,0-1-1,0 1 1,0 0-1,0 0 1,0 1-1,1-1 0,-1 1 1,1 0-1,0 0 1,-1 1-1,1-1 1,6 0-1,1-1-1950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2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6453 11867,'1'32'4354,"-2"-54"-640,1-58-2373,13-109-1,26-80-795,-34 241-396,17-93-57,6 1 0,79-212 0,31-38-83,162-387 9,-235 631-9,110-160 0,-1 3 15,-142 223-17,-2-1 0,41-125 0,57-282 153,-14-68-233,-40-9 76,-73 531 4,23-203 212,-10-2 0,-10 1 0,-29-282 0,-7 292-443,24 172-156,-2-1-1,-1 1 0,-24-52 0,8 42-1039,2 19-1450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0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99 10962,'-50'-85'4329,"62"102"2366,2-1-3989,-5-5-2695,-1-1 0,0 1 1,0 1-1,-1 0 0,0 0 0,4 13 1,-3-4 213,-7-16-102,0 0 0,1 0 0,0 0 0,0 0 0,0 0 0,0-1 0,1 1 0,-1-1 0,1 1 0,0-1 0,1 0 0,-1 0 0,6 4 0,-9-8 159,2-3 84,13-17 141,-10 14-427,25-29-225,49-56 604,-32 29-3543,-39 50 642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8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 9954,'-3'0'8129,"3"0"-7955,-1 0 0,1 0 0,-1 0 0,1 0 0,-1 0 0,0 0 0,1 1 0,-1-1 0,1 0 0,-1 0 0,1 1 0,-1-1 0,1 0 0,-1 1 0,1-1 0,-1 0 0,1 1 0,-1-1 0,1 1-1,0-1 1,-1 1 0,1-1 0,0 1 0,-1-1 0,1 2 0,-6 12 13,0 2 1,1-1-1,1 1 0,1 0 1,0-1-1,1 1 0,1 1 1,1 31-1,0-41-138,1 1 1,1-1 0,-1 1-1,1-1 1,1 1 0,-1-1-1,1 0 1,0 0 0,7 10-1,-7-12-27,1-1 0,-1 0-1,1 0 1,0 0 0,0 0-1,0-1 1,1 1 0,-1-1-1,1 0 1,0-1 0,0 1-1,0-1 1,0 0 0,9 3-1,-7-4-3,0 1-1,0-1 1,1 0 0,-1 0-1,0-1 1,0 0-1,1 0 1,-1-1-1,0 1 1,0-2-1,1 1 1,-1-1-1,0 0 1,-1-1-1,1 1 1,0-2 0,-1 1-1,1 0 1,-1-1-1,0-1 1,-1 1-1,1-1 1,-1 1-1,1-2 1,-1 1-1,4-7 1,-2 3-42,-1 0 1,0-1 0,-1 0-1,0 0 1,0 0-1,-1-1 1,-1 1-1,1-1 1,-2 0-1,0 0 1,0 0-1,-1-1 1,0 1-1,-1 0 1,0 0 0,-2-14-1,2 25-40,0 0 1,0 0-1,0 0 1,0 0-1,0 0 1,0 0-1,0 0 0,1 0 1,-1 0-1,0 0 1,0 0-1,0 0 1,0 0-1,0 0 0,1 0 1,-1 0-1,0 0 1,0 0-1,0 0 0,0 0 1,0 0-1,0 0 1,1 0-1,-1 0 1,0 0-1,0 0 0,0 0 1,0 0-1,0 0 1,0 0-1,0-1 1,0 1-1,1 0 0,-1 0 1,0 0-1,0 0 1,0 0-1,0 0 0,0 0 1,0-1-1,0 1 1,0 0-1,0 0 1,0 0-1,0 0 0,0 0 1,0 0-1,0-1 1,0 1-1,0 0 1,0 0-1,1 6-3062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1.6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640 1634 9138,'36'43'3942,"-36"-43"-3871,0 0 0,0 0 0,0 0 0,0 1-1,0-1 1,0 0 0,1 0 0,-1 0 0,0 0 0,0 0 0,0 0-1,0 1 1,0-1 0,0 0 0,1 0 0,-1 0 0,0 0 0,0 0 0,0 0-1,0 0 1,1 0 0,-1 0 0,0 0 0,0 0 0,0 0 0,0 0-1,1 0 1,-1 0 0,0 0 0,0 0 0,0 0 0,0 0 0,1 0-1,-1 0 1,0 0 0,0 0 0,0 0 0,0 0 0,0 0 0,1 0-1,-1 0 1,0 0 0,0-1 0,0 1 0,0 0 0,1 0 0,1-11 1294,-1-12-211,-1 23-1111,-3-30 909,-1 0-1,-1 1 0,-12-40 0,-37-86 738,38 110-1255,-57-156 396,-222-530-119,258 654-741,-30-57-709,55 115-79,0-1 0,-1 2 0,-1-1-1,-22-20 1,8 12-1440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2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27 12779,'-1'1'4497,"-25"41"-2265,-27 55-1,19-33-1480,-8 18-1007,53-87-21,0-1 0,0 2 0,0 0 0,1 0 0,0 1 0,0 0-1,0 1 1,12-1 0,-16 2 251,1 1 1,-1 0-1,0 1 0,0 0 1,0 0-1,0 0 0,0 1 0,-1 1 1,1-1-1,0 1 0,-1 0 1,0 1-1,1 0 0,-2 0 0,1 0 1,0 1-1,-1 0 0,0 0 1,0 1-1,9 10 0,-14-13 56,1-1 0,-1 0 0,1 1 1,0-1-1,-1 0 0,1 0 0,0 0 0,1 0 0,-1-1 0,0 1 0,0-1 0,1 1 0,-1-1 1,1 0-1,-1 1 0,1-2 0,4 2 0,-5-2 63,0 0-1,1 0 1,-1-1-1,0 1 1,1-1-1,-1 1 1,0-1-1,0 0 1,0 0-1,1 0 1,-1-1-1,0 1 1,0 0-1,-1-1 1,1 1-1,0-1 1,0 1-1,-1-1 1,1 0-1,1-2 1,6-8 200,0 0 0,-1 0 0,-1-1 0,0 0 0,11-27 0,16-75 870,1 1 317,-35 112-1431,1 0 0,-1 0 0,1 1 1,0-1-1,0 1 0,0-1 0,-1 0 1,1 1-1,1-1 0,-1 1 0,0 0 1,0-1-1,0 1 0,3-2 1,4 7 315,0 14-236,3 31-395,7 65 0,-12-67-822,2 6-814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3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9 14115,'-65'0'5417,"86"-2"-3712,17-1-1497,6-1-657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3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295 106 9890,'5'-15'1179,"-1"-1"1,0 0-1,2-23 0,-6 38-1081,0 0 1,0 1-1,-1-1 0,1 0 1,0 0-1,0 0 0,-1 0 1,1 1-1,0-1 0,-1 0 0,1 0 1,0 1-1,-1-1 0,1 0 1,-1 1-1,0-1 0,1 0 1,-1 1-1,1-1 0,-1 1 0,0-1 1,0 1-1,1-1 0,-1 1 1,0-1-1,0 1 0,1 0 1,-1-1-1,0 1 0,0 0 0,0 0 1,0 0-1,1 0 0,-1 0 1,0 0-1,0 0 0,0 0 1,-1 0-1,-38 8 1973,39-7-2016,-18 5 474,1 1 0,0 1 0,0 0 0,1 2 0,-28 19-1,33-20-335,1 0 0,0 1 0,1 0-1,-1 0 1,2 2 0,0-1-1,0 1 1,-11 21 0,18-30-161,0 1-1,1-1 1,0 1 0,-1 0 0,1 0 0,0-1 0,1 1-1,-1 0 1,1 0 0,0 0 0,0 7 0,0-9-24,1 1 0,0-1-1,-1 0 1,1 0 0,0 0 0,0 0 0,0 0 0,1 0 0,-1 0 0,0 0 0,1 0 0,-1 0 0,1-1 0,-1 1 0,1 0-1,0-1 1,0 0 0,0 1 0,0-1 0,0 0 0,0 0 0,3 1 0,4 1-13,0 0 0,0-1 1,0 0-1,0-1 0,0 0 1,0 0-1,1-1 0,-1 0 1,0 0-1,0-1 0,10-3 0,17-4-368,49-17-1,-58 16 56,-13 4 34,21-5-2184,64-31 1,-76 26-1300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4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1 202 14539,'42'34'5649,"-40"-62"-3896,1-1-609,2-10-536,-2-5-288,-3 5-960,0 6-608,-3 9-985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34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27 116 12187,'-4'-6'500,"0"2"89,1 0 1,1-1-1,-1 1 0,1-1 0,-1 0 0,1 0 0,-2-7 1,4 10-418,0 0 1,0 0 0,0 1 0,0-1 0,1 0 0,-1 0 0,0 0-1,1 0 1,-1 1 0,1-1 0,0 0 0,-1 1 0,1-1 0,0 0 0,0 1-1,0-1 1,0 1 0,1-1 0,-1 1 0,0 0 0,0-1 0,1 1-1,-1 0 1,1 0 0,-1 0 0,1 0 0,1-1 0,4-1 52,0 0 1,-1 0-1,1 0 1,0 1-1,1 0 1,-1 0-1,0 1 1,0 0-1,1 0 1,-1 0-1,1 1 1,8 1 0,-9 0-199,-1-1 0,1 1 0,-1 1 0,0-1 0,0 1 1,1 0-1,-1 0 0,0 1 0,-1 0 0,1 0 0,0 0 1,-1 1-1,0 0 0,6 5 0,-10-8-29,0 0 0,0 0 0,0 0 0,0 1 0,0-1 0,0 0 0,-1 0 1,1 1-1,0-1 0,-1 0 0,1 1 0,-1-1 0,0 1 0,1-1 0,-1 1 0,0-1 0,0 1 0,0-1 0,0 1 0,0-1 0,0 1 0,-1-1 0,1 1 0,0-1 0,-1 1 0,1-1 0,-1 0 0,1 1 0,-1-1 1,0 0-1,0 1 0,1-1 0,-3 2 0,-2 3-10,0 0 1,-1 0 0,0-1 0,-12 9-1,17-13 12,-25 17-449,0-1-1,-2-2 0,-34 16 0,48-23-1994,9 1-2238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2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26 111 10978,'-14'-78'6219,"8"141"-3505,4-50-2402,0 0-1,1 0 1,1 1-1,0-1 1,3 21-1,-2-30-269,0 0-1,0 0 0,0 0 1,1 0-1,0 0 1,0 0-1,0-1 1,0 1-1,1 0 0,-1-1 1,1 0-1,0 0 1,0 0-1,0 0 1,0 0-1,1-1 0,-1 1 1,1-1-1,-1 0 1,1 0-1,0 0 0,4 1 1,4 2 5,-1-1 1,1 0-1,0-1 1,0 0-1,0-1 1,0-1-1,23 1 1,-30-2-36,0-1 1,0 1 0,-1-1-1,1 0 1,0 0-1,0-1 1,0 0-1,-1 1 1,1-2-1,-1 1 1,1 0-1,-1-1 1,0 0-1,0 0 1,0 0-1,0 0 1,-1-1-1,0 0 1,1 1-1,-1-1 1,0 0-1,2-5 1,1-3-34,0-1 0,-1 1 0,0-1 0,-1 0 0,0 0 0,-1 0 0,-1 0-1,0-1 1,-1 1 0,0 0 0,-1-1 0,-1 0 0,0 1 0,-5-22 0,3 27-985,-3 1-469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3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132 271 12027,'-76'44'4513,"76"-44"-4461,0 0 1,-1 1 0,1-1 0,0 0 0,-1 0 0,1 1 0,0-1 0,-1 0 0,1 0 0,0 0 0,-1 0 0,1 1 0,0-1 0,-1 0 0,1 0 0,-1 0 0,1 0 0,0 0 0,-1 0 0,1 0 0,-1 0 0,1 0 0,0 0 0,-1 0 0,1 0-1,0 0 1,-1-1 0,1 1 0,-1 0 0,1 0 0,0 0 0,-1 0 0,1-1 0,0 1 0,0 0 0,-1 0 0,1-1 0,0 1 0,-1 0 0,1-1 0,0 1 0,0 0 0,0-1 0,-1 1 0,1 0 0,0-1 0,0 1 0,2-19 1255,0 13-899,2-20 260,0 0 0,-2 0 0,-2-45 0,0 62-577,-1 0 1,0-1-1,-1 1 1,0 0 0,-1 0-1,1 0 1,-2 0 0,1 1-1,-1-1 1,0 1-1,-1 0 1,0 0 0,0 1-1,-9-9 1,61 37 347,17 9-432,-4-4-61,87 53-1,-141-75 47,0 0 0,-1 1-1,0 0 1,0 0-1,0 1 1,0-1 0,-1 1-1,0 0 1,0 0 0,-1 1-1,0-1 1,0 1-1,2 7 1,-4-11 10,0 1 0,0-1 0,0 0 1,0 1-1,-1-1 0,0 0 0,0 1 0,0-1 0,0 0 0,0 1 0,-1-1 1,1 0-1,-1 1 0,0-1 0,0 0 0,0 0 0,0 1 0,-1-1 1,1 0-1,-1 0 0,0-1 0,0 1 0,0 0 0,0-1 0,0 1 1,-1-1-1,1 1 0,-1-1 0,-3 2 0,0-1-22,-1 0-1,1 0 1,0-1 0,0 0 0,-1-1-1,1 1 1,-1-1 0,0 0-1,1-1 1,-1 0 0,0 0-1,1 0 1,-1-1 0,1 0 0,-1 0-1,-12-4 1,18 4-27,0 1 0,0 0 0,1 0 0,-1-1 0,0 1 0,1 0 0,-1-1 0,0 1 0,1-1 0,-1 1 0,0-1 0,1 0 0,-1 1 0,1-1 1,-1 1-1,1-1 0,-1 0 0,1 1 0,0-1 0,-1 0 0,1 0 0,0 1 0,-1-1 0,1 0 0,0 0 0,0-1 0,0 0-83,0 1 0,0-1-1,1 0 1,-1 0 0,1 1 0,-1-1 0,1 0 0,0 1-1,-1-1 1,1 0 0,2-2 0,3-3-522,0-1 1,0 1-1,12-10 1,17-13-1365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4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8002,'-1'11'6014,"1"2"440,9 9-5815,-3-12-397,0 0 1,0 0-1,1-1 1,0 0 0,13 12-1,-17-18-213,0 0 0,0 0-1,1 0 1,-1-1 0,1 1-1,0-1 1,-1 0 0,1 0-1,0-1 1,0 1 0,0-1-1,1 1 1,-1-1 0,0-1-1,0 1 1,1 0 0,-1-1-1,0 0 1,1 0 0,6-1-1,-10 0-188,1 1 0,-1-1 0,1 0 0,-1 0 0,1 0 0,-1 0 0,1 0 0,-1 0 0,0 0-1,0 0 1,1 0 0,-1 0 0,0-1 0,0 1 0,0-1 0,0 1 0,-1-1 0,1 1 0,0-1 0,-1 1 0,1-1 0,0 1-1,-1-1 1,0 0 0,0 1 0,1-1 0,-1 0 0,0-2 0,1-14-3833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4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108 124 8522,'-72'-110'4849,"97"105"624,1 3-3729,6 0-599,-1-2-313,-3 4-704,1 1-320,-8 2-768,0 2-449</inkml:trace>
  <inkml:trace contextRef="#ctx0" brushRef="#br0" timeOffset="1">0 161 13667,'17'-3'5505,"7"0"-3705,9-2-1087,4 0-217,-8 5-1072,10 2-569,-5 6-1791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8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0 194 10642,'2'-8'5874,"-2"-16"-145,0-4-3065,3 1-983,0-3-169,-4 3-728,7 6-296,-6 3-760,-1 8-576,12 16-1576,-9 3-521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5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42 10810,'38'-36'4503,"-38"36"-4358,0-1 0,0 1 0,0 0 0,1-1 0,-1 1 0,0 0 1,1-1-1,-1 1 0,0 0 0,0-1 0,1 1 0,-1 0 0,0 0 0,1 0 1,-1-1-1,1 1 0,-1 0 0,0 0 0,1 0 0,-1 0 0,1 0 1,-1 0-1,0 0 0,1 0 0,-1 0 0,1 0 0,-1 0 0,0 0 0,1 0 1,-1 0-1,1 0 0,2 12 1248,-8 14-893,-1-10-388,-1-2 1,-1 1-1,-1-1 0,0 0 0,0-1 1,-2 0-1,1 0 0,-23 18 0,-16 23 46,43-42-144,16-12-46,30-17-79,-29 12 83,4-1-66,1 1 1,0 1-1,0 1 0,1 0 0,-1 1 1,0 0-1,28 2 0,-31-1 128,0-1 0,0 0 0,-1 0 0,1-2 0,0 1 0,16-9 0,-14 6 128,0 1-1,1 0 1,26-3 0,58-13-11,-35 7-1616,-49 9 43,-2-1-314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5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12179,'13'-4'5017,"14"3"-3009,3-4-408,4 0-527,0 0-433,-5 2-776,0 3-344,-11 3-945,-5 2-935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5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14211,'-33'52'5497,"75"-57"-4161,1-2-311,7 3-809,-3-1-344,5 5-904,-11 0-545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6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99 11907,'2'-3'405,"0"0"0,0 0 0,0-1 0,-1 1 0,1-1 0,-1 0 1,0 1-1,0-1 0,1-6 0,-3 10-355,1 0-1,0-1 1,0 1-1,-1 0 1,1 0-1,0 0 1,0-1-1,-1 1 1,1 0-1,0 0 1,-1 0-1,1 0 1,0 0-1,-1 0 1,1 0-1,0 0 1,-1 0 0,1 0-1,0 0 1,-1 0-1,1 0 1,0 0-1,-1 0 1,1 0-1,0 0 1,0 0-1,-1 0 1,1 0-1,0 0 1,-1 1-1,1-1 1,0 0-1,0 0 1,-1 1-1,-28 16 1248,-6 9-86,0 2 0,-55 59 0,87-83-1157,0-1 1,0 0 0,0 1-1,1 0 1,-1 0-1,1 0 1,0 0-1,0 0 1,-2 5 0,4-8-49,0 0 0,0 1 0,0-1 1,0 1-1,0-1 0,0 1 1,0-1-1,1 0 0,-1 1 0,0-1 1,1 1-1,-1-1 0,1 0 1,-1 1-1,1-1 0,0 0 0,0 0 1,-1 0-1,1 1 0,0-1 1,0 0-1,0 0 0,0 0 0,1 0 1,-1-1-1,0 1 0,0 0 1,0 0-1,1-1 0,-1 1 0,3 0 1,2 3-38,1-1 0,0-1 0,-1 1 0,1-1 0,0 0 0,0-1 0,1 0 0,-1 0 0,0 0 0,0-1 0,0 0 0,1-1 0,-1 1 0,0-2 0,0 1 0,0-1 1,0 0-1,0 0 0,0 0 0,0-1 0,-1 0 0,0-1 0,10-6 0,1-4-58,-9 7 101,0 1-1,0 0 0,1 0 1,-1 1-1,13-6 1,-21 11-7,1 0 0,0-1 0,-1 1 0,1 0 0,0 0 0,-1 0 0,1 0 0,0 0 0,-1 0 0,1 0 0,0 0 0,-1 0 1,1 1-1,0-1 0,-1 0 0,1 0 0,-1 1 0,1-1 0,0 0 0,-1 1 0,1-1 0,-1 0 0,1 1 0,-1-1 0,1 1 0,-1-1 0,1 1 0,-1-1 0,0 1 0,1-1 1,-1 1-1,0-1 0,1 1 0,-1 0 0,0-1 0,0 1 0,1 0 0,-1-1 0,0 1 0,0 0 0,0-1 0,0 1 0,0-1 0,0 1 0,0 1 0,4 12-228,17 27-428,-20-39 526,0 0 0,1 0 0,-1-1-1,1 1 1,0-1 0,-1 1 0,1-1-1,0 0 1,0 0 0,0 0-1,0 0 1,0 0 0,0 0 0,0 0-1,0-1 1,0 1 0,0-1 0,0 1-1,0-1 1,0 0 0,1 0 0,3 0-1,3-1-716,0 0 0,0-1 0,15-4 0,-20 5 354,0 0 11,-2 0 157,0 1-1,1-1 0,-1 0 0,0 1 1,1 0-1,-1-1 0,1 1 1,-1 0-1,1 0 0,-1 0 1,9 0 10190,0-12-8397,-6 8-1361,17-17 222,0 0 0,-2-2 0,0 0 0,17-28 0,-10 9 70,-17 25-81,1 0 0,0 1 0,1 0 0,19-18 0,-31 33-272,1 0 0,0 1 1,0-1-1,0 0 1,-1 1-1,1-1 1,0 0-1,0 1 1,0-1-1,0 1 0,0-1 1,0 1-1,0 0 1,0-1-1,0 1 1,0 0-1,0 0 1,0 0-1,0 0 0,0 0 1,2 0-1,-2 0-19,-1 1-1,1-1 1,0 1-1,0-1 0,-1 1 1,1-1-1,0 1 1,-1 0-1,1-1 1,-1 1-1,1 0 1,-1 0-1,1-1 0,-1 1 1,1 0-1,-1 0 1,0 0-1,0-1 1,1 3-1,1 5 18,-1-1 0,0 1 1,0 0-1,-1 10 0,0-16-60,0 35-826,7 40 1,8-5-3479,-11-55 1418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46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14235,'18'2'5481,"29"1"-4249,5-2-311,7 1-1041,-6-2-673,-2 2-1695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0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1 226 15771,'9'-62'5706,"-10"17"-4698,1-2-672,-2 6-1096,2 10-777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1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47 11578,'20'-46'6450,"-23"54"-6093,0 0 1,-1 1-1,0-2 1,0 1-1,-1 0 0,0-1 1,-8 9-1,1 1-55,-113 141 476,125-158-765,0 0-1,0 0 0,0 0 0,0 0 1,0 0-1,0 0 0,0 0 0,0 0 0,0 0 1,-1 0-1,1 0 0,0 0 0,0 0 1,0 0-1,0 0 0,0 0 0,0 0 1,0 0-1,0 1 0,0-1 0,0 0 1,0 0-1,0 0 0,0 0 0,0 0 0,0 0 1,0 0-1,0 0 0,0 0 0,0 0 1,0 0-1,0 0 0,0 1 0,0-1 1,0 0-1,0 0 0,0 0 0,0 0 0,0 0 1,0 0-1,0 0 0,0 0 0,0 0 1,0 0-1,0 0 0,0 0 0,0 1 1,0-1-1,0 0 0,0 0 0,0 0 1,0 0-1,0 0 0,1 0 0,-1 0 0,0 0 1,0 0-1,0 0 0,0 0 0,0 0 1,0 0-1,0 0 0,0 0 0,0 0 1,0 0-1,0 0 0,1 0 0,-1 0 1,0 0-1,10-2 455,24-10-89,-19 7-118,-8 3-191,102-30 685,-98 30-703,0 0 0,1 0 1,-1 1-1,1 1 0,-1 0 1,0 0-1,1 1 0,12 3 0,1 9 7,-23-12-140,-1 0 0,0 0 0,0 0-1,0 0 1,1 0 0,-1-1-1,1 1 1,-1 0 0,0-1-1,1 1 1,-1 0 0,1-1 0,-1 0-1,1 1 1,0-1 0,-1 0-1,1 0 1,-1 0 0,1 0-1,0 0 1,-1 0 0,1 0-1,-1-1 1,1 1 0,-1-1 0,1 1-1,-1-1 1,1 1 0,-1-1-1,1 0 1,-1 0 0,2-1-1,9-8-2060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1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63 296 13395,'-57'64'5953,"65"-69"-3224,-7-13-881,-1-10-352,-3-14-759,-5-5-265,8-7-784,-2-3-497,2 1-1295,-1 4-681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2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14875,'0'-1'6121,"18"-7"-3736,83-20-545,-49 23-655,-2 2-537,-8 8-1248,-9 3-609,-6 2-1463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2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1 28750,'-2'19'-80,"2"-1"-232,12 8-600,4 16-384,7 1-1057,-1-11-448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9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85 13107,'-18'-84'5785,"23"87"-2400,11 13-1817,0 1-248,7 9-367,3 4-265,5 6-480,3 5-160,4-9-504,-1-2-336,-11-14-889,-2-6-511</inkml:trace>
  <inkml:trace contextRef="#ctx0" brushRef="#br0" timeOffset="1">56 241 15403,'18'-18'5890,"19"-22"-4226,6-7-536,2 4-368,6 8-304,-14 7-1072,-6 10-744,-15 13 176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17 193 12035,'-1'1'91,"-1"3"317,0 1 0,0-1 0,0 0 0,0 1-1,1 0 1,0-1 0,0 1 0,0 0 0,0 7 0,1-11-319,0 0 0,0 0 0,1 0 0,-1 0 0,0 0 1,1-1-1,-1 1 0,1 0 0,-1 0 0,1 0 0,-1-1 0,1 1 1,0 0-1,-1-1 0,1 1 0,0 0 0,-1-1 0,1 1 1,0-1-1,1 1 0,1 1 85,1-1-1,0 0 1,-1 0 0,1 0 0,0 0-1,-1-1 1,7 1 0,-3-1-33,0 0 0,-1-1 0,1 0 0,0 0 0,-1 0 0,1-1 0,0 1 1,-1-2-1,0 1 0,1-1 0,-1 0 0,0 0 0,5-5 0,-8 7-89,-1-1 0,0 0 1,1 0-1,-1 0 0,0 0 0,0 0 0,-1-1 0,1 1 1,0 0-1,-1-1 0,1 1 0,-1-1 0,0 0 0,0 0 1,0 1-1,0-1 0,0 0 0,-1 0 0,1 0 1,-1 0-1,0 0 0,0 0 0,0 0 0,0 1 0,-1-1 1,1 0-1,-1 0 0,1 0 0,-1 0 0,0 0 0,-3-4 1,-1-3 309,-1 1 0,0 0 1,0 0-1,-1 1 0,-1 0 0,1 0 1,-17-12-1,-18-21 1069,42 41-1420,0-1 0,-1 1 1,1 0-1,0-1 1,0 1-1,-1 0 1,1-1-1,0 1 1,0 0-1,0-1 0,0 1 1,-1 0-1,1-1 1,0 1-1,0-1 1,0 1-1,0 0 1,0-1-1,0 1 1,0-1-1,0 1 0,0 0 1,0-1-1,0 1 1,1 0-1,-1-1 1,0 1-1,0-1 1,0 1-1,0 0 0,0-1 1,1 1-1,-1 0 1,0-1-1,0 1 1,1 0-1,-1-1 1,18-8-114,21 1-632,-26 7-205,1 0 0,-1 1 0,1 0-1,-1 2 1,22 3 0,-12 0-1782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4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12827,'6'-4'7113,"3"-8"-6546,-5 6 228,40-55 839,-3-2 1,36-74 0,-22 37-158,-54 98-1403,0 0-1,0 0 0,0-1 0,1 1 1,-1 0-1,1 0 0,0 0 1,-1 0-1,1 1 0,0-1 1,3-2-1,5 7 456,2 15-339,2 17-174,17 68 0,-23-70-1624,2 0-1,26 57 1,-17-54-1612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4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14883,'13'-3'5737,"18"3"-4304,8 0-185,3 5-648,2 1-536,-4 1-1664,3-1-3665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5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1 109 9458,'5'-13'695,"6"-10"2787,-10 24-3321,0 0 1,0 1-1,0-1 1,0 0-1,-1 1 1,1-1-1,0 0 1,-1 1-1,1-1 1,-1 1-1,1-1 1,-1 1 0,0 0-1,0-1 1,1 1-1,-1-1 1,-1 3-1,4 15 848,-2 1 1,-1 21-1,0-21-697,0-19-426,13-27-3612,8-21 3663,-20 43 129,0 1 0,0-1-1,-1 1 1,1-1-1,-1 0 1,0 0 0,0 1-1,0-1 1,0 0-1,-1 1 1,1-1 0,-1 1-1,0-1 1,0 0-1,-2-3 1,-4-24 2066,7 16 258,-1 32 9,11 223-1660,-10-230-796,1 8 412,1-18-73,1-9-22,9-21-118,1 1-1,0 1 1,3 0-1,0 1 0,2 1 1,26-32-1,-42 56-142,37-40 40,-35 39-48,-1 0 0,1 0 0,-1 1 0,1-1-1,0 1 1,0 0 0,0 0 0,0 0 0,0 1 0,7-2-1,-10 3-55,0 0-1,0 1 1,0-1-1,0 0 1,0 1-1,0-1 1,0 1-1,0 0 1,-1-1-1,1 1 1,0 0-1,0-1 1,-1 1-1,1 0 1,0 0-1,-1 0 1,1-1-1,-1 1 1,1 0-1,-1 0 1,1 0-1,-1 0 1,0 0-1,1 0 1,-1 0-1,0 0 1,0 0-1,0 0 1,0 0-1,0 0 1,0 0 0,0 1-1,1 37-2206,-2-37 2157,0 1 1,0-1-1,0 1 0,0-1 0,0 0 0,0 0 0,-1 0 0,1 0 0,-1 0 0,0 0 0,0 0 0,0 0 1,1-1-1,-1 1 0,-4 1 0,-36 21-468,30-19 460,-93 47 1376,105-52-1210,-1 0-1,1 0 0,-1 1 0,1-1 1,-1 0-1,1 0 0,-1 1 0,1-1 1,-1 0-1,1 1 0,0-1 1,-1 0-1,1 1 0,-1-1 0,1 1 1,0-1-1,0 0 0,-1 1 0,1-1 1,0 1-1,0-1 0,-1 1 0,1-1 1,0 1-1,0-1 0,0 1 0,0 0 1,0-1-1,0 1 0,0-1 0,0 1 1,0-1-1,0 1 0,0-1 0,0 1 1,0-1-1,0 1 0,1-1 1,-1 1-1,0-1 0,0 1 0,0-1 1,1 1-1,-1-1 0,0 1 0,1-1 1,-1 1-1,0-1 0,1 0 0,-1 1 1,1-1-1,-1 0 0,1 1 0,-1-1 1,1 0-1,29 16 1086,-15-11-887,0-1 1,1-1 0,-1 0 0,1-1-1,29 0 1,82-11-328,-104 7-204,-19 2-553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6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1 14203,'-13'16'5745,"-26"21"-3584,-10 14-57,-4 22-391,5 5-241,27 2-632,20-4-288,33-13-424,19-11-248,20-14-736,1-14-512,-12-17-1369,-15-7 81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7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1 12379,'-31'48'7623,"19"-32"-7203,1 1-1,1 1 1,1 0 0,0 0 0,-7 22 0,10-25-188,-1 9 181,7-23-390,0 0 0,0 0 0,0-1 1,0 1-1,0 0 0,1 0 0,-1-1 0,0 1 0,0 0 0,1-1 0,-1 1 1,0 0-1,1-1 0,-1 1 0,1 0 0,-1-1 0,1 1 0,-1-1 0,1 1 1,0-1-1,-1 1 0,1-1 0,0 1 0,-1-1 0,1 0 0,0 1 0,-1-1 1,1 0-1,1 1 0,6 1 18,1-1 0,-1 0 0,1 0 0,-1-1 0,1 0 0,-1 0 0,14-3 1,38 1 1,-21 4-40,-28-2 45,-1 0 0,1 1-1,-1 0 1,1 1 0,-1 0 0,14 4-1,-24-5-71,0-1-1,0 0 0,0 0 1,1 0-1,-1 0 0,0 0 1,0 0-1,0 0 1,0 0-1,0 0 0,0 0 1,1 0-1,-1 1 0,0-1 1,0 0-1,0 0 1,0 0-1,0 0 0,1 0 1,-1 0-1,0 0 0,0 0 1,0 0-1,0 0 1,0 0-1,1 0 0,-1 0 1,0-1-1,0 1 0,0 0 1,0 0-1,0 0 1,0 0-1,1 0 0,-1 0 1,0 0-1,0 0 0,0 0 1,0 0-1,0 0 1,0-1-1,0 1 0,0 0 1,0 0-1,1 0 0,-1 0 1,0 0-1,0 0 1,0-1-1,0 1 0,0 0 1,0 0-1,0 0 0,0 0 1,0 0-1,0-1 1,0 1-1,0 0 0,0 0 1,0 0-1,0 0 0,0 0 1,0-1-1,0 1 1,0 0-1,0 0 0,0 0 1,-1 0-1,1 0 0,0-3-1826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7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74 12443,'66'-64'4354,"-52"54"-1520,-11 14-1513,-9 11 30,5-13-1252,-5 8 378,1 1 1,0 0-1,0 1 1,1-1-1,-2 13 1,5-22-469,1 0 0,-1 0 1,1-1-1,0 1 1,0 0-1,0 0 1,0 0-1,0 0 1,0 0-1,1 0 0,-1 0 1,1 0-1,-1-1 1,1 1-1,0 0 1,-1 0-1,1-1 0,0 1 1,0 0-1,0-1 1,0 1-1,1-1 1,-1 1-1,0-1 0,1 0 1,-1 1-1,1-1 1,-1 0-1,1 0 1,-1 0-1,1 0 1,0-1-1,0 1 0,-1 0 1,1-1-1,0 1 1,0-1-1,0 1 1,0-1-1,2 0 0,9 2-169,0 0-1,-1-2 1,1 1-1,0-2 1,-1 1-1,17-4 1,-22 2-324,0 0 0,1 0 1,-1-1-1,0 0 0,-1 0 1,1-1-1,9-5 0,2-3-1380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8.0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10322,'10'0'5041,"14"1"-1032,9 1-2345,3 5-519,-5-7-393,-4 3-680,-11 2-400,2 3-1016,-1 0-569</inkml:trace>
  <inkml:trace contextRef="#ctx0" brushRef="#br0" timeOffset="1">0 144 14331,'17'-2'5417,"20"1"-4297,4 1-351,2 0-825,-2 1-945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8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43 152 10058,'-36'33'4065,"36"-33"-3995,-1 0 1,1 0-1,0 1 1,0-1-1,0 0 1,0 0-1,0 0 0,0 0 1,-1 0-1,1 0 1,0 0-1,0 0 1,0 0-1,0 0 1,0 0-1,-1 0 0,1 0 1,0 0-1,0 0 1,0 0-1,0 0 1,-1 0-1,1 0 0,0 0 1,0 0-1,0 0 1,0 0-1,0 0 1,-1 0-1,1 0 0,0 0 1,0 0-1,0 0 1,0 0-1,0 0 1,0-1-1,-1 1 1,1 0-1,0 0 0,0 0 1,0 0-1,0 0 1,0 0-1,0 0 1,0-1-1,0 1 0,0 0 1,0 0-1,-1 0 1,1 0-1,0-1 1,0 1-1,0 0 0,0 0 1,0 0-1,0 0 1,0 0-1,0-1 1,0 1-1,0 0 1,0 0-1,1 0 0,-1 0 1,0-1-1,0 1 1,0 0-1,0 0 1,0 0-1,1-16 943,-1 13-509,1-3-223,0 1-1,1-1 1,-1 0 0,1 0-1,0 1 1,1-1-1,-1 1 1,1 0-1,0-1 1,1 1-1,-1 1 1,5-6-1,-1 3 5,0-1 0,0 1-1,1 0 1,0 1 0,1 0 0,11-6-1,-19 11-246,1 0-1,0 0 1,0 1-1,0-1 1,0 1-1,0-1 1,0 1 0,0 0-1,-1 0 1,1 0-1,0 0 1,0 0-1,0 0 1,0 1-1,0-1 1,0 0-1,0 1 1,0 0-1,0-1 1,-1 1-1,1 0 1,0 0 0,0 0-1,-1 0 1,1 0-1,-1 1 1,1-1-1,-1 0 1,2 3-1,6 5-26,0 1 0,-1 1 0,10 18 0,4 3-69,-19-28 40,0-1 0,1 0 0,-1 0 0,0 0 0,1 0 0,0-1 0,-1 0 0,1 1 0,6 1 0,-10-4 16,1 0 1,0 1 0,0-1-1,0 0 1,0 0-1,0 0 1,-1 0 0,1 0-1,0 0 1,0 0 0,0 0-1,0 0 1,0 0 0,-1-1-1,1 1 1,0 0 0,0 0-1,0-1 1,1 0 0,-1 0 9,0 0 1,0 0-1,0 0 1,0-1 0,0 1-1,-1 0 1,1 0 0,0-1-1,-1 1 1,1 0-1,-1-1 1,1 1 0,-1-1-1,0 1 1,0 0 0,1-2-1,1-46 415,-3 41-487,1 0 1,0 0 0,1 0 0,0-1 0,0 1 0,0 0 0,1 0 0,6-14 0,-8 22-22,1-1 0,-1 1 0,0-1 0,0 1 0,1 0 0,-1-1 0,1 1 0,-1 0 0,0-1 0,1 1 0,-1 0-1,1 0 1,-1-1 0,0 1 0,1 0 0,-1 0 0,1 0 0,-1-1 0,1 1 0,-1 0 0,1 0 0,-1 0 0,1 0 0,-1 0 0,1 0 0,-1 0 0,1 0 0,-1 0 0,1 0 0,-1 1 0,1-1 0,-1 0 0,2 0 0,-1 1-170,13 4-2320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8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1 166 12955,'5'-3'5513,"4"-3"-3249,-4-6-759,3 1-241,-9-4-664,6-4-216,-4-2-656,-2-5-448,1 0-952,-13 0-537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6:29.9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43 366 10538,'-38'38'3994,"38"-38"-3929,0 1-1,0-1 1,-1 0-1,1 0 1,0 0-1,-1 1 1,1-1-1,0 0 1,0 0-1,-1 1 1,1-1-1,0 0 0,0 1 1,0-1-1,0 0 1,-1 1-1,1-1 1,0 0-1,0 1 1,0-1-1,0 0 1,0 1-1,0-1 1,0 0-1,0 1 0,0-1 1,0 0-1,0 1 1,0-1-1,0 0 1,0 1-1,0-1 1,0 0-1,1 1 1,-1-1-1,0 0 0,0 1 1,0-1-1,0 0 1,1 1-1,-1-1 1,0 0-1,0 0 1,1 1-1,-1-1 1,0 0-1,0 0 1,1 0-1,-1 1 0,0-1 1,1 0-1,-1 0 1,0 0-1,1 0 1,-1 0-1,0 0 1,1 1-1,-1-1 1,0 0-1,1 0 1,-1 0-1,0 0 0,1 0 1,-1 0-1,1-1 1,1 1 151,-1 0 0,1 0 0,-1 0 0,1 0 0,-1-1 0,1 1-1,-1 0 1,1-1 0,-1 0 0,0 1 0,1-1 0,-1 0 0,0 0 0,3-1 0,-1-3 124,0 1-1,0-1 1,0 0 0,-1 0 0,0 0-1,0 0 1,0 0 0,1-10 0,6-51 957,-5 26-704,1-1-39,-5 39-462,1 0-1,-1 0 1,0-1-1,0 1 1,0 0-1,0-1 1,-1 1-1,1 0 1,0 0 0,-1 0-1,0-1 1,-1-2-1,20 19-42,26 26 1,-29-25-52,0-1 0,2 0 0,22 15 0,-34-26 5,1 0 0,-1 0 0,0-1 0,1 0-1,0 0 1,0 0 0,-1-1 0,1 1 0,0-1 0,0-1 0,0 1 0,0-1 0,1 0-1,-1 0 1,0-1 0,6-1 0,-11 1 4,0 1-1,-1-1 1,1 1-1,0-1 1,-1 0 0,1 1-1,-1-1 1,1 0-1,-1 1 1,1-1-1,-1 0 1,1 1-1,-1-1 1,0 0 0,0 0-1,1 0 1,-1 1-1,0-1 1,0 0-1,0 0 1,0 0-1,0 0 1,0 0 0,0 1-1,0-1 1,0 0-1,0 0 1,0 0-1,-1 0 1,1 1-1,-1-2 1,-9-35 259,8 30-180,-2-8 60,0-1 1,1 1 0,1-1-1,0 0 1,2-30 0,0 39-316,0 0 0,1 0-1,0 0 1,1 0 0,0 1 0,0-1 0,0 0 0,1 1 0,-1 0 0,2-1 0,-1 1-1,1 0 1,0 1 0,0-1 0,9-9 0,13-2-2900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9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43 14035,'-26'-42'5529,"83"45"-3944,5 5-225,-4-3-632,-4 2-296,-12-1-584,-9-1-400,-2 5-800,1 1-369,-3 0-519,2 1-2553</inkml:trace>
  <inkml:trace contextRef="#ctx0" brushRef="#br0" timeOffset="1">523 100 6281,'83'37'3501,"-77"-34"-2485,-1-1-1,1 1 1,-1 1 0,0-1-1,8 7 1,4 4 4982,-24-10-4810,-19 4-1170,19-6 388,-7 3-247,-4 1 205,1-1 0,-1 0 0,-23 2-1,37-6-276,0-1-1,0 1 0,0-1 0,0 0 1,0 0-1,0-1 0,0 1 1,0-1-1,0 0 0,0 0 0,0 0 1,1 0-1,-1-1 0,0 0 0,1 1 1,-1-1-1,1-1 0,0 1 0,0 0 1,0-1-1,0 0 0,-4-4 0,6 6-72,0-1 0,0 1 0,0-1 0,0 0 0,0 1 0,1-1-1,-1 0 1,1 1 0,-1-1 0,1 0 0,0 0 0,0 0-1,-1 1 1,1-1 0,0 0 0,1 0 0,-1 0 0,0 1 0,0-1-1,1 0 1,-1 0 0,1 1 0,0-1 0,-1 0 0,1 1-1,0-1 1,0 1 0,0-1 0,0 1 0,0-1 0,1 1-1,-1 0 1,0-1 0,0 1 0,1 0 0,-1 0 0,1 0 0,-1 0-1,1 0 1,2-1 0,3-1-67,-1-1-1,1 1 1,0 1-1,0-1 1,0 1-1,0 0 1,0 0 0,15 0-1,-17 2-156,1 0-1,-1 1 1,0 0 0,1 0-1,-1 0 1,0 1-1,1 0 1,-1 0 0,0 0-1,0 0 1,-1 1-1,1 0 1,0 0 0,-1 0-1,0 1 1,4 4-1,11 12-2002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6:59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0 13747,'8'5'5481,"10"13"-3673,-2 6-71,4 15-369,-4 7-384,-10 4-392,-1 1-175,-10-1-313,-8 0-8,2-7-104,-7-3-120,-9-7-465,2-7-407,-2-4-1104,4-5-945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09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24 275 9938,'-24'22'3946,"39"-38"-1269,52-55-250,-4-22-864,-4 7-155,-53 78-1171,-4 6-114,0 1 1,-1-1 0,1 0 0,-1 0 0,0 0 0,1 0 0,-1 0 0,0 0-1,1-4 1,-1 9-127,6 52 566,22 77 0,-23-113-1180,1-1 1,16 33-1,-17-41-455,1 0 1,-1 0 0,1 0-1,1-1 1,14 14-1,-16-17-1707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0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12507,'13'-5'4953,"21"-3"-3217,10 0-360,8 3-455,-3 2-409,-2-2-1368,-1 13-769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0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234 0 13827,'-9'5'6990,"-4"13"-6396,9-12 136,-44 69 454,24-38-1055,0 0 0,-3-1-1,-48 51 1,65-75-8,27-20-39,2-1-105,22-6-829,2 2 1,59-11-1,-31 9-1085,-41 8-395,56-22 0,-78 26 2081,0-1-1,0 0 1,0-1 0,0 0-1,-1 0 1,0 0-1,0-1 1,0 0-1,0 0 1,10-14 0,-1-3 962,-7 11 1005,-1 0-1,0-1 1,11-24-1,-20 44 3806,-10 45-5095,5-24-341,-19 66 107,22-85-183,0 0 1,-1 0-1,0 0 0,0-1 1,-1 1-1,0-1 0,-1 0 1,-6 7-1,11-14-16,1-1 0,0 0 0,0 0 0,0 0 1,0 1-1,0-1 0,0 0 0,0 0 0,-1 1 0,1-1 0,0 0 0,0 0 0,0 0 0,0 0 0,-1 1 0,1-1 0,0 0 0,0 0 1,0 0-1,-1 0 0,1 0 0,0 0 0,0 0 0,-1 0 0,1 1 0,0-1 0,0 0 0,-1 0 0,1 0 0,0 0 0,0 0 0,-1 0 1,1 0-1,0-1 0,0 1 0,-1 0 0,1 0 0,0 0 0,0 0 0,0 0 0,-1 0 0,1 0 0,0 0 0,0 0 0,0-1 0,-1 1 1,3-1-47,-1 0 0,0 0 0,1 0 0,-1 1 1,1-1-1,0 0 0,-1 1 0,1-1 0,0 1 1,-1 0-1,1-1 0,0 1 0,-1 0 0,4 0 1,24-3-278,131-16-5051,-126 11 3089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0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0 13243,'3'7'5337,"1"12"-3105,-4 7-631,-5 7-569,-2 3-304,6 4-1216,-1-4-728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1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1 311 14115,'54'31'6145,"-54"-59"-3168,0-3-553,3-19-719,0 3-497,0-7-648,2 5-248,0 13-648,2 7-488,10 18-1328,3 4-897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2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0 469 12523,'0'0'5233,"5"-2"-3193,26-16-463,11-11-249,25-26-408,6-10-272,-3-7-304,-10 2-160,-18 21-104,-6 7-80,-18 16-496,0 10-416,-5 3-1080,3 2-473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2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340 86 8314,'22'20'7280,"-12"2"-4259,-10-19-2862,0 0 1,-1 0-1,1 0 0,0 0 0,-1 0 1,0 0-1,0 0 0,0 0 1,0 0-1,0-1 0,0 1 1,-1 0-1,1-1 0,-1 1 1,0-1-1,-3 4 0,-7 6 234,0-1 0,-1 0-1,0-1 1,-1 0 0,0-1 0,0-1-1,-1 0 1,0-1 0,0 0 0,-1-2-1,0 1 1,0-2 0,0 0 0,0-1-1,-19 1 1,32-4-341,-1 0 0,0 1 0,1-1-1,-1 0 1,0-1 0,0 1 0,1 0-1,-1-1 1,1 0 0,-1 0 0,0 0 0,1-1-1,0 1 1,-1-1 0,1 0 0,0 1 0,0-2-1,0 1 1,0 0 0,0 0 0,0-1-1,1 0 1,-1 1 0,1-1 0,0 0 0,0 0-1,0-1 1,0 1 0,1 0 0,-1-1-1,1 1 1,0-1 0,-1 1 0,0-8 0,2 2-60,-1 0 1,2-1 0,-1 1 0,1-1-1,0 1 1,1 0 0,0 0 0,1 0-1,0 0 1,0 0 0,1 0-1,0 1 1,0-1 0,1 1 0,0 0-1,11-11 1,-13 14-104,1 0-1,0 0 1,1 0-1,-1 1 1,1 0-1,0 0 1,0 0-1,1 1 1,-1-1-1,1 1 1,-1 0-1,1 1 1,0 0-1,0 0 1,0 0-1,0 0 1,0 1-1,1 0 1,-1 0 0,0 1-1,1 0 1,-1 0-1,0 0 1,1 1-1,11 3 1,-14-3-104,0 1 0,0 0 1,0 0-1,0 1 0,0-1 0,0 1 1,-1 0-1,5 3 0,23 30-2165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4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92 14171,'33'-91'5537,"-43"108"-3712,-5 1-329,2 12-408,9-4-208,2-7-400,13 2-103,12-8-265,1-5-56,7-4-56,0-4-168,0-7-497,-8 5-319,-5-1-688,-9 2-241,-2 2-879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18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8650,'21'1'3985,"36"8"-281,27 5-2351,55 25 415,12 12 121,21 38-361,4 17-224,7 24-520,-2 14-224,-11 4-376,-17-2-87,-47-12-65,-12-14-40,-34-22-345,-9-3-367,-30-18-1088,-12-12-609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5.2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10130,'6'-3'4817,"12"3"-1112,3 2-1881,9 6-439,-4 0-329,-2 2-648,-1-1-168,-7 0-472,7 2-352,-4-1-840,-7-1-569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5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13459,'13'-1'5625,"15"-1"-3320,14-1-641,3-1-40,7 4-447,-6 2-289,-20 5-552,0 2-184,-16-2-608,-10-1-440,0-1-1625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8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5 222 11987,'-1'12'570,"-1"-6"-172,2 1 0,-1-1 0,0 0 1,1 1-1,0-1 0,1 0 0,0 1 1,1 5-1,-1-10-283,0 0 0,0 0-1,1 0 1,-1 0 0,0-1 0,1 1 0,-1-1 0,1 1 0,0-1 0,-1 0 0,1 1-1,0-1 1,0 0 0,0 0 0,0 0 0,0 0 0,0-1 0,0 1 0,0-1 0,0 1-1,0-1 1,0 0 0,1 1 0,-1-1 0,0 0 0,4-1 0,53 5 1733,-26-1-778,0-2-1,44-3 1,-77 2-1055,0 0 0,1 0 0,-1 0 1,1 0-1,-1-1 0,0 1 0,1 0 0,-1 0 1,1 0-1,-1 0 0,0 0 0,1 0 0,-1 0 1,0-1-1,1 1 0,-1 0 0,0 0 1,1-1-1,-1 1 0,0 0 0,0 0 0,1-1 1,-1 1-1,0 0 0,0-1 0,1 1 0,-1 0 1,0-1-1,0 1 0,0 0 0,0-1 0,1 1 1,-1-1-1,0 1 0,0 0 0,0-1 0,0 1 1,0-1-1,0 1 0,0 0 0,0-1 0,0 1 1,0-1-1,-1 1 0,1 0 0,0-1 0,0 1 1,0 0-1,0-1 0,0 1 0,-1 0 0,1-1 1,-17-18 616,-46-28 453,26 21-622,2-1-1,-44-44 0,76 68-447,0 0 0,1 0 0,-1 0 0,1-1 0,0 1 1,0-1-1,0 1 0,0-1 0,1 0 0,-1 1 0,1-1 0,0 0 0,0 0 0,0-4 0,1 5-48,0 1 0,0 0 0,1-1-1,-1 1 1,1 0 0,-1 0-1,1-1 1,0 1 0,0 0 0,0 0-1,0 0 1,0 0 0,1 0 0,-1 0-1,0 0 1,1 0 0,0 1-1,-1-1 1,1 0 0,0 1 0,0-1-1,0 1 1,0 0 0,3-2 0,1 0-296,0 1 1,0-1-1,0 1 1,1 0 0,-1 1-1,1-1 1,-1 1-1,1 0 1,-1 1 0,1 0-1,0 0 1,-1 0 0,1 1-1,-1 0 1,1 0-1,9 4 1,26 15-3074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9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0 108 13515,'114'105'6161,"-114"-110"-3120,0-6-697,5-5-239,-10-9-817,7-7-360,-2-7-640,0 0-400,1 10-1440,1 12-1065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19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1 13051,'4'6'10100,"-4"-5"-9811,-2 17 1856,-16 25-2558,-13 3 578,-26 44-39,47-73-117,6-11-14,0 0 0,0-1 0,1 1 0,0 0 0,0 1 0,1-1 0,0 0 0,-3 11 0,7-17 3,0 0 1,0-1-1,0 1 1,0-1-1,0 0 1,0 0-1,0 1 0,-1-1 1,1-1-1,0 1 1,-1 0-1,3-2 1,5-3-19,8-6-147,1 0 0,31-14 0,-43 23-11,0 1-1,0 0 1,0 0 0,0 0 0,0 1-1,0 0 1,0 0 0,0 1 0,0 0-1,1 0 1,-1 0 0,0 1-1,11 2 1,2 3-1500,-1 1 1,29 16-1,-7-1-2364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0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19 271 6249,'9'-4'3633,"-2"-2"-896,9-2 431,-11-7-807,-5-3-137,-3-6-183,-10-9-137,3-2-696,0 0-255,-3 8-513,10 7-280,0 12-960,8 20-6170</inkml:trace>
  <inkml:trace contextRef="#ctx0" brushRef="#br0" timeOffset="1">191 219 11851,'40'55'5329,"-43"-70"-2633,6-19-1255,1-3-281,5-6-680,1-4-336,-2 10-976,-1 6-409,-7 12-783,0 9-2425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0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32 11354,'3'-8'7919,"6"2"-5539,17-1-3223,-19 6 1663,42-8-343,-48 9-465,0 0-1,0 0 0,0 0 1,0-1-1,0 1 0,0 0 1,1 1-1,-1-1 0,0 0 1,0 0-1,0 0 0,0 1 1,0-1-1,0 0 0,0 1 1,0-1-1,0 1 0,0-1 1,0 1-1,0-1 0,-1 1 1,1 0-1,0 0 0,0-1 1,0 1-1,-1 0 1,1 0-1,-1 0 0,1 0 1,0 0-1,-1 0 0,1 0 1,-1 0-1,0 0 0,1 0 1,-1 0-1,0 0 0,0 0 1,0 0-1,0 0 0,0 0 1,0 2-1,0 1 3,-1-1 1,1 1-1,-1 0 1,0 0-1,0-1 1,-1 1-1,1-1 1,-1 1-1,-3 4 1,0-1-7,-1 0 0,-1 0 1,1-1-1,-1 0 1,-14 10-1,12-10 24,0 1 0,1-1 0,-11 13 0,19-19-33,-1 0 0,1 1 0,0-1 0,0 0-1,0 0 1,0 0 0,0 0 0,0 0 0,0 0-1,0 0 1,0 1 0,0-1 0,0 0 0,0 0 0,0 0-1,0 0 1,0 0 0,-1 1 0,1-1 0,0 0 0,0 0-1,1 0 1,-1 0 0,0 0 0,0 1 0,0-1-1,0 0 1,0 0 0,0 0 0,0 0 0,0 0 0,0 0-1,0 1 1,0-1 0,0 0 0,0 0 0,0 0 0,0 0-1,1 0 1,-1 0 0,0 0 0,0 0 0,0 0-1,0 1 1,0-1 0,0 0 0,0 0 0,1 0 0,-1 0-1,0 0 1,0 0 0,13 2-124,21-2-193,-29-1 253,10 0-132,0 1 0,-1 0 0,1 1 1,0 0-1,-1 2 0,17 3 0,-30-5 187,0-1-1,1 0 1,-1 1-1,0-1 1,0 1 0,0 0-1,0-1 1,1 1-1,-1 0 1,0 0-1,0 0 1,-1 0-1,1-1 1,0 1 0,0 0-1,0 1 1,-1-1-1,1 0 1,0 0-1,-1 0 1,1 0 0,-1 0-1,1 1 1,-1-1-1,0 0 1,1 0-1,-1 1 1,0-1-1,0 0 1,0 1 0,0-1-1,0 0 1,0 1-1,-1-1 1,1 0-1,0 0 1,-1 1 0,1-1-1,0 0 1,-1 0-1,0 0 1,1 0-1,-1 1 1,0-1-1,-1 1 1,-3 6 56,0-1 0,-1 0-1,1-1 1,-2 1 0,-8 7 0,-4 1 223,0-1 0,-33 19 0,43-28-249,0-1-1,0 1 0,-1-2 1,1 1-1,-1-1 1,1-1-1,-1 0 0,0 0 1,-10 0-1,10-3-1078,13-6-1205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0.9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12203,'1'2'6221,"0"11"-4214,-3-1-1761,0 0-1,0 0 1,1 1-1,1-1 1,2 20-1,-2-25-140,1-5-88,-1 1 0,0-1 0,1 1 0,-1-1 0,1 0 0,0 1 0,0-1 0,0 0 0,0 0 0,0 0 0,0 1 0,0-1 0,1 0 1,-1-1-1,1 1 0,0 0 0,-1 0 0,1-1 0,4 4 0,-1-2 11,0-1 0,0 1 0,1-1 1,-1 0-1,8 2 0,-10-3-8,4 1 12,0 0 0,0-1 0,0 0 0,0 0-1,1-1 1,-1 0 0,0 0 0,0 0 0,1-1-1,-1 0 1,13-4 0,21-28-518,-36 29 165,-1 1-1,0-1 0,0 1 1,0-1-1,0 0 0,-1 0 0,0-1 1,0 1-1,0-1 0,0 0 0,2-7 1,-1-8-3187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1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16 11779,'21'-5'4969,"13"1"-3257,6 0-416,-4 1-256,-5 6-679,2 2-337,-20 3-793,-5 0-439</inkml:trace>
  <inkml:trace contextRef="#ctx0" brushRef="#br0" timeOffset="1">0 161 13755,'15'-2'5121,"19"1"-4185,8-3-184,5 0-728,-6 0-616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1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0 301 11875,'5'9'936,"17"29"998,-14-31 4047,-9-17-5687,0 1 1,1-1 0,0 0-1,1 1 1,0-1-1,0 1 1,1-1-1,0 1 1,1-1 0,0 1-1,0 0 1,1 0-1,0 0 1,11-15 0,-8 11-262,2 1 1,-1 0-1,2 0 1,0 1-1,0 1 1,1-1-1,0 2 1,0-1 0,15-7-1,-20 13-88,1 1 1,-1 0-1,1 0 0,0 1 1,12-3-1,-18 5 27,0-1 1,0 1 0,0 0 0,0 0-1,0 0 1,-1 0 0,1 0-1,0 0 1,0 0 0,0 0-1,0 0 1,0 0 0,0 1-1,0-1 1,-1 0 0,1 0-1,0 1 1,0-1 0,0 1-1,-1-1 1,1 1 0,0-1-1,0 1 1,-1-1 0,1 1-1,0 0 1,-1-1 0,1 1-1,-1 0 1,1-1 0,-1 1-1,1 0 1,-1 0 0,0 0-1,1-1 1,-1 1 0,0 0 0,1 0-1,-1 0 1,0 0 0,0 0-1,0 0 1,0 0 0,0-1-1,0 1 1,0 0 0,0 0-1,0 0 1,-1 0 0,1 0-1,0 0 1,-1-1 0,1 1-1,-1 1 1,-1 3-12,1 0 0,-1 0-1,-1-1 1,1 1 0,-1-1 0,0 1 0,0-1-1,0 0 1,0 0 0,-1 0 0,1-1-1,-1 1 1,0-1 0,-6 3 0,-8 7 93,-40 18 1,45-25-20,-47 20 1733,82-26-1788,-1 0 1,0 1-1,1 2 0,-1 0 0,0 1 0,-1 1 0,1 1 0,-1 1 1,23 11-1,-39-16 16,-1 0 0,0-1 1,1 1-1,-1-1 0,1 0 1,0 0-1,-1 0 0,1 0 1,0-1-1,-1 1 0,5-1 1,-6 0 11,0-1 1,0 1-1,0-1 1,-1 0-1,1 1 1,0-1 0,-1 0-1,1 0 1,0 0-1,-1 0 1,1 0-1,-1 0 1,0-1-1,1 1 1,-1 0 0,0-1-1,0 1 1,0-1-1,0 1 1,0-1-1,0 0 1,0 1-1,1-3 1,16-28 291,-15 27-202,1 0-1,-1 0 1,-1 0 0,1 0 0,3-12 0,-6 16-88,1-1 0,-1 1 1,0-1-1,1 1 0,-1 0 1,1-1-1,0 1 0,-1-1 0,1 1 1,0 0-1,0 0 0,0-1 1,0 1-1,0 0 0,0 0 0,0 0 1,0 0-1,1 0 0,-1 0 1,0 1-1,0-1 0,1 0 0,-1 0 1,1 1-1,-1-1 0,1 1 1,-1 0-1,1-1 0,-1 1 1,1 0-1,-1 0 0,1 0 0,-1 0 1,3 0-1,5-20 231,-6 15-237,-1 1-2,0 0 0,0 0 0,0 0 0,1 0 0,0 0 0,0 0 0,0 1 0,7-7 0,-6 6 0,0 0 1,0 0-1,0 0 0,-1 0 1,0-1-1,0 1 0,4-8 0,-4 6 53,0 1 0,0-1 0,0 1-1,1 0 1,0 0 0,0 1-1,9-8 1,-13 11-29,1 1 0,0-1-1,-1 1 1,1-1 0,0 1 0,-1 0-1,1 0 1,0-1 0,0 1-1,-1 0 1,1 0 0,0-1-1,0 1 1,0 0 0,-1 0 0,1 0-1,0 0 1,0 0 0,0 1-1,-1-1 1,1 0 0,0 0 0,0 0-1,-1 1 1,2-1 0,-1 2 11,1-1-1,-1 1 1,1-1 0,-1 1 0,0-1 0,0 1 0,0 0-1,0 0 1,0-1 0,0 1 0,0 0 0,0 0 0,-1 0-1,1 4 1,6 25 83,-3-12-67,12 34 0,-14-48-216,0 0 0,0-1 0,1 1 1,0-1-1,-1 1 0,1-1 0,1 0 0,-1 0 0,1 0 1,-1 0-1,9 5 0,2-3-1317,-8-4-2513,-10 2 331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4:36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1 318 10834,'25'3'1575,"0"1"261,0-3 3275,-24-8-348,-4-20-3808,0 0-697,3 8-88,0 0 1,1 1-1,1-1 0,7-31 1,-6 38-126,1 0 1,-1 0 0,2 0 0,0 1-1,0 0 1,1 0 0,0 1-1,16-20 1,-21 29-45,1-1 0,-1 0 0,1 1 0,0-1 1,-1 1-1,1-1 0,0 1 0,0 0 0,0 0 0,0 0 0,4-1 0,-5 1-5,0 1 0,0 0-1,0 0 1,0 0-1,0 0 1,-1 0 0,1 0-1,0 0 1,0 0 0,0 0-1,0 1 1,0-1 0,0 0-1,0 0 1,-1 1-1,1-1 1,0 1 0,0-1-1,0 1 1,0 0 0,1 1-11,0 0 1,-1 0 0,0 0 0,1 0 0,-1 0 0,0 1 0,0-1 0,0 0 0,-1 1-1,1-1 1,0 0 0,-1 1 0,1-1 0,-1 1 0,0-1 0,0 1 0,0-1-1,-1 5 1,-1 3-1,0-1-1,0 1 1,-1-1-1,-1 1 1,0-1-1,0 0 1,0 0-1,-1-1 0,-1 1 1,1-1-1,-1 0 1,-1-1-1,1 1 1,-2-1-1,1-1 1,0 1-1,-1-1 1,0 0-1,-17 8 1,22-12 35,-11 6 98,14-8-112,0 1 1,0-1-1,-1 0 1,1 0-1,0 0 0,0 1 1,0-1-1,0 0 1,-1 0-1,1 1 0,0-1 1,0 0-1,0 1 1,0-1-1,0 0 1,0 0-1,0 1 0,0-1 1,0 0-1,0 1 1,0-1-1,0 0 0,0 0 1,0 1-1,0-1 1,0 0-1,0 1 1,0-1-1,0 0 0,0 0 1,0 1-1,1-1 1,-1 0-1,0 0 0,0 1 1,0-1-1,0 0 1,1 0-1,-1 0 1,0 1-1,1-1 10,28 1-141,-23-1 133,7 0-78,0 1 0,0 0 0,0 1 1,0 1-1,21 6 0,-28-7 70,0 0 1,0 0-1,0-1 1,0 1-1,0-1 1,0-1 0,0 1-1,1-1 1,-1 0-1,0-1 1,0 0-1,11-2 1,-6 0 16,-1 0 0,0-1 0,0-1 0,0 0 0,0 0 0,14-11 1,2-6 198,0 0 1,-1-2-1,30-38 1,-55 62-217,10-14 252,1-1 335,-10 15-563,-1 0 1,1 1-1,-1-1 0,1 0 1,-1 0-1,1 0 1,-1 1-1,1-1 0,-1 0 1,1 1-1,-1-1 0,1 0 1,-1 1-1,0-1 0,1 0 1,-1 1-1,0-1 0,1 1 1,-1-1-1,0 1 0,0-1 1,1 0-1,-1 1 1,0-1-1,0 1 0,0 0 1,0-1-1,0 1 0,1-1 1,-1 1-1,0-1 0,0 1 1,0-1-1,-1 2 0,8 20-363,0 0 0,1-1 0,1 0-1,1 0 1,1-1 0,1 0 0,17 22 0,-1-13-2126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5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72 10634,'77'-38'3649,"-77"38"-3585,1 0-1,-1 0 1,1 0 0,0-1-1,-1 1 1,1 0 0,-1 0-1,1-1 1,-1 1 0,1 0-1,-1-1 1,1 1 0,-1-1-1,1 1 1,-1-1 0,1 1-1,-1-1 1,0 1 0,1-1-1,-1 1 1,0-1 0,1 1-1,-1-1 1,0 0 0,0 1-1,1-1 1,-1 1 0,0-1-1,0 0 1,0 1 0,0-1-1,0 0 1,-11-6 941,9 6-797,-6-2 67,-1 1 1,0 0-1,1 0 0,-1 1 0,0 1 0,0-1 1,0 1-1,0 1 0,0-1 0,0 2 1,-12 2-1,0 1-105,1 1 1,-1 1-1,-30 15 1,38-16-135,-1 2 0,1 0 0,0 0 0,1 1 0,0 1 0,1 0 0,-15 16 0,23-22-63,0-1-1,0 1 1,0 0 0,1 0-1,0 0 1,-1 0 0,1 0-1,1 0 1,-1 1 0,0-1-1,1 1 1,0-1 0,0 1-1,1-1 1,-1 1 0,1 0 0,0-1-1,0 1 1,1 0 0,-1-1-1,1 1 1,0-1 0,0 1-1,0-1 1,1 1 0,0-1-1,0 0 1,2 5 0,0-4-37,0 0-1,1 0 1,-1 0 0,1-1 0,0 1 0,0-1 0,0 0-1,1-1 1,-1 1 0,1-1 0,0 0 0,0-1 0,0 1-1,0-1 1,1 0 0,-1-1 0,0 1 0,13 0-1,-1-1-25,0 0-1,0-1 0,0-1 0,0 0 0,31-7 0,6-6 182,1-3 0,96-42 0,-151 58-68,1 1 0,-1-1 0,1 0 0,-1 1 0,1-1 1,-1 1-1,1 0 0,-1-1 0,1 1 0,0 0 1,-1 0-1,1 0 0,1 0 0,-2 0 4,-1 1-1,1-1 1,-1 0 0,1 0-1,-1 0 1,1 1-1,-1-1 1,1 0 0,-1 1-1,0-1 1,1 0-1,-1 1 1,1-1 0,-1 0-1,0 1 1,1-1 0,-1 1-1,0-1 1,0 1-1,1-1 1,-1 1 0,0-1-1,0 1 1,0-1-1,1 2 1,-1 0 41,0 0 0,0-1-1,-1 1 1,1 0 0,0 0 0,-1 0 0,1 0-1,-1 0 1,1 0 0,-1 0 0,0-1 0,0 1-1,0 0 1,0 0 0,0-1 0,0 1-1,-1-1 1,0 2 0,-3 1 68,0 0 1,0 0-1,-1 0 1,1-1-1,-1 0 1,0 0-1,0 0 1,0-1-1,0 0 1,0 0-1,0-1 1,-1 1-1,1-1 1,0-1-1,-9 1 1,12-1-97,1 0 1,0-1 0,0 1 0,-1 0-1,1-1 1,0 1 0,0-1-1,0 0 1,0 0 0,0 0 0,0 0-1,0 0 1,0 0 0,0 0-1,0-1 1,1 1 0,-1-1 0,-2-2-1,2 1-28,1 1-1,0-1 1,0 0 0,0 0-1,0 1 1,1-1 0,-1 0-1,1 0 1,-1 0-1,1 0 1,0 0 0,0 0-1,0 0 1,1 0 0,-1 1-1,1-1 1,-1 0-1,3-4 1,-2 1-24,1 0-1,1 1 1,-1-1 0,1 1-1,0-1 1,0 1 0,1 0-1,-1 0 1,1 0 0,0 1-1,1-1 1,-1 1 0,1 0-1,0 0 1,0 0 0,0 1-1,0 0 1,1 0 0,7-3-1,-9 5-93,1-1 0,-1 1 0,1 0 0,-1 0 0,1 0 0,0 1 0,-1-1 0,1 1 0,0 0 0,-1 1 0,1-1 0,0 1 0,-1 0 0,1 0 0,-1 1 0,1-1 0,-1 1 0,0 0 0,0 0 0,0 0 0,0 1 0,0-1 0,0 1 0,0 0 0,-1 0 0,5 5 0,37 45-3806,-23-28 436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2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14043,'13'0'5705,"13"0"-3312,4 0-657,15-2-504,-6 1-359,3 1-657,-3 0-328,-13 5-937,0 1-671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2.6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91 7898,'-6'-91'8914,"9"94"-7458,9 5-80,7 5-72,-3 7-375,1-1-249,0 4-568,-4-2-200,12-3-392,-1-2-344,-4-6-521,-2-3-247,-7-7-1433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3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0 235 13763,'0'-3'5353,"3"-10"-3809,7 1-15,14-11-441,6-4-232,7-2-376,0-4-160,1 7-168,-6 2-48,-6 4-264,-3 7-384,-10 5-1216,-1 5-465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3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58 240 12803,'-52'77'4569,"46"-67"-3069,10-12-522,7-13 386,-1-9-695,-1-2 0,-1 1-1,-2-1 1,5-33 0,-5 23-347,15-46-1,-21 81-308,0 0 0,0 0 0,0 1-1,1-1 1,-1 0 0,0 0-1,1 0 1,-1 0 0,1 1 0,-1-1-1,1 0 1,-1 1 0,1-1-1,-1 0 1,1 1 0,0-1 0,-1 0-1,1 1 1,0-1 0,0 1-1,-1 0 1,2-1 0,-1 1-5,0 0-1,0 0 1,0 0 0,-1 0 0,1 1-1,0-1 1,0 0 0,-1 0 0,1 1-1,0-1 1,-1 1 0,1-1 0,0 1 0,-1-1-1,1 1 1,0-1 0,-1 1 0,1-1-1,0 2 1,6 8 11,-1 0 1,-1 0-1,6 11 0,-1-2-9,1 0-40,1 0-1,23 26 1,-31-40 22,0-1 0,0 1 0,1-1 0,-1-1 0,1 1 0,0 0 0,0-1 0,0 0 0,0-1 0,1 1 0,-1-1 0,1 0 0,0 0 0,11 2 0,-15-4 12,0 1-1,0-1 0,0 0 0,-1 0 0,1 0 1,0-1-1,0 1 0,0 0 0,0-1 1,-1 1-1,1-1 0,0 1 0,0-1 0,-1 0 1,1 0-1,0 0 0,-1 0 0,1 0 0,-1 0 1,0 0-1,1 0 0,2-4 0,-3 2 44,1 0 0,0 0-1,-1 0 1,0 0 0,0-1-1,0 1 1,0 0 0,0-1-1,-1 1 1,1-1-1,-1-4 1,-1-7 264,0 0 0,0 0 0,-2 0 0,-6-23 0,6 31-267,2 2 14,-1 0 0,1 0 0,0 0-1,0-1 1,0-8 0,1 13-92,0 0 1,0 0-1,0 0 0,0 0 0,1 0 0,-1 0 0,0 0 0,1 0 0,-1 0 0,0 1 0,1-1 0,-1 0 0,1 0 0,-1 0 0,1 1 0,0-1 0,-1 0 0,1 1 1,0-1-1,0 1 0,-1-1 0,1 1 0,0-1 0,0 1 0,0-1 0,0 1 0,-1 0 0,1-1 0,0 1 0,0 0 0,0 0 0,0 0 0,0-1 0,0 1 0,0 0 1,0 0-1,0 1 0,1-1 0,46 5-2645,-41-3 2080,1-1-1,-1 0 1,1 0 0,-1-1-1,0 0 1,1 0-1,-1-1 1,13-2-1,-19 3 575,0-1-1,0 1 1,0-1-1,0 1 1,1 0-1,-1 0 1,0-1 0,0 1-1,0 0 1,0 0-1,0 0 1,1 0-1,-1 1 1,0-1-1,0 0 1,0 0 0,0 1-1,0-1 1,0 1-1,0-1 1,0 1-1,0-1 1,0 1 0,0-1-1,0 1 1,0 0-1,0 0 1,0 0-1,0-1 1,-1 1-1,1 0 1,0 0 0,-1 0-1,1 0 1,-1 0-1,1 0 1,-1 0-1,1 0 1,-1 0 0,0 1-1,1 0 1,0 8 363,0-1 0,0 0 0,-1 1 0,-1 14 0,1 10 290,1-27-470,1 0 1,0 0 0,0 1-1,1-2 1,0 1 0,0 0 0,0-1-1,1 1 1,0-1 0,0 0-1,1 0 1,0-1 0,0 1 0,0-1-1,10 7 1,-11-9-104,0 0-1,1 0 1,-1 0-1,1-1 1,0 0-1,-1 0 1,1 0-1,0 0 1,0-1 0,0 0-1,1 0 1,-1 0-1,0 0 1,0-1-1,0 0 1,1 0-1,-1-1 1,0 1 0,0-1-1,0 0 1,0-1-1,9-2 1,-10 2-235,1-1 1,-1 1-1,-1-1 1,1 1-1,0-1 1,0-1-1,-1 1 1,0 0-1,0-1 1,0 1-1,0-1 1,0 0-1,-1 0 1,3-6-1,6-5-1451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4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87 10306,'-26'-67'4657,"65"56"-1304,7 6-1673,1 2-375,-6 6-329,-14 10-960,-7-5-528,-4 3-1137,-5 1-3136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4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0 143 14587,'18'-5'5393,"28"-5"-4481,4-1-143,2 1-369,-3 2-672,-5 10-1329</inkml:trace>
  <inkml:trace contextRef="#ctx0" brushRef="#br0" timeOffset="1">423 37 12691,'19'-37'5265,"-17"50"-2945,5 5-399,4 10-569,2 4-304,5 1-568,-2-4-256,4-3-480,-1-8-248,5-7-552,-2-3-248,-1-8-457,-2 0-543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4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16492,'8'-13'6449,"14"-19"-4601,9-4-343,3-5-633,4 2-344,-6 7-608,-1 6-464,-5 13-1025,-5 8-799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5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152 209 13723,'75'81'5921,"-77"-95"-2832,2-3-1569,-5-9-808,10-3-288,0 3-672,2-5-504,-7 4-1008,-2 5-521</inkml:trace>
  <inkml:trace contextRef="#ctx0" brushRef="#br0" timeOffset="1">72 46 14155,'-71'-29'6009,"108"29"-3776,22 2-473,3-2-272,-2-7-719,-3 4-249,-12-2-440,-9 2-168,-10 5-552,-12-2-449,-9 3-1263,-1 0-57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5.8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13 228 10282,'0'34'4961,"2"-45"-1944,-2-9-1161,0-3-175,0-7-737,-2-6-304,4-3-432,-2 3-320,-4 5-816,1 10-480,-5 6-2937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6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24 15107,'-86'-23'5857,"120"25"-4240,13-1-193,12 2-624,3-3-336,1 7-760,-9-4-552,-2 4-1272,1 1-513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6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9970,'0'0'7119,"1"-8"-3382,-1 5-3656,32-130 1114,-19 105-890,-14 31-298,0 0 0,0 0 0,0 0 0,1 0 0,0 0-1,-1 0 1,1 0 0,0 0 0,0 0 0,1 0-1,-1-1 1,2 5 0,9 35 30,-10-41-38,-1 1 1,1 0-1,-1-1 1,1 1-1,0 0 1,0-1-1,0 1 1,0-1-1,0 1 1,0-1-1,0 0 1,1 1 0,-1-1-1,0 0 1,1 0-1,-1 0 1,1 0-1,-1 0 1,1 0-1,0 0 1,-1-1-1,1 1 1,0-1-1,0 1 1,2 0-1,-1-1-1,1-1 1,-1 1-1,1 0 0,-1-1 0,0 0 0,1 0 0,-1 0 0,0 0 1,0-1-1,1 1 0,-1-1 0,4-2 0,2-2 2,-1-1 0,1 0 0,-1 0 0,-1-1 0,1 1 0,-1-2 0,11-15-1,-16 20 50,0-1-1,0 1 1,0-1-1,-1 0 1,1 1-1,-1-1 0,0 0 1,0 0-1,-1-7 1,0 10 463,-1 8-343,2 19-380,7 46 1,-8-68 164,1 1 0,0-1 1,0 1-1,0-1 0,0 1 1,1-1-1,-1 0 1,1 0-1,0 0 0,0 0 1,3 3-1,-4-5 23,0 0-1,0 0 1,0 0-1,0 0 1,0 0 0,0-1-1,1 1 1,-1 0 0,0-1-1,1 1 1,-1-1-1,0 1 1,1-1 0,-1 0-1,0 0 1,1 0 0,-1 1-1,1-1 1,2-1-1,-1 0 28,0 0 0,0 0 0,0 0-1,0-1 1,0 1 0,0-1 0,0 0-1,-1 0 1,1 0 0,-1 0 0,1 0-1,-1-1 1,0 1 0,0-1 0,0 1-1,0-1 1,0 0 0,0 0 0,1-5-1,7-29 533,-9 33-425,-1-1 0,1 1 0,0 0 0,0-1 0,0 1 0,1 0 0,-1 0 0,1-1 0,0 1 0,0 1 0,1-1 0,-1 0 0,7-6 0,-9 10-91,1-1 0,0 1 0,-1 0 0,1 0 0,0 0 0,-1 0 0,1 0 0,0 0 0,-1 0 0,1 0 0,-1 0 0,1 0 0,0 1 0,-1-1 0,1 0 0,0 0 0,-1 1 0,1-1 0,-1 0 0,1 1 0,-1-1 0,1 0-1,-1 1 1,1-1 0,-1 1 0,1-1 0,-1 1 0,1-1 0,-1 1 0,0-1 0,1 2 0,12 18 206,-12-19-216,19 38 177,-12-22-458,1 0 1,1 0-1,0 0 0,1-2 0,1 1 0,20 20 1,-1-12-1833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6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0 305 11787,'16'-13'2383,"-2"1"0,0-2 1,15-17-1,0-7-1138,27-45 0,2-3-92,-56 83-1102,0-1 0,1 1 1,0 0-1,-1 0 1,1 0-1,6-4 0,-9 7-45,1 0 0,-1 0 0,0-1 0,1 1 0,-1 0 0,1 0-1,-1 0 1,1 0 0,-1 0 0,0 0 0,1 0 0,-1 0 0,1 0-1,-1 0 1,1 0 0,-1 0 0,1 0 0,-1 0 0,0 0 0,1 0-1,-1 0 1,1 0 0,-1 1 0,1-1 0,8 15 30,-5 1-100,0 0-1,1 27 1,0-2-549,-2-18-493,0 1 1,-2 27 0,-1-7-1418</inkml:trace>
  <inkml:trace contextRef="#ctx0" brushRef="#br0" timeOffset="1">77 210 14011,'11'2'5393,"17"3"-3913,9 0-831,9-5-689,4 1-825,5-2-3231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6.8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2 280 11658,'-1'1'153,"1"1"0,0-1-1,0 1 1,-1-1-1,1 1 1,0-1-1,0 1 1,1-1 0,-1 1-1,0-1 1,0 1-1,1-1 1,-1 1-1,1-1 1,-1 1-1,1-1 1,0 0 0,-1 1-1,1-1 1,0 0-1,0 0 1,0 1-1,0-1 1,0 0 0,0 0-1,1 0 1,-1 0-1,0 0 1,3 1-1,2-1 9,0 1 0,0-1 0,1 0-1,-1-1 1,1 0 0,10 0 0,-16-1-148,8 1 58,0 0-1,0-1 1,0 0-1,-1-1 1,1 0-1,0 0 1,12-6-1,-19 7-27,0 0-1,-1 0 1,1 0-1,-1 0 1,1 0-1,-1-1 1,1 1 0,-1 0-1,0-1 1,1 1-1,-1-1 1,0 1-1,0-1 1,0 1-1,0-1 1,0 0-1,0-1 1,-1 0 74,1 1-1,-1 0 1,0-1 0,0 1 0,-1-1-1,1 1 1,0 0 0,-1 0 0,1-1 0,-1 1-1,0 0 1,0 0 0,0 0 0,0-1-1,0 1 1,0 0 0,-3-3 0,-39-46 2234,35 43-2151,1 1-1,0-1 1,0 0-1,1 0 1,0-1 0,0 1-1,1-1 1,0-1-1,1 1 1,0-1 0,-4-12-1,8 20-212,0-1-1,-1 1 1,1-1 0,0 0-1,1 1 1,-1-1-1,0 1 1,1-1 0,-1 1-1,1-1 1,0 1 0,0 0-1,0-1 1,0 1-1,0 0 1,1-1 0,-1 1-1,0 0 1,1 0 0,0 0-1,-1 0 1,1 1-1,0-1 1,0 0 0,0 1-1,0-1 1,1 1 0,-1 0-1,0 0 1,0 0-1,1 0 1,-1 0 0,1 0-1,-1 1 1,1-1 0,-1 1-1,3-1 1,2 0-296,0 0 1,0 1 0,0-1-1,-1 1 1,1 1 0,0-1-1,0 1 1,0 0 0,-1 1-1,1 0 1,-1 0 0,1 0-1,6 4 1,15 13-1967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27:27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11258,'49'-13'4583,"-49"13"-4484,1 0 1,0 0 0,0 0 0,0 1-1,-1-1 1,1 0 0,0 1-1,0-1 1,-1 0 0,1 1-1,0-1 1,0 1 0,-1-1 0,1 1-1,0-1 1,-1 1 0,1 0-1,-1-1 1,1 1 0,-1 0-1,1-1 1,-1 1 0,0 0 0,1 0-1,-1-1 1,0 1 0,1 0-1,-1 0 1,0 0 0,0 0-1,0-1 1,0 1 0,0 0 0,0 0-1,0 0 1,0 0 0,0-1-1,0 1 1,-1 2 0,1 1 342,8 190 4328,-7-195-4710,-1-1 0,0 0-1,1 0 1,-1 0-1,1 1 1,-1-1 0,1 0-1,0 0 1,-1 1-1,3-4 1,4-6 17,5-11-16,1 1 0,0 0 1,32-34-1,-36 46-92,0 0 0,0 1 0,1 0 0,17-11 1,-22 16-57,0 0 0,0 1 0,0 0 0,0 0 0,0 0 1,1 0-1,-1 1 0,1 0 0,-1 0 0,1 1 0,7-1 1,-12 1 3,0 0 1,0 0 0,0 0-1,0 0 1,-1 0 0,1 0 0,0 1-1,0-1 1,0 0 0,0 0-1,-1 1 1,1-1 0,0 0 0,0 1-1,-1-1 1,1 1 0,0-1-1,0 1 1,-1-1 0,1 1 0,0 0-1,-1 0 0,1-1-1,-1 1 1,0 0-1,0-1 1,0 1-1,0 0 1,0-1 0,-1 1-1,1-1 1,0 1-1,0 0 1,0-1-1,0 1 1,-1-1-1,1 1 1,0-1-1,0 1 1,-1-1-1,1 1 1,0-1-1,-1 1 1,0 0 0,-2 2-192,1 0 0,-1 0 0,0-1 1,-1 1-1,1-1 0,-1 0 0,-5 4 1,-22 6-452,-4 2 1715,-38 22-1,72-36-922,1 0 0,-1 1 0,0-1 1,1 0-1,-1 0 0,0 1 1,1-1-1,-1 1 0,0-1 0,1 0 1,-1 1-1,1-1 0,-1 1 0,1-1 1,-1 1-1,1 0 0,-1-1 1,1 1-1,0 0 0,-1-1 0,1 1 1,0 0-1,-1-1 0,1 1 0,0 0 1,0-1-1,0 1 0,0 0 1,-1 0-1,1-1 0,0 1 0,0 0 1,1-1-1,-1 1 0,0 0 0,0 0 1,0-1-1,0 1 0,1 0 0,-1-1 1,0 1-1,0 0 0,1-1 1,-1 1-1,1 0 0,-1-1 0,1 1 1,-1-1-1,1 1 0,-1-1 0,1 1 1,-1-1-1,1 1 0,0-1 1,-1 1-1,1-1 0,-1 0 0,2 1 1,3 2 186,0-1 1,0 1 0,0-1 0,0 0 0,11 3 0,12 0 398,47 1 0,-28-4-664,-40 0-186,0-1-3015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46 257 12755,'-46'20'7171,"47"-28"-2175,11-33-3984,-7 28-829,4-10 564,9-39-1,-17 61-738,-1 1 0,0-1 1,0 1-1,1-1 0,-1 1 1,0 0-1,1-1 0,-1 1 0,0 0 1,1-1-1,-1 1 0,0 0 0,1 0 1,-1-1-1,1 1 0,-1 0 0,1 0 1,-1 0-1,0-1 0,1 1 1,-1 0-1,1 0 0,-1 0 0,1 0 1,-1 0-1,1 0 0,-1 0 0,1 0 1,-1 0-1,1 0 0,-1 0 0,1 0 1,-1 0-1,0 1 0,1-1 1,-1 0-1,1 0 0,-1 0 0,1 1 1,-1-1-1,0 0 0,1 1 0,-1-1 1,0 0-1,1 1 0,0 0 1,26 18-63,-20-13 71,14 9-38,-4-1-44,1-2 0,0 0 0,1-1 0,0-1 0,41 16 0,-59-26 66,1 1-1,0-1 0,0 1 1,-1-1-1,1 0 0,0 0 1,0 0-1,0 0 1,0 0-1,-1 0 0,1 0 1,0-1-1,0 1 1,0 0-1,-1-1 0,1 0 1,0 1-1,-1-1 0,1 0 1,0 0-1,-1 0 1,3-2-1,-2 1 13,0-1 0,0 1 0,-1-1 0,1 1 0,-1-1 0,1 0 0,-1 0-1,0 0 1,0 1 0,0-1 0,-1 0 0,1-5 0,1-6 105,-2-1 0,0 1-1,-1-1 1,-4-23 0,-12-45 550,17 82-686,0 0-1,0 0 1,0 1 0,0-1 0,0 0-1,0 0 1,0 1 0,0-1 0,0 0 0,0 0-1,0 0 1,1 1 0,-1-1 0,0 0-1,0 1 1,1-1 0,-1 0 0,1 0-1,-1 1 1,1-1 0,-1 1 0,1-1 0,-1 0-1,1 1 1,0-2 0,1 1-105,0 1 1,0-1-1,0 0 0,-1 1 0,1-1 1,0 1-1,0-1 0,0 1 1,0 0-1,3 0 0,50 7-3600,-51-6 3249,38 8-2694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37 10890,'113'39'3814,"-111"-38"-3583,0 0-1,0-1 1,1 1-1,-1 0 1,0 0-1,0 0 1,0 0-1,0 1 0,0-1 1,0 1-1,0-1 1,-1 1-1,1-1 1,0 1-1,-1 0 0,1 0 1,-1 0-1,2 4 1,-2-5-84,-1 1 0,0 0 0,0-1 1,0 1-1,0-1 0,0 1 1,0 0-1,-1-1 0,1 1 0,0-1 1,-1 1-1,1-1 0,-1 1 0,0-1 1,1 1-1,-1-1 0,0 1 0,0-1 1,-2 2-1,-3 4 402,0 0 1,-1-1-1,0 0 0,-1 0 1,-12 7-1,10-7-138,0-1 0,0 0 1,0-1-1,0 0 0,-1 0 0,1-1 0,-14 2 0,20-4-331,1-1 0,-1 1 0,1-1-1,-1 0 1,0 0 0,1 0-1,-1-1 1,1 1 0,-1-1-1,1 0 1,-1 0 0,1 0-1,0 0 1,-1-1 0,1 1 0,0-1-1,0 0 1,0 0 0,0 0-1,0 0 1,0 0 0,1-1-1,-1 1 1,1-1 0,0 0 0,-3-3-1,2-2-43,-1 0-1,1 1 1,1-1-1,0 0 1,0-1-1,0 1 1,1 0-1,0 0 1,1-1-1,0 1 1,1-12-1,-1 15-109,1 1-1,0 0 0,0 0 1,0 0-1,0 0 1,1 0-1,0 0 1,0 0-1,0 0 1,0 0-1,3-3 0,-3 5-98,0 0 0,-1 0-1,2 1 1,-1-1-1,0 0 1,0 1 0,1 0-1,-1-1 1,0 1-1,1 0 1,-1 0 0,1 0-1,0 0 1,-1 1-1,1-1 1,0 1 0,-1 0-1,6 0 1,29 4-2960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137 300 13587,'91'65'5441,"-86"-77"-3841,2-7-135,-7-11-785,6-2-312,-4-12-728,-1 2-544,-7 1-897,4 4-455</inkml:trace>
  <inkml:trace contextRef="#ctx0" brushRef="#br0" timeOffset="1">1 1 13779,'27'3'5449,"35"2"-3913,0 3-279,0 2-785,-9-1-408,-14 1-1136,-4 1-913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11354,'3'-10'8254,"10"-7"-7673,-8 11 337,140-206 2647,-142 214-3373,1 10-137,0 15-86,-2-6-440,9 41 0,-10-55 96,2 0 0,-1 0 0,1 0 0,0 0 0,0-1-1,0 1 1,1-1 0,0 0 0,8 8 0,5 2-1552</inkml:trace>
  <inkml:trace contextRef="#ctx0" brushRef="#br0" timeOffset="1">2 152 13443,'28'3'5249,"19"7"-3945,16 0-688,7 1-280,5 5-984,-4-1-496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13083,'61'-13'5633,"32"-8"-3112,40 9-921,18 4-32,33 10-480,8 3-255,-7 3-433,-3 3-168,-44 1-328,-14 1-152,-38-4-576,-34-2-409,-36-7-703,-19-8-297,-34-5-2712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67 119 14411,'-67'-118'7202,"77"126"-6282,2 11-248,7 19-360,5 4-256,1-3-632,4-3-376,2-12-1097,-3-6-695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4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12843,'15'-18'5337,"22"-18"-2825,15-8-1151,8-5-425,0 9-368,-11 11-1440,-12 9-728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6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14891,'9'-5'5321,"20"1"-4360,5-1-425,11 6-112,7 6-360,2 6-1417,5 6-1583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9146,'-19'1'3316,"1"0"1,-29 6-1,29-3-2251,1 1 0,-33 13-1,40-13-971,0-1 0,1 1-1,0 1 1,0 0-1,0 0 1,0 1-1,1 0 1,0 0-1,1 1 1,-1 0-1,1 0 1,1 1 0,-10 17-1,15-24-97,0-1 1,0 1-1,0-1 0,0 1 1,0 0-1,0 0 0,1-1 1,-1 1-1,1 0 0,-1 0 1,1 0-1,0 0 0,0-1 1,0 1-1,0 0 0,0 0 1,0 0-1,0 0 0,1 0 1,-1 0-1,1-1 0,-1 1 1,1 0-1,0 0 0,-1-1 1,1 1-1,0 0 0,0-1 1,0 1-1,1-1 0,-1 1 1,0-1-1,1 0 0,-1 1 1,0-1-1,1 0 0,0 0 1,-1 0-1,1 0 0,-1 0 1,1 0-1,0-1 0,0 1 1,0-1-1,-1 1 0,1-1 1,3 1-1,16 3-120,-1-1 0,1-1 0,-1-1-1,28-2 1,84-11-845,-123 11 876,14-1-753,0-1-1,0-1 0,37-12 0,-54 13 485,1 1-1,-1-1 1,0-1-1,-1 1 1,1-1-1,-1 0 0,1 0 1,-1 0-1,0-1 1,-1 0-1,1 0 1,-1 0-1,0 0 1,0-1-1,0 0 0,4-10 1,-1 4 761,7-13 967,-13 25-1035,-1-1 0,1 0 0,-1 1 0,0-1 0,1 0 0,-1 1 0,0-1 0,0 0 0,0 0 0,1 0 0,-1 1 0,0-1 0,0 0-1,0 0 1,0 1 0,0-1 0,0 0 0,-1 0 0,1 0 0,0 1 0,0-1 0,0 0 0,-1 0 0,1 1-235,-1 0 1,1 0-1,-1 0 1,1 0-1,-1 0 0,1 1 1,0-1-1,-1 0 0,1 0 1,-1 0-1,1 1 1,0-1-1,-1 0 0,1 1 1,0-1-1,-1 0 1,1 1-1,0-1 0,0 0 1,-1 1-1,1-1 1,0 0-1,0 1 0,0-1 1,-1 1-1,1-1 1,0 1-1,0-1 0,0 0 1,0 1-1,0 0 0,-1 1 115,-40 92 49,39-90-355,1-1 1,0 0 0,0 0-1,0 1 1,0-1 0,1 0-1,0 1 1,-1-1 0,1 1-1,0-1 1,1 1 0,-1-1-1,1 0 1,1 5 0,-2-6-102,1-1 0,0 0 0,-1 1 0,1-1 0,0 0 0,0 0 0,0 0 0,0 0 0,0 0 0,0 0 0,1 0 0,-1 0 0,0 0 0,0-1 0,1 1 0,-1 0 0,0-1 0,1 1 0,-1-1 0,1 0 0,-1 1 0,0-1 0,1 0 0,-1 0 0,1 0 0,-1 0 0,1 0 0,-1 0 0,3 0 0,15-3-3419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12939,'0'5'5505,"-2"14"-3401,-1 7-871,-8 8-345,-2 9-608,3-4-320,7-7-888,3-4-777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9962,'10'0'4785,"9"0"-1712,14 0-1649,-1 0-104,14 0-655,-4 0-273,4-1-440,-1 2-473,-7 4-1231</inkml:trace>
  <inkml:trace contextRef="#ctx0" brushRef="#br0" timeOffset="1">527 160 11546,'-5'-2'13195,"3"0"-12066,-3-15-409,-3-60-792,15 45-368,-4 12-1337,3 10-807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12739,'0'0'4841,"0"13"-3745,1 13-112,14 34-408,-8-49-88,7-6-103,1-6-17,4-11-104,2 1-48,-3-9-128,0-1-96,-6-3-328,1-4-272,-10 9-681,0 4-311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5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10026,'12'5'1336,"0"0"1,25 5-1,-36-10-1202,1 0-1,-1-1 1,1 1 0,0 0 0,-1-1-1,1 1 1,-1-1 0,0 1-1,1-1 1,-1 0 0,1 0-1,-1 0 1,0 0 0,0 0 0,1 0-1,-1 0 1,0 0 0,0 0-1,0 0 1,0-1 0,-1 1-1,1 0 1,0-1 0,0 1 0,0-3-1,12-34 1934,-12 32-1639,0-1 1,0 1 0,0 0-1,-1-1 1,-1-8 0,1 14-281,0-1 0,0 0 0,-1 0 0,1 0 0,-1 0 0,1 0 0,-1 0 0,1 0 1,-1 0-1,0 0 0,0 1 0,0-1 0,0 0 0,0 1 0,-1-1 0,1 1 1,0-1-1,-1 1 0,1 0 0,-3-2 0,7 5-122,1 0 0,-1 0 1,1 0-1,-1 1 0,0-1 0,0 1 0,0 0 0,3 4 0,13 14-84,82 77-363,-99-96 397,1 0 1,-1 0-1,0 1 1,0-1-1,-1 1 1,1-1-1,0 1 0,-1 0 1,0 0-1,1 0 1,-1-1-1,0 1 1,-1 0-1,2 5 0,-2-6 19,0 0 0,-1-1 0,1 1 0,0 0 0,-1-1 0,1 1 0,-1 0 0,0-1 0,0 1 0,1-1 0,-1 1 0,0-1 0,0 1 0,0-1 0,0 0 0,-1 1 0,1-1 0,0 0 0,0 0 0,-1 0 0,1 0 0,-1 0 0,1 0 0,-1 0 0,1-1 0,-3 2 0,-8 3 45,-1 0 0,0-1 0,-25 5 0,32-8-37,1 0 0,-1 0 1,0-1-1,0 0 0,0 0 0,0 0 0,0-1 0,0 0 0,0 0 0,-10-3 0,16 4-30,-1 0 0,1-1-1,-1 1 1,1 0 0,0 0-1,-1 0 1,1 0 0,-1-1 0,1 1-1,0 0 1,-1-1 0,1 1-1,0 0 1,-1 0 0,1-1-1,0 1 1,0-1 0,-1 1 0,1 0-1,0-1 1,0 1 0,0-1-1,-1 1 1,1 0 0,0-1-1,0 1 1,0-1 0,0 1 0,0-1-1,0 1 1,0 0 0,0-1-1,0 1 1,0-1 0,0 1-1,0-1 1,0 1 0,0-1 0,1 1-1,-1 0 1,0-1 0,0 1-1,1-1 1,14-12-1450,4 6 405,0 1 1,1 2-1,0-1 0,30-1 0,-9 1 27,100-27-143,-121 24 2030,-15 7 2074,-2 12 375,-3-6-2725,11 18-334,-8-19-222,0 1-1,1 0 1,-1-1 0,1 0-1,0 0 1,0 0-1,1 0 1,-1-1 0,1 0-1,0 0 1,-1 0 0,1 0-1,1-1 1,-1 0-1,0 0 1,1 0 0,-1 0-1,1-1 1,-1 0 0,1 0-1,0-1 1,9 0-1,-1 0-40,1-1 0,-1-1-1,1 0 1,17-6 0,-25 6-249,1 0 0,-1-1 0,0 1 0,0-2 0,-1 1 0,1-1 0,-1 0 0,1-1 0,-1 1 0,5-7 0,-4 1-1431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44 13043,'-40'-42'5497,"74"42"-3681,-3-1-535,6 4-353,-1 5-736,-4 2-192,-2 6-744,-11-8-497,-9-1-2335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6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14547,'12'2'5401,"10"-4"-4425,12-3-319,12-1-497,1-6-576,5 9-1289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11434,'-38'45'10225,"30"-33"-10058,0 0 1,1 1-1,0 1 0,1-1 0,1 1 0,0 0 1,-4 19-1,8-31-172,1-1-1,0 0 1,-1 1 0,1-1 0,0 0-1,0 1 1,0-1 0,0 0-1,1 1 1,-1-1 0,0 0 0,0 1-1,1-1 1,-1 0 0,1 0-1,-1 1 1,1-1 0,-1 0 0,1 0-1,0 0 1,0 0 0,0 0-1,-1 0 1,1 0 0,0 0 0,0 0-1,0 0 1,0 0 0,1 0 0,-1-1-1,0 1 1,0-1 0,0 1-1,1-1 1,-1 1 0,2 0 0,6 1-152,-1-1 0,1 0 1,0 0-1,16-2 1,-2 2-209,383 19-1310,-290-8 3231,-137-12 760,13 1-2071,-1 0 0,1-1 0,0 0 0,0-1 0,0 0 0,-1 0 0,-9-4 0,14 4-184,-1-1 0,1 0 0,0 0 0,1 0-1,-1-1 1,0 1 0,0-1 0,1 0 0,0 0 0,0 0 0,-1 0 0,2-1 0,-6-6 0,7 8-61,0-1 0,0 1 0,1 0 0,-1-1 0,0 1 0,1-1 0,-1 0 0,1 1 0,0-1-1,0 1 1,0-1 0,0 1 0,0-1 0,1 1 0,-1-1 0,1 1 0,0-1 0,0 1 0,0-1 0,0 1 0,0 0 0,0-1 0,0 1 0,1 0 0,2-4 0,-3 5-22,0 0 0,0 0 0,0-1 0,0 1 0,0 0 0,0 0 0,0 0 0,0 0 0,1 0 0,-1 1 0,0-1 0,1 0 1,-1 0-1,0 1 0,1-1 0,-1 1 0,1-1 0,-1 1 0,1 0 0,-1 0 0,1-1 0,-1 1 0,1 0 0,-1 0 0,1 1 0,-1-1 0,1 0 0,-1 0 0,1 1 0,-1-1 0,1 1 0,-1-1 0,0 1 0,1 0 0,1 1 0,2 1-236,0 1-1,-1-1 1,1 1-1,-1 0 0,0 1 1,0-1-1,-1 1 1,4 5-1,4 12-2201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4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79 251 11755,'-38'29'4336,"37"-28"-4210,0-1 0,0 0 0,0 0 0,0 0 0,0 0 0,0 0 0,0 0-1,0 0 1,0 0 0,0 0 0,0 0 0,0-1 0,0 1 0,0 0 0,0-1-1,0 1 1,0-1 0,1 1 0,-1-1 0,0 1 0,0-1 0,0 1-1,1-1 1,-1 0 0,0 0 0,1 1 0,-1-1 0,0 0 0,1 0 0,-1 0-1,1 0 1,0 1 0,-1-1 0,1 0 0,0 0 0,-1 0 0,1-1 0,-11-37 1924,11 30-1977,0 0 0,0-1 0,1 1 0,0 0 0,0 0 0,1 0 0,1 0 0,-1 0 0,1 0 0,1 0-1,0 1 1,0 0 0,1-1 0,0 2 0,0-1 0,0 1 0,1-1 0,1 1 0,-1 1 0,1 0 0,0 0 0,0 0 0,1 0 0,0 1 0,0 1 0,0-1 0,0 1 0,1 1 0,0-1 0,11-2 0,-18 6-82,0 0 0,0 0 0,0 1 0,0-1 0,0 0-1,0 1 1,0-1 0,0 1 0,0 0 0,0-1 0,0 1 0,0 0 0,0 0 0,-1 0 0,1 0 0,0 1 0,-1-1 0,2 2 0,-2-2 3,0 0 1,0-1-1,0 1 0,0 0 0,0 0 0,0 0 1,-1 0-1,1 0 0,0 0 0,-1 0 1,1 0-1,-1 1 0,1-1 0,-1 0 1,0 0-1,1 0 0,-1 1 0,0-1 1,0 0-1,0 0 0,0 0 0,0 1 1,0-1-1,0 0 0,0 0 0,-1 1 1,1-1-1,-1 2 0,-3 3 44,0-1 0,-1 0 0,1 0 1,-1 0-1,-1 0 0,1-1 0,0 0 0,-12 7 0,-22 18 1578,39-29-1589,0 1 0,1-1-1,-1 1 1,0-1 0,0 1 0,0-1-1,0 0 1,0 1 0,1-1 0,-1 1 0,0-1-1,0 0 1,1 1 0,-1-1 0,0 1-1,1-1 1,-1 0 0,0 1 0,1-1 0,-1 0-1,1 0 1,-1 1 0,0-1 0,1 0-1,-1 0 1,1 0 0,-1 0 0,1 1-1,-1-1 1,1 0 0,-1 0 0,0 0 0,2 0-1,20 8 145,-21-8-157,27 8 11,-12-2-394,1 0 0,1-2 0,-1 0 0,1-1 0,-1-1 0,1 0 0,23-2 0,-18-5-2321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11 230 12467,'0'0'4374,"0"-7"18,-11-206 490,11 213-4842,0-1-1,0 1 1,0 0 0,0-1-1,0 1 1,0-1 0,1 1-1,-1 0 1,0-1 0,0 1-1,0 0 1,0-1 0,0 1-1,1 0 1,-1-1 0,0 1 0,0 0-1,1-1 1,-1 1 0,0 0-1,0 0 1,1-1 0,-1 1-1,0 0 1,1 0 0,-1 0-1,0-1 1,1 1 0,-1 0-1,0 0 1,2 0 0,15 1 406,27 13-493,-34-10 157,17 7-156,-1 1-1,1 1 1,-2 1-1,0 1 1,40 32-1,-64-46 46,0 0-1,0-1 1,0 1-1,0 0 1,0 0-1,0 0 1,0 0-1,0 0 1,-1 0-1,1 1 0,0-1 1,0 0-1,-1 0 1,1 1-1,-1-1 1,1 0-1,-1 1 1,0-1-1,0 0 1,1 1-1,-1-1 1,0 0-1,0 1 1,0-1-1,0 0 1,-1 3-1,0-2 17,0 0-1,0 0 0,-1 0 1,1 0-1,-1 0 1,1 0-1,-1-1 0,0 1 1,0-1-1,1 1 1,-1-1-1,0 1 0,0-1 1,-1 0-1,-3 2 1,-10 3 49,-1 0 0,0-1 0,0 0 0,0-1 0,-36 2 1,3-4-3250,55-2 3135,226 7-13892,-181-2 14100,6-4 12119,-55-27-9544,-1 13-2463,3-90 411,-3 101-715,0 0-77,0 0 0,0 1 0,-1-1 0,1 0 0,1 0 0,-1 1 0,0-1 0,0 0 0,1 0 0,-1 1 0,1-1 0,-1 0 0,1 1 0,0-1 0,0 1 0,0-1 0,0 1 0,0-1 0,0 1 0,0 0 0,0-1 0,2 0 0,14 0-2597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7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18 183 11258,'-5'10'1109,"-5"8"2207,7-20-1451,4-14 16,20-110 3921,-21 125-5798,0 0 0,0 0 1,0 0-1,0 1 0,0-1 1,0 0-1,0 0 0,0 1 1,0-1-1,0 0 1,1 0-1,-1 1 0,0-1 1,1 0-1,-1 1 0,0-1 1,1 0-1,-1 1 0,1-1 1,-1 0-1,1 1 0,-1-1 1,1 1-1,-1-1 0,1 1 1,0-1-1,-1 1 0,1 0 1,0-1-1,-1 1 0,1 0 1,0-1-1,0 1 0,-1 0 1,1 0-1,0 0 0,0 0 1,-1 0-1,1-1 0,0 1 1,0 1-1,-1-1 1,1 0-1,0 0 0,0 0 1,-1 0-1,1 0 0,0 1 1,0-1-1,-1 0 0,1 1 1,0-1-1,-1 1 0,1-1 1,0 0-1,-1 1 0,1-1 1,-1 1-1,1 0 0,7 5-26,-1 0 0,-1 0 0,12 14 0,-3-2 6,36 39-27,-46-52 44,0-1 1,1 0-1,-1 0 0,1 0 1,0-1-1,0 0 0,0 0 1,0 0-1,9 2 0,-14-5 3,-1 0 0,1 1 0,-1-1 0,1 0-1,-1 0 1,1 0 0,-1 0 0,1 0-1,-1 0 1,1 0 0,-1 0 0,0 0 0,1 0-1,-1 0 1,1 0 0,-1 0 0,1 0-1,-1 0 1,1 0 0,-1-1 0,1 1 0,-1 0-1,0 0 1,1-1 0,-1 1 0,1 0 0,-1 0-1,0-1 1,1 1 0,-1-1 0,0 1-1,1 0 1,-1-1 0,-1-18 164,-19-31 191,15 40-253,0-2-25,-13-36 282,17 46-383,0-1-1,1 0 0,-1 0 1,1 0-1,0 0 1,0 0-1,0 0 1,0 0-1,0 1 1,1-1-1,-1 0 1,1 0-1,0 0 0,1-3 1,-2 5-69,1 0 0,0 0 0,-1 0-1,1 0 1,0 0 0,0 0 0,0 1 0,0-1 0,0 0 0,0 0 0,0 1-1,0-1 1,0 1 0,0-1 0,1 1 0,-1-1 0,0 1 0,0 0 0,0 0-1,1-1 1,-1 1 0,0 0 0,0 0 0,1 0 0,-1 0 0,0 0 0,0 1 0,2-1-1,25 3-2255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61 8954,'10'-9'415,"-6"6"-7,0 0 1,0-1-1,-1 1 1,1-1-1,-1 0 1,0 0-1,0 0 0,3-7 1,-6 10-351,0 1 0,0-1 0,0 1 0,0 0-1,0-1 1,0 1 0,0-1 0,0 1 0,0 0 0,0-1 0,-1 1 0,1-1 0,0 1 0,0 0-1,-1-1 1,1 1 0,0 0 0,0-1 0,-1 1 0,1 0 0,0 0 0,-1-1 0,1 1 0,0 0-1,-1 0 1,1-1 0,-1 1 0,1 0 0,0 0 0,-1 0 0,1 0 0,-1 0 0,1 0-1,0 0 1,-1-1 0,-38 0 1679,23 3-1249,0 0 0,0 1 0,0 0-1,0 2 1,-22 9 0,28-10-289,1 0 0,-1 1 0,1 1 1,0 0-1,0 0 0,0 0 0,1 1 0,0 0 0,-9 12 1,15-17-185,1-1-1,0 0 1,0 1 0,-1-1 0,1 1 0,0 0 0,0-1 0,1 1 0,-1 0 0,0-1-1,1 1 1,-1 0 0,1 0 0,-1 0 0,1 0 0,0-1 0,0 1 0,0 0 0,0 0 0,0 0-1,0 0 1,0 0 0,1 0 0,-1-1 0,1 1 0,-1 0 0,1 0 0,0 0 0,0-1-1,0 1 1,0 0 0,0-1 0,0 1 0,0-1 0,0 1 0,0-1 0,1 0 0,-1 0 0,1 1-1,-1-1 1,1 0 0,0 0 0,-1 0 0,1 0 0,2 0 0,6 4-12,0-1 1,0-1-1,0 0 0,0 0 1,0-1-1,0 0 0,11 0 1,-5-1 2,0-2 0,-1 0 0,1-1 0,-1 0 0,1-1 0,-1-1 0,0-1 0,-1 0 0,1-1 0,-1 0 0,0-1 0,0-1 0,21-15 0,-33 21 1075,-4 5-1048,-2 20-1374,4-17 937,1 20-381,0-25 680,-1 0 0,0 0 0,1 0-1,-1 0 1,0 0 0,1 0 0,-1 0 0,1-1 0,-1 1 0,1 0-1,0 0 1,-1 0 0,1-1 0,0 1 0,0 0 0,-1-1 0,1 1 0,0-1-1,0 1 1,0-1 0,0 1 0,0-1 0,-1 0 0,1 1 0,0-1-1,0 0 1,2 0 0,8 1-1026,1-1 0,-1-1 1,15-2-1,8-3-1733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10714,'3'0'7962,"5"-3"-5505,2-5-545,-5-14-408,35-60-840,-33 46-320,-6 11-872,4 7-624,3 20-1280</inkml:trace>
  <inkml:trace contextRef="#ctx0" brushRef="#br0" timeOffset="1">254 197 11050,'83'58'4945,"-86"-58"-2344,1-6-1345,2-2-144,0 6-543,0 1-225,2-22-232,8-49-208,-17 40-672,-8-7-353,-12 3-671,-2 0-585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36 9114,'-65'-35'4233,"88"46"-1569,11 0-775,20 4-625,6 0-352,16-2-560,-1-5-136,-10-2-728,-5-4-600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32 148 11130,'-31'50'4044,"30"-44"-1541,8-9-1495,9-8 149,7-16 537,27-40 0,11-13 597,-60 78-2235,0 1 0,0 0-1,0 0 1,0 0 0,0 0-1,0-1 1,0 2 0,1-1-1,-1 0 1,0 0 0,1 0-1,-1 1 1,1-1 0,-1 1-1,1-1 1,1 0 0,-2 1-31,0 0 0,0 1 0,-1-1 0,1 0 1,0 0-1,0 0 0,-1 1 0,1-1 0,0 0 1,-1 1-1,1-1 0,0 1 0,-1-1 0,1 1 1,-1-1-1,1 1 0,-1-1 0,1 1 0,-1 0 0,1-1 1,-1 1-1,1-1 0,-1 2 0,3 5 18,0 0-1,-1 0 1,0 1-1,0-1 1,1 10-1,-2-7-151,19 93-3976,-14-76 1372</inkml:trace>
  <inkml:trace contextRef="#ctx0" brushRef="#br0" timeOffset="1">32 152 13491,'23'4'5121,"16"3"-3905,11-2-904,10 3-440,4-5-2008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12851,'11'-47'5201,"-14"49"-3313,3-1-840,2 1-751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3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10898,'-1'89'10259,"-4"-84"-8867,2-5-304,3-2-1792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259 200 8274,'8'3'1274,"-1"1"0,0-1 1,0 1-1,0 1 0,0-1 1,6 7-1,-7-7-991,-1 1 0,0 1 1,0-1-1,0 1 0,-1 0 0,0 0 1,0 0-1,0 1 0,-1-1 0,0 1 1,0 0-1,-1 0 0,1 0 0,-2 0 1,1 1-1,-1-1 0,0 0 0,0 13 0,-1-16-162,-1 0 0,1-1 0,-1 1-1,1 0 1,-1-1 0,0 1-1,-1-1 1,1 1 0,0-1-1,-1 1 1,0-1 0,0 0 0,0 0-1,0 0 1,0 0 0,-1 0-1,-3 3 1,1-3 16,1 0 0,-1 0 1,0 0-1,1-1 0,-1 1 0,-1-1 0,1 0 0,0-1 1,0 0-1,-10 2 0,1-2 75,1 0-1,0-1 1,0-1 0,0 0-1,-1 0 1,1-1 0,0-1-1,-24-9 1,28 9-151,1-1-1,-1 0 1,1-1-1,0 0 1,0 0 0,1-1-1,-1 0 1,1 0-1,0-1 1,1 0-1,0 0 1,0 0 0,0-1-1,1 0 1,0 0-1,1 0 1,0 0 0,0-1-1,1 0 1,0 0-1,0 0 1,1 0-1,0 0 1,1-1 0,0 1-1,0-1 1,2-17-1,0 14-45,0 0 0,1 0-1,0 1 1,1-1 0,1 1 0,0-1-1,0 1 1,1 1 0,1-1-1,12-19 1,-14 26-100,0 0 0,0 0 0,0 1 1,0-1-1,1 1 0,0 0 0,-1 0 0,2 1 0,-1-1 0,0 1 0,1 1 0,-1-1 1,1 1-1,0 0 0,0 0 0,0 0 0,0 1 0,0 0 0,0 0 0,0 0 1,0 1-1,1 0 0,-1 1 0,9 0 0,-8 1-242,0-1 0,-1 1 0,1 0 0,0 1-1,-1-1 1,7 5 0,38 27-2548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3:5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60 10938,'-42'-60'8290,"60"70"-6562,-3 0 1,9 0-289,2 3-184,13 1-359,3 2-201,4 7-296,-9-3-56,-12-2-168,-9-2-104,-1-3-64,-6-5-136,-2-3-504,1-2-352,0-3-969,7-2-431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12731,'44'-25'6875,"-1"-1"-4571,55-30-869,-87 49-1137,2 1 0,-1 0 0,22-7 0,-29 12-217,-1 0-1,0 0 1,1 0 0,-1 1 0,0-1 0,1 1-1,-1 0 1,1 1 0,-1-1 0,0 1 0,1 0-1,-1 0 1,0 0 0,0 0 0,6 3 0,1 3 91,-1 0 1,0 1-1,0 0 1,-1 1-1,0 0 1,0 1-1,-1-1 1,0 1-1,6 12 1,-1-4 138,28 30 1,-36-43-280,1 1 0,0-1-1,1-1 1,-1 1 0,1-1 0,0 0-1,0-1 1,0 1 0,8 1-1,-5-2-35,-1-1-1,0 0 0,0-1 1,0 0-1,1-1 0,-1 0 1,1 0-1,-1-1 0,15-3 1,-17 3-163,0-1-1,-1 0 1,1 0 0,-1-1 0,0 1 0,0-2 0,0 1 0,0-1 0,0 1 0,-1-2 0,1 1 0,-1 0 0,8-10 0,-13 14 146,10-15-973,-10 15 897,0 0 1,0-1-1,1 1 1,-1-1-1,0 1 1,0 0 0,0-1-1,1 1 1,-1-1-1,0 1 1,0 0-1,0-1 1,0 1 0,0-1-1,0 1 1,0-1-1,0 1 1,0 0 0,0-1-1,0 1 1,0-1-1,0 1 1,0-1-1,-1 1 1,1 0 0,0-1-1,0 1 1,0-1-1,-1 1 1,1 0 0,0-1-1,-1 0 1,-8 0-2837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12307,'39'1'7440,"-1"0"-3932,84 0-392,164-11 489,-233 13-3356,0 1 0,0 3 0,70 18 0,-91-19-300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7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0 132 12083,'90'71'4270,"-90"-71"-4208,1 0 0,-1 1 0,1-1 0,-1 0 0,1 0 0,-1 1 0,1-1 0,-1 0 0,1 0 0,-1 0 0,1 0 0,-1 0 0,1 0 0,-1 0 0,1 0 0,-1 0 0,1 0 0,-1 0 0,1 0 0,-1 0 0,1 0 0,-1-1 0,1 1 0,-1 0 0,1 0 0,-1-1 0,0 1 0,1 0 0,-1 0 0,1-1 0,-1 1 0,0-1 0,1 1-1,-1 0 1,0-1 0,1 1 0,-1-1 0,0 1 0,0 0 0,1-1 0,-1 1 0,0-1 0,0 1 0,0-1 0,0 1 0,1-1 0,-1 1 0,0-1 0,0 1 0,0-1 0,0 0 0,3-38 1475,-3 29-947,4-20 580,-2 18-692,-1-1-1,0 0 1,0 0 0,-1 0-1,-1 0 1,-2-13-1,3 25-414,-1-7 1073,8 12-681,11 8-536,5 1 65,56 35-58,-71-43 46,-1 1 0,1 0 0,-1 0 0,-1 1 0,1 0-1,-1 0 1,0 0 0,4 9 0,-9-14 24,0-1 0,0 1 0,0 0 0,0 0 0,-1 0 1,1-1-1,-1 1 0,0 0 0,1 0 0,-1 0 0,0 0 0,0 0 0,0 0 1,0 0-1,-1 0 0,1 0 0,0-1 0,-1 1 0,0 0 0,1 0 0,-2 3 1,0-2 12,-1 0 0,1 0 0,-1 0 0,1 0 0,-1 0 0,0 0 1,0 0-1,0-1 0,-7 4 0,-5 2 45,1-1 0,-1-1 0,0 0 0,-17 3 0,-55 12 166,78-19-328,-1-1 0,1 0 1,-1-1-1,1 0 0,-1 0 0,1-1 0,-11-2 0,20 3 67,0 0 0,-1 0 0,1 0-1,0 0 1,-1 0 0,1 0 0,0 0 0,0 0-1,-1 0 1,1 0 0,0 0 0,0-1 0,-1 1-1,1 0 1,0 0 0,0 0 0,0 0 0,-1-1-1,1 1 1,0 0 0,0 0 0,0-1 0,0 1-1,-1 0 1,1 0 0,0-1 0,0 1 0,0 0-1,0 0 1,0-1 0,0 1 0,0 0 0,0 0-1,0-1 1,0 1 0,0-1 0,6-8-2149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10378,'99'26'4769,"-93"-12"-1784,-4-1-601,0-8-431,-1 2-209,-1-9-576,0 0-263,0 1-433,0-32-264,2-69-608,-2 30-392,0 1-1217,-10 6-639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8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16444,'5'-5'6065,"24"-3"-4409,12 0-376,27-1-199,7 5-249,6 5-768,-4 7-488,-12 9-1329,-5-3-991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15475,'42'70'6354,"-42"-94"-3970,0-4-223,-5-18-905,1-1-456,2 2-1272,0-2-680,2 17-1833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2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13315,'18'2'5153,"30"6"-3809,14 7 121,10 11-169,-2 0-400,-14 0-280,-15 3-80,-23-3 8,-16 3 153,-28 5 31,-12-1-136,-19-7-200,0-2-168,9-16-640,9-8-552,16-3-1729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0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66 11090,'5'8'755,"-1"-1"0,1 1 0,-1 0 0,-1 1 0,0-1 0,0 1 0,0 0 0,-1-1 0,-1 1-1,1 0 1,-1 11 0,0-14-552,-1 1 0,-1-1 1,1 0-1,-1 0 0,0 0 0,0 0 0,-1 0 0,0-1 0,0 1 0,0 0 0,-1-1 0,0 1 1,0-1-1,0 0 0,-1 0 0,1 0 0,-9 8 0,2-5-12,0-1 0,0 0 1,-1-1-1,0 0 0,0 0 0,-1-1 1,1-1-1,-1 0 0,0-1 0,-19 4 0,22-5-107,0-1-1,0 0 1,0-1-1,0 0 1,1 0-1,-1-1 1,0 0-1,0 0 1,0-1-1,0 0 1,1-1-1,-1 0 1,1 0-1,0-1 1,-11-6-1,14 7-49,1-1-1,0 0 1,0 0-1,0 0 0,0 0 1,1-1-1,-1 0 0,1 1 1,1-1-1,-1 0 0,0-1 1,1 1-1,0 0 0,-1-7 1,1 2-9,0 1 1,1-1-1,0 1 1,1-1 0,0 1-1,0-1 1,1 1-1,3-14 1,-2 13-37,1 0 0,0 0 0,1 1 1,-1-1-1,2 1 0,0 0 0,10-15 0,-12 19-23,1 0-1,0 0 1,1 1-1,-1-1 1,1 1-1,0 0 0,0 0 1,0 1-1,0 0 1,1 0-1,-1 0 1,11-3-1,-12 4-45,1 1 0,-1 0-1,0 1 1,1-1 0,-1 1-1,1 0 1,-1 0 0,1 0-1,-1 0 1,0 1 0,1 0-1,-1 0 1,0 0 0,0 1 0,1-1-1,-1 1 1,4 2 0,-1 1-201,0-1 0,0 2 0,-1-1 0,0 1 0,0 0 0,0 0 0,0 1 0,4 7 0,27 47-2404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33 228 11787,'-33'38'6986,"36"-42"-6620,-1 1-1,1 0 1,-1-1 0,0 0-1,0 1 1,0-1-1,0 0 1,-1 0-1,1 0 1,-1 0 0,1-6-1,6-46 1095,-8 56-1447,2-15 262,-1 0-1,0 0 1,-1 0 0,-1 0-1,0 0 1,-1 1-1,-1-1 1,-7-24-1,9 39-269,1 0-1,0 0 1,0 0-1,-1 0 1,1 0-1,0 0 1,0 1-1,-1-1 0,1 0 1,0 0-1,0 0 1,0 1-1,-1-1 1,1 0-1,0 0 1,0 0-1,0 1 0,0-1 1,-1 0-1,1 0 1,0 1-1,0-1 1,0 0-1,0 1 1,0-1-1,0 0 0,0 0 1,0 1-1,0-1 1,0 0-1,0 1 1,0-1-1,0 0 1,0 0-1,0 1 0,0-1 1,0 0-1,0 1 1,1 6-86,-1 1 0,1-1 0,0 0-1,0 1 1,1-1 0,0 0 0,0 0 0,1 0 0,0 0 0,0 0 0,0-1 0,1 1-1,0-1 1,0 0 0,1 0 0,0-1 0,0 1 0,0-1 0,1 0 0,0 0 0,-1-1 0,2 0-1,-1 0 1,0 0 0,1-1 0,0 0 0,0 0 0,0-1 0,0 1 0,0-2 0,0 1-1,1-1 1,-1 0 0,0 0 0,1-1 0,-1 0 0,12-2 0,-11 1 34,0 0 1,-1-1 0,1 0-1,0 0 1,-1-1 0,0 0-1,0 0 1,0-1-1,10-6 1,-14 8 77,0-1-1,-1 1 1,0 0-1,1-1 1,-1 1-1,0-1 1,0 1-1,-1-1 1,1 0-1,0 0 1,-1 0-1,0 0 1,0 0-1,0 0 1,0 0-1,0 0 1,0-1-1,-1 1 1,0 0-1,1 0 1,-1-1-1,-1 1 1,1 0-1,-1-6 1,7 30-61,2 0 0,18 35 1,-12-27-153,-12-24 156,16 31-209,-17-34 254,0-1-1,-1 1 1,1-1-1,1 1 1,-1-1 0,0 1-1,0-1 1,1 1-1,-1-1 1,0 0-1,1 0 1,-1 0-1,1 0 1,0 0-1,-1 0 1,3 1 0,-3-2 32,-1 0-26,1 0 1,-1 0 0,0 0-1,0 0 1,0 0 0,1 0-1,-1 0 1,0 0 0,0-1-1,1 1 1,-1 0 0,0 0-1,0 0 1,0 0 0,1 0 0,-1 0-1,0-1 1,0 1 0,0 0-1,1 0 1,-1 0 0,0 0-1,0-1 1,0 1 0,0 0-1,0 0 1,0 0 0,0-1-1,1 1 1,-1 0 0,0 0 0,0-1-1,0 1 1,0 0 0,0 0-1,0 0 1,0-1 0,0 1-1,0 0 1,0 0 0,0-1-1,0 1 1,0 0 0,0 0-1,0-1 1,-1 1 0,1 0 0,0-1-1,1-2 34,0 0 0,0 0 1,0-1-1,0 1 0,1 0 0,-1 0 0,4-5 1,81-114 1280,-86 122-1318,1-1 1,-1 0-1,0 0 1,1 0-1,-1 1 1,1-1-1,-1 0 1,1 0-1,-1 1 1,1-1-1,0 0 1,-1 1-1,1-1 1,0 1-1,0-1 1,-1 1-1,1-1 1,0 1-1,0-1 1,0 1-1,0 0 1,0 0-1,-1-1 1,1 1-1,0 0 1,0 0-1,0 0 1,0 0 0,0 0-1,0 0 1,0 0-1,0 0 1,-1 0-1,1 1 1,0-1-1,0 0 1,0 1-1,0-1 1,1 1-1,1 2 17,0 0 0,-1 1 0,1-1 0,0 1-1,-1 0 1,0-1 0,2 6 0,3 5-175,49 72-1605,-13-31-2614,-22-28-918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4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66 16107,'-25'-44'6730,"68"38"-4282,7-1-1087,0 4-145,-1-2-824,-2 5-504,-11 3-1032,-11-3-721,-9 0-2888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53 280 15091,'-11'41'5929,"7"-44"-3816,-1-5-417,4-10-527,-4-10-329,0-16-784,2-5-424,-2-11-953,0-1-623,-3 12-769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5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31 172 10314,'-30'-49'5689,"60"26"529,6-3-3738,13 5-695,3 0-225,-7 3-944,3 5-296,-9 16-680,-5 0-504,-10 12-1345,-9 3-759</inkml:trace>
  <inkml:trace contextRef="#ctx0" brushRef="#br0" timeOffset="1">5 355 15067,'15'-5'5945,"16"0"-3632,11-8-1713,12 0-16,12 2-824,3 0-824,-3 9-1945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1 362 12379,'5'-9'7500,"13"-2"-5704,-6 4-982,9-9-263,-1-2 1,0 0-1,-2-1 1,0-1-1,16-23 0,-2-4 206,34-63 0,-45 66 1085,-22 66-2244,1 1 0,1-1 1,1 1-1,1-1 0,1 0 0,1 0 1,12 31-1,0-8-1916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8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697 161 11987,'52'27'1895,"-25"-13"344,32 23 0,-58-37-2142,0 1 0,-1 0 0,1-1 0,0 1 1,-1 0-1,1-1 0,-1 1 0,1 0 0,-1 0 0,1 0 0,-1 0 1,1 0-1,-1-1 0,0 1 0,1 0 0,-1 0 0,0 0 0,0 0 0,0 0 1,0 0-1,0 0 0,0 0 0,0 0 0,0 0 0,0 0 0,0 0 0,-1 0 1,1 0-1,0 0 0,-1 0 0,1 0 0,-1-1 0,1 1 0,-1 0 1,1 0-1,-1 0 0,1-1 0,-2 2 0,-2 3 245,0 0 0,0-1 0,0 1 0,-10 7 0,5-6-82,0 1-1,0-2 1,0 0-1,-1 0 1,0 0-1,0-1 0,-15 3 1,21-5-184,-1-1 0,0 0 0,0 0 0,0-1-1,0 1 1,0-1 0,1 0 0,-1-1 0,0 1 0,0-1 0,0 0 0,0 0 0,0-1 0,1 1 0,-1-1 0,1 0 0,-1 0 0,-7-6 0,10 6-50,0 1 0,0-1 0,0 0 0,0 0 0,0 0 0,0-1 0,1 1 0,0 0 0,-1-1 0,1 1 0,0-1 0,0 1 0,0-1 0,0 1 0,0-1 0,1 0 0,-1 0 0,1 1 0,0-5 0,0 3-33,1-1 1,-1 1 0,1-1-1,0 1 1,0 0 0,0-1 0,1 1-1,0 0 1,0 0 0,0 0-1,4-6 1,-4 6-137,1 0-1,-1 1 1,1-1-1,0 1 1,0 0-1,1 0 1,-1 0-1,0 0 1,1 0-1,0 1 1,0 0 0,0-1-1,0 1 1,0 1-1,0-1 1,0 1-1,1-1 1,-1 1-1,0 1 1,1-1 0,-1 0-1,1 1 1,-1 0-1,1 0 1,-1 1-1,8 0 1,27 19-2579,3 7-1620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6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13443,'15'1'5673,"22"2"-2664,12 1-1985,29 5-768,-3-5-688,7 2-5217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 10866,'0'0'5632,"-3"5"-3658,-1 6-785,0 1-1,1-1 1,0 1 0,-2 18 0,3-8-632,1 0 1,0 0-1,5 32 1,-4-48-479,1 0 1,1 0 0,-1 0-1,1 0 1,0 0 0,0-1-1,1 1 1,-1-1 0,1 1-1,0-1 1,1 0 0,7 9-1,-8-12-55,0 1 0,0-1 0,0 0-1,0 0 1,0 0 0,0 0 0,1-1 0,-1 1-1,0-1 1,1 0 0,0 0 0,-1 0 0,1 0-1,0-1 1,-1 1 0,1-1 0,0 0 0,-1 0-1,1 0 1,0-1 0,-1 1 0,7-3 0,-1 0 0,1-1 0,-1 0 0,1 0 0,-1-1 0,0 0 0,-1-1 0,1 0 0,-1-1 0,0 1-1,-1-1 1,0-1 0,0 0 0,0 0 0,-1 0 0,-1 0 0,1-1 0,4-11 0,-3 6-236,0-1 0,-1 0 0,0-1 0,-1 0 0,-1 1 0,-1-2 0,0 1 0,-1 0 0,-1 0 0,0-19 0,-1 16-2108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7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66 148 10154,'-66'74'11989,"69"-90"-9822,11-25-1016,35-105 1121,-49 145-2265,0 0 1,0 0 0,0 0 0,1 0-1,-1 0 1,0 1 0,1-1 0,-1 0 0,1 0-1,-1 0 1,1 0 0,0 1 0,-1-1-1,1 0 1,0 1 0,-1-1 0,1 0 0,0 1-1,0-1 1,0 1 0,-1-1 0,1 1 0,0 0-1,0-1 1,0 1 0,0 0 0,0 0-1,1-1 1,0 2-8,-1-1 0,0 1 0,1-1 0,-1 1 1,1 0-1,-1 0 0,0-1 0,1 1 0,-1 0 0,0 0 0,0 1 0,0-1 0,0 0 0,0 0 0,2 2 0,5 10-107,-1-1 0,12 26 0,-16-32 55,19 52-454,-16-39 179,1 0 0,13 23 0,-19-41 318,-1 1 1,1-1-1,-1 0 1,1 0-1,-1 0 1,1 0-1,0 0 1,0 0-1,-1 0 1,1-1-1,0 1 0,0 0 1,0 0-1,0 0 1,0-1-1,0 1 1,0-1-1,0 1 1,0-1-1,0 1 1,3 0-1,-4-2 19,1 1 0,0 0 0,0-1 0,0 1 0,-1-1 0,1 1 0,0-1 0,0 1 0,-1-1 0,1 0 0,-1 1 1,1-1-1,0 0 0,-1 1 0,1-1 0,-1 0 0,0 0 0,1 0 0,-1 1 0,0-1 0,1-2 0,3-9 176,-1 0 1,-1-1-1,2-12 1,-3 17-115,2-22 226,-2 18-220,0 0 0,1 1 1,0-1-1,1 1 0,1 0 0,-1 0 1,6-11-1,-8 21-120,-1 0 0,1 0 0,-1 0 0,1 0 0,0 0 0,-1 0 0,1 0-1,0 1 1,0-1 0,0 0 0,0 0 0,0 1 0,0-1 0,0 1 0,0-1 0,0 1 0,0-1 0,0 1 0,0 0 0,0-1 0,0 1 0,0 0 0,2 0 0,-1 0-132,0 0 1,1 0-1,-1 1 1,0-1 0,1 1-1,-1 0 1,0-1 0,1 1-1,-1 0 1,3 2 0,5 4-1090,0 1 0,0-1 0,12 14 1,-18-17 644,16 17-3052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59 168 12291,'9'26'1913,"-6"-18"-778,0 1-1,-1-1 0,0 1 1,2 15-1,-4-24-1047,0 0 0,0 1 0,0-1-1,1 0 1,-1 0 0,0 1 0,0-1-1,0 0 1,0 0 0,0 1 0,1-1-1,-1 0 1,0 0 0,0 0 0,1 1 0,-1-1-1,0 0 1,0 0 0,1 0 0,-1 0-1,0 0 1,0 0 0,1 0 0,-1 0-1,0 1 1,0-1 0,1 0 0,-1 0 0,0 0-1,1 0 1,-1 0 0,0 0 0,0 0-1,1-1 1,-1 1 0,0 0 0,0 0-1,1 0 1,-1 0 0,0 0 0,0 0 0,1 0-1,-1-1 1,0 1 0,0 0 0,1 0-1,-1-1 1,14-8 1049,-13 9-1061,12-12 331,-1 0-1,1-1 1,-2 0-1,0-1 1,-1-1-1,0 0 1,-1 0-1,7-17 1,-5 11-104,1-1 1,28-35-1,-39 57-299,-1 0 1,0-1-1,1 1 0,-1 0 1,1-1-1,-1 1 1,1 0-1,-1-1 0,1 1 1,-1 0-1,1 0 0,-1 0 1,1-1-1,-1 1 0,1 0 1,-1 0-1,1 0 0,-1 0 1,1 0-1,-1 0 1,1 0-1,-1 0 0,1 0 1,-1 0-1,1 1 0,0-1 1,-1 0-1,1 0 0,-1 0 1,1 1-1,-1-1 0,0 0 1,1 0-1,-1 1 1,1-1-1,-1 1 0,1-1 1,-1 0-1,0 1 0,1-1 1,-1 1-1,0-1 0,0 1 1,1-1-1,-1 0 0,0 1 1,0-1-1,0 1 1,1 0-1,-1-1 0,0 1 1,16 41-179,-10-25 15,-6-16 159,85 180-6315,-64-146 3260</inkml:trace>
  <inkml:trace contextRef="#ctx0" brushRef="#br0" timeOffset="1">0 194 14011,'17'-5'5713,"35"-3"-2696,13 7-1633,14-4-408,8 3-183,-13 2-1426,-4-8-759,-5 10-1833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11875,'3'2'9818,"4"1"-7962,2-1-208,3-4-551,28-22-369,-32-10-520,4-5-232,-4-4-568,0 0-329,-8-1-751,-8 3-384,-3 7-417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12491,'13'-3'5353,"26"-5"-2233,16 1-887,17 1-241,4-1-295,11-1-881,-3 3-280,-4-3-592,3 6-344,-23 6-840,-10 1-569,-19 8-1063,-13 0-3466</inkml:trace>
  <inkml:trace contextRef="#ctx0" brushRef="#br0" timeOffset="1">205 283 14195,'13'-6'5665,"11"-1"-3336,10-4-809,15-1-208,-3 4-359,7 0-641,-1 3-424,-14 5-1017,-1 0-615,2 8-1097,0-1-1400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9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16572,'15'-44'6369,"57"50"-4921,7 1-144,1-4-679,3 0-481,-2 7-1385,-1 1-711,-14-6-3409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3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280 110 9290,'14'8'1583,"0"2"-1,20 17 1,-33-26-1448,0 0 0,-1-1 0,1 1 0,-1 0 0,0 0-1,1 0 1,-1-1 0,1 1 0,-1 0 0,0 0 0,0 0 0,0 0 0,1 0 0,-1 0 0,0 0 0,0 0 0,0 0 0,0 0 0,-1-1 0,1 1 0,0 0 0,0 0 0,0 0 0,-1 0 0,1 0 0,0 0 0,-1-1 0,1 1 0,-1 0 0,1 0 0,-2 1 0,-21 20 1926,20-20-1836,-8 6 266,0-1 0,-1 0-1,0-1 1,0 0 0,0-1 0,-1 0 0,0-1-1,0-1 1,0 0 0,-1-1 0,1 0-1,-17 0 1,24-2-355,-1 0-1,0-1 1,0 1 0,1-2-1,-1 1 1,1-1 0,-1 0-1,1 0 1,0 0 0,0-1-1,-10-6 1,12 6-82,0 0 1,0-1-1,1 1 1,-1-1-1,1 0 1,0 0-1,0 0 1,0 0-1,0-1 1,1 1-1,0-1 1,0 1-1,0-1 1,1 0-1,-1 0 1,1 0-1,-1-5 1,2 3-41,-1 1 0,1-1 1,0 0-1,0 1 1,1-1-1,0 1 0,0-1 1,0 1-1,1-1 1,0 1-1,0 0 0,1 0 1,0 0-1,0 0 0,0 0 1,1 1-1,-1 0 1,1-1-1,1 1 0,6-6 1,-8 8-32,1 0-1,0 0 1,-1 1 0,1-1 0,1 1-1,-1 0 1,0 0 0,1 0 0,-1 0 0,1 1-1,-1 0 1,1 0 0,-1 0 0,1 1-1,0-1 1,0 1 0,-1 0 0,1 0-1,0 1 1,0 0 0,-1-1 0,1 1 0,-1 1-1,1-1 1,-1 1 0,1 0 0,-1 0-1,0 0 1,6 4 0,4 5-554,-1 0-1,-1 0 1,0 1 0,-1 1 0,0 0-1,0 1 1,12 21 0,2 3-2159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4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12355,'-2'0'11298,"2"35"-10490,5 58-208,3-33-392,-3-5-104,3-12-280,1-4-232,-3-15-744,-3-1-496,4-2-1873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4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161 190 12211,'33'-19'2209,"45"-19"1,-77 37-2103,1 1-1,-1-1 1,1 1 0,0-1-1,-1 1 1,1 0-1,0 0 1,0 0-1,-1 0 1,1 0 0,0 0-1,-1 0 1,1 0-1,3 1 1,-5 0-37,1-1 1,0 1-1,0-1 1,-1 1-1,1-1 1,0 1-1,-1 0 1,1-1-1,0 1 1,-1 0-1,1-1 1,-1 1-1,1 0 1,-1 0-1,1-1 1,-1 1-1,0 0 1,1 0-1,-1 1 1,1 1 171,-1 0 1,0 0 0,0 0 0,0 1 0,0-1 0,0 0 0,-1 0 0,1 0 0,-3 6-1,1-5-95,0 0-1,0-1 0,0 1 0,-1-1 0,1 1 0,-1-1 0,0 0 1,0 0-1,0 0 0,0-1 0,-1 1 0,1-1 0,-1 0 0,0 0 1,1 0-1,-1 0 0,0 0 0,0-1 0,0 0 0,0 0 0,-6 1 1,0 0 22,0-1 1,-1 0 0,1 0 0,0-1 0,-1 0 0,1-1 0,-17-3 0,19 2-45,-1 0 0,1-1 1,0 0-1,0-1 0,0 0 1,0 0-1,1 0 0,-1-1 1,1 0-1,0-1 1,1 0-1,-10-10 0,13 12-97,0 1 0,1 0-1,0-1 1,0 0-1,0 1 1,0-1 0,0 0-1,1 0 1,0 0 0,0 0-1,0 0 1,0 0 0,0 0-1,1-1 1,0 1 0,0 0-1,0 0 1,0 0-1,1-1 1,0 1 0,0 0-1,0 0 1,0 0 0,0 0-1,1 0 1,0 0 0,0 1-1,3-6 1,-3 5-31,1 0 1,0 0-1,0 0 0,0 1 1,1-1-1,-1 1 0,1 0 0,0 0 1,0 0-1,0 0 0,0 1 1,0-1-1,0 1 0,1 0 1,-1 0-1,1 1 0,0-1 1,-1 1-1,1 0 0,0 1 1,0-1-1,0 1 0,7 0 1,-6 1-145,1-1 1,-1 2 0,0-1 0,1 1-1,-1 0 1,0 0 0,0 1 0,0 0-1,0 0 1,0 0 0,-1 1 0,0-1 0,1 1-1,-2 1 1,1-1 0,0 1 0,4 6-1,21 36-2532,-4 6-838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96 410 13227,'-4'-4'1097,"1"-1"0,-1 0 0,1 1 1,-1-1-1,-3-9 0,-9-32 1324,9 15-2100,-3-34 1,8 49 236,-1-19-292,1 17-202,0 1 1,-1-1-1,-6-20 1,9 36-59,0 0-1,0 0 1,-1 0 0,2 0 0,-1 1-1,0-1 1,0 0 0,0 0-1,1 0 1,-1 1 0,1-1 0,-1 0-1,1 0 1,0 1 0,0-1 0,0 0-1,0 1 1,0-1 0,0 1 0,0 0-1,0-1 1,1 1 0,1-2 0,2-2 47,0 1 0,0 0 0,1 1 1,-1-1-1,9-3 0,-3 2 76,1 2 0,-1-1 0,0 2-1,1 0 1,0 0 0,-1 1 0,1 0-1,18 2 1,-21-1-99,0 1 0,-1 0 0,1 0 0,0 1-1,-1 0 1,0 1 0,0 0 0,1 0 0,-2 1 0,1 0-1,0 0 1,8 7 0,-15-10-26,0 0 1,0-1-1,0 1 0,-1 0 0,1 0 1,0 0-1,-1 0 0,1 0 0,0 0 0,-1 0 1,1 0-1,-1 0 0,0 0 0,1 0 1,-1 0-1,0 0 0,0 0 0,0 1 0,0-1 1,0 0-1,0 0 0,0 2 0,-1 0 9,1-1-1,-1 1 1,0-1-1,0 1 1,-1-1-1,1 1 0,0-1 1,-1 0-1,-2 4 1,-3 1 32,0 0 0,0 0 0,0 0 0,-13 7 0,2-2-285,-1-2 0,0 0-1,-1-1 1,1-2 0,-2 1 0,1-2 0,-1-1-1,-26 3 1,-8-3-2536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30 313 12451,'16'26'2132,"0"-1"-252,-11-22 213,-4-12 1630,-2-25-2758,6-54-1,-2 67-960,-1 0 1,-1 0-1,-1 0 1,-1 0-1,-1 0 1,-1 0-1,-5-21 1,7 38 6,-1 1 0,1-1 1,-1 1-1,0-1 0,0 1 1,0 0-1,0 0 0,0 0 0,-1 0 1,-2-2-1,4 4 10,0 0 0,0 0 0,0 0 0,0 1 0,0-1 0,-1 1 0,1-1 0,0 0 0,0 1 0,0 0 0,0-1 0,-1 1-1,1 0 1,0-1 0,0 1 0,-1 0 0,1 0 0,0 0 0,-1 0 0,1 0 0,0 1 0,0-1 0,-1 0 0,1 1 0,0-1 0,0 0 0,0 1 0,0 0 0,0-1 0,-1 1 0,0 1 0,15 6 373,114 48 253,-79-37-565,-1 2 0,54 34 0,-90-48-73,0 1 1,-1 0 0,0 0 0,10 12 0,-17-18-4,-1 1 0,0-1-1,-1 1 1,1 0 0,0-1 0,-1 1 0,1 0 0,-1 0-1,2 6 1,-3-7 5,0 0 1,0-1-1,0 1 0,0 0 0,0-1 0,0 1 1,0 0-1,-1-1 0,1 1 0,-1-1 0,1 1 1,-1 0-1,1-1 0,-1 1 0,0-1 0,0 1 1,0-1-1,0 0 0,0 1 0,-1 0 0,-5 4 69,0 0 0,0-1-1,0-1 1,-1 1 0,1-1-1,-1 0 1,0-1 0,0 0 0,-1 0-1,-12 2 1,-10 2 228,-47 4 0,65-10-333,-1 0 0,0-1-1,1-1 1,-27-4 0,39 5-37,-1-1-1,1 1 1,-1 0-1,1-1 1,0 1-1,-1-1 1,1 0-1,0 1 1,-1-1 0,1 0-1,0 0 1,-2-2-1,2 3 8,1-1 1,0 1-1,-1 0 0,1-1 0,0 1 1,0-1-1,0 1 0,0-1 0,-1 1 1,1-1-1,0 1 0,0-1 0,0 0 1,0 1-1,0-1 0,0 1 0,0-1 1,0 1-1,0-1 0,0 1 0,1-1 1,-1 1-1,0-1 0,0 0 1,2-1-209,0-1 1,0 1 0,-1 0-1,1-1 1,1 1 0,-1 0-1,0 0 1,0 1 0,1-1-1,4-2 1,41-20-2727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69 218 17268,'-7'-6'6993,"-8"-12"-4544,-2-6-465,5-19-880,1 1-399,8 5-986,-1 4-711,9 20-1784,10 12-681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331 184 9626,'1'0'377,"0"0"0,0 0 0,0 0 0,0 0 0,0 1 0,0-1 0,0 0 0,0 1 0,0-1 0,0 0 0,0 1 0,0-1 0,0 1 0,0 0 0,-1-1 0,1 1 0,0 0 0,1 1 0,9 21 2655,-6 30-708,-5-49-1795,0 8 19,0-1 1,0 1-1,-4 17 0,3-25-450,0 0 0,0-1 0,0 1 0,0-1 1,-1 0-1,0 1 0,1-1 0,-1 0 0,0 0 0,0 0 0,-1 0 0,1 0 1,-1 0-1,1-1 0,-1 1 0,-3 2 0,-1-2-5,0 0-1,0 0 1,0 0-1,0-1 1,0 0-1,0 0 1,-1-1 0,1 0-1,-1 0 1,1-1-1,-1 0 1,1 0-1,-1-1 1,1 1 0,0-2-1,-13-3 1,10 2-31,-1 0 1,1-1-1,0 0 1,0-1 0,0 0-1,1 0 1,0-1-1,0 0 1,0-1-1,1 0 1,-8-9 0,8 6-31,1 0 1,-1 0-1,2-1 1,0 0 0,0-1-1,1 1 1,0-1 0,1 0-1,-4-19 1,6 21-35,0 0 0,1-1 0,0 1 0,1-1 0,0 0 0,0 1 0,1-1 0,1 1 0,-1 0 0,2-1 0,6-18 0,-8 25-48,1 1 0,0-1-1,0 1 1,0-1-1,0 1 1,0 0 0,0 0-1,1 0 1,0 0 0,-1 0-1,1 0 1,0 1 0,0 0-1,1-1 1,-1 1 0,0 0-1,1 0 1,0 1-1,-1-1 1,1 1 0,0 0-1,-1 0 1,1 0 0,0 0-1,0 1 1,0 0 0,5-1-1,-3 2-212,1 0 0,-1 0 0,0 1 1,0 0-1,0 0 0,0 0 0,0 0 0,-1 1 0,1 0 0,-1 0 0,1 1 0,-1 0 0,0 0 0,-1 0 0,1 0 0,7 9 0,21 36-2743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12499,'-5'27'2685,"3"-14"-640,6-18 504,-3 4-2456,-1 0 1,1 0-1,0 0 1,-1 1-1,1-1 1,0 0-1,0 0 1,0 0-1,0 1 1,0-1-1,-1 0 1,1 1-1,0-1 1,0 1-1,1-1 1,-1 1-1,0 0 1,0-1-1,0 1 1,0 0-1,0 0 1,0 0-1,0 0 1,0 0-1,1 0 1,-1 0-1,0 0 1,0 0-1,0 0 1,0 1-1,0-1 1,0 0-1,0 1 1,0-1-1,0 1 1,0-1-1,0 1 1,1 1-1,5 1 239,0 1 1,-1 1-1,0 0 0,7 6 0,6 6 223,-3-1-330,1 0-1,1-1 1,32 19-1,-47-31-220,0-1-1,1 0 0,0 0 1,-1 0-1,1-1 1,0 1-1,0-1 0,0 0 1,0 0-1,0 0 1,0-1-1,0 1 1,0-1-1,0 0 0,0 0 1,0-1-1,0 1 1,0-1-1,0 0 0,0 0 1,0 0-1,0 0 1,0-1-1,-1 0 0,1 1 1,0-2-1,3-1 1,3-7 21,0 0 0,-1 0-1,0 0 1,0-1 0,-2-1 0,1 1 0,-2-1 0,1-1 0,-2 1 0,0-1 0,-1 0 0,5-24 0,-10 46-7,1 1 1,0 0 0,0 0 0,1 0-1,0-1 1,1 1 0,0 0-1,0-1 1,1 1 0,5 12-1,-7-18-57,1 1-1,-1-1 0,1 0 1,0 1-1,0-1 0,0 0 0,0 0 1,0-1-1,1 1 0,-1 0 0,1-1 1,0 1-1,0-1 0,0 0 0,0 0 1,0 0-1,0 0 0,1-1 0,-1 1 1,0-1-1,1 0 0,0 0 1,-1 0-1,1 0 0,-1-1 0,1 0 1,0 1-1,-1-1 0,1 0 0,0-1 1,-1 1-1,5-2 0,-3 1 17,-1-1 0,0 0-1,0 0 1,0 0 0,0 0-1,0-1 1,0 0 0,0 0 0,-1 0-1,1 0 1,-1 0 0,0-1-1,0 1 1,0-1 0,-1 0 0,1 0-1,-1 0 1,0 0 0,0 0-1,1-6 1,-1 6-92,-1 0-1,1 0 0,-1-1 1,0 1-1,-1-1 1,1 1-1,-1 0 1,0-1-1,0 1 1,0-1-1,0 1 1,-1-1-1,0 1 1,0-1-1,0 1 1,-1 0-1,1-1 0,-1 1 1,0 0-1,-4-6 1,-5-1-1858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12771,'35'31'4785,"-40"3"-3657,5-3-152,9-5-288,8-2-176,18-9-287,4-7-113,6-11-80,-1-9-56,-10-4-313,-8 0-223,-13-1-584,-6 4-304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72 13603,'-20'-65'5433,"61"62"-3913,5 0-551,-3 3-265,1 0-784,-5 3-528,-11 3-897,-7 2-359</inkml:trace>
  <inkml:trace contextRef="#ctx0" brushRef="#br0" timeOffset="1">2 122 12827,'-2'5'5017,"12"0"-3529,15 2-360,20-4-608,10 0-359,7-3-1090,11 0-503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145 184 9306,'22'-52'2039,"28"-62"5971,-49 113-7796,-1-1 0,1 1 0,0 0 1,0-1-1,-1 1 0,1 0 0,0 0 0,0 0 1,0-1-1,0 1 0,0 0 0,1 0 0,0-1 1,-1 3-110,-1 0 1,0 0 0,0 1 0,0-1-1,1 0 1,-1 0 0,0 0 0,0 0-1,0 0 1,-1 0 0,1 0 0,0 0-1,0 0 1,0 0 0,-1 0-1,1 0 1,-1 0 0,1 0 0,-1 0-1,1-1 1,-2 3 0,-6 17 97,-1-1 0,-1 0 0,-1 0-1,-22 28 1,-62 64-195,63-76 70,14-18-78,7-7-41,20-12-141,15-7 169,1 1-1,0 1 1,1 1-1,-1 1 1,1 2-1,33-1 1,-47 4 3,1 0 0,-1 1 0,0 0 0,0 1 0,1 0 0,-1 1 0,-1 1 0,1 0 0,0 0 0,-1 1 0,0 1 0,0 0 0,14 10 0,-23-14-74,1 0 0,0 0 0,0 0 0,0 0 0,0-1 0,0 1 0,0-1 0,0 0 0,1 0 0,4 1 0,-6-2-53,-1 0 1,1-1-1,-1 1 1,1 0-1,-1-1 1,1 1-1,-1-1 1,1 0-1,-1 1 1,0-1-1,1 0 1,-1 0-1,0 0 1,0 0-1,0 0 1,0 0-1,0 0 1,0 0-1,0 0 0,0 0 1,0-1-1,0 1 1,-1 0-1,2-3 1,8-14-1782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7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12635,'109'31'4737,"-102"-37"-3593,-6-4-120,2 3-312,1-4-192,-1 5-312,0 1-103,-3 1-113,-1 3-113,-1-1-271,0 1-144,-3-21-320,-12-49-128,8 35-296,-5-6-3057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13891,'23'-3'5865,"22"0"-3832,20 6-457,10 0-336,10 4-752,-2-1-192,1 3-720,-11 2-504,-3 2-1288,-10-2-1177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301 108 12627,'15'18'5849,"-8"-1"-3521,-7-15-2217,0 0 0,0 0-1,0 0 1,-1 1-1,1-1 1,-1 0 0,1 0-1,-1 0 1,0 0 0,1 0-1,-1 0 1,0 0-1,-1 0 1,1 0 0,0-1-1,0 1 1,-1 0 0,-1 1-1,-5 5 136,0-1 0,0 0 0,0 0 0,0-1 0,-1 0 0,0 0 0,-1-1 0,1 0 0,-1-1 0,0 0 0,0 0 0,0-1 0,-20 3 0,24-5-181,1-1 0,-1 1 0,0-1 0,0 0 0,1 0 1,-1-1-1,0 0 0,0 0 0,1 0 0,-1-1 0,1 1 0,-1-1 1,1-1-1,0 1 0,0-1 0,0 0 0,0 0 0,0 0 0,1-1 1,-1 0-1,1 1 0,0-2 0,0 1 0,0 0 0,1-1 1,-6-9-1,6 8-50,0 0 1,1 0 0,0 0-1,0-1 1,0 1 0,0-1 0,1 1-1,1-1 1,-1 1 0,1-1-1,0 0 1,0 0 0,1 1 0,0-1-1,0 1 1,0-1 0,1 1-1,3-9 1,-3 12-88,0-1-1,0 0 0,0 0 1,0 1-1,0-1 1,1 1-1,0 0 1,0 0-1,0 0 1,0 0-1,0 0 1,0 0-1,1 1 1,-1 0-1,1 0 0,0 0 1,0 0-1,0 0 1,0 1-1,0 0 1,0 0-1,0 0 1,0 0-1,0 0 1,1 1-1,-1 0 1,0 0-1,0 0 0,7 1 1,3 2-669,-1 0 1,1 1-1,-1 0 1,0 1-1,19 10 0,20 12-3170</inkml:trace>
  <inkml:trace contextRef="#ctx0" brushRef="#br0" timeOffset="1">472 198 11771,'117'58'5009,"-107"-64"-2705,-5-7-568,-5 1-575,0-4-417,1-3-664,-1-4-384,2-8-896,-4-2-593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49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63 14323,'-79'-62'5449,"111"67"-3792,11 3-89,17 2-200,8-7-328,7-2-639,-4 1-185,-17 1-272,-15-3-329,-21 5-983,-10-2-600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0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73 11306,'-35'-41'4113,"34"40"-4027,1 1 0,-1-1-1,1 1 1,0-1 0,-1 1-1,1-1 1,0 1 0,0-1-1,-1 0 1,1 1 0,0-1-1,0 1 1,0-1 0,0 0-1,-1 1 1,1-1-1,0 0 1,0 1 0,0-1-1,1 0 1,-1 1 0,0-1-1,0 1 1,0-1 0,0 0-1,1 1 1,-1-1 0,0 1-1,0-1 1,1 0 0,-1 1-1,0-1 1,1 1 0,-1-1-1,1 1 1,-1-1 0,1 1-1,-1 0 1,1-1 0,-1 1-1,1 0 1,-1-1 0,1 1-1,0 0 1,-1-1 0,1 1-1,-1 0 1,2 0 0,26-6 2103,-28 6-2176,41 0 762,0 1 0,0 2 0,0 1 0,0 3-1,62 18 1,-98-24-749,43 15 78,-46-15-102,0 0-1,0 0 0,0 0 0,0 0 1,0 0-1,-1 0 0,1 1 1,0-1-1,0 1 0,-1-1 1,1 1-1,-1 0 0,0 0 1,1-1-1,-1 1 0,0 0 0,0 0 1,1 3-1,-2-4 3,0 1 0,0-1 0,0 1 0,-1-1-1,1 1 1,0-1 0,-1 1 0,1-1 0,-1 0 0,1 1 0,-1-1-1,0 0 1,1 1 0,-1-1 0,0 0 0,0 0 0,0 0 0,0 0 0,0 0-1,0 0 1,-1 0 0,1 0 0,0 0 0,0 0 0,-1 0 0,-1 0 0,-40 19 105,42-19-106,-37 11-116,0-2 0,-1-1 0,0-2 0,-1-2 0,0-1-1,-47-3 1,73 0-1738,6 3-645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13899,'60'10'5905,"-63"-46"-2872,3-14-1553,2-26-768,3-1-256,-1 15-736,0 15-648,4 44-1544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10570,'2'15'949,"3"6"3044,-4-20-3889,0-1-1,-1 0 1,1 0 0,0 0 0,-1 0 0,1 0-1,0 0 1,0 0 0,-1 0 0,1-1-1,0 1 1,-1 0 0,1 0 0,-1 0-1,1-1 1,0 1 0,-1 0 0,1-1-1,-1 1 1,1 0 0,0-1 0,-1 1-1,1-1 1,-1 1 0,0-1 0,1 1-1,-1-1 1,1 0 0,-1 1 0,0-1 0,1 1-1,-1-2 1,7-7 336,-1-1 0,0 0 0,0 0 0,-1-1 0,-1 1-1,1-1 1,-2 0 0,0-1 0,2-11 0,5-14 311,-10 37-739,0-1 0,0 1 0,0-1 0,0 0 0,1 1 0,-1-1 0,0 1 0,0-1 0,0 1 0,0-1 0,1 0-1,-1 1 1,0-1 0,1 1 0,-1-1 0,0 1 0,1 0 0,-1-1 0,1 1 0,-1-1 0,0 1 0,1 0-1,-1-1 1,1 1 0,-1 0 0,1-1 0,-1 1 0,1 0 0,0 0 0,-1 0 0,1-1 0,-1 1 0,1 0 0,-1 0-1,1 0 1,0 0 0,-1 0 0,1 0 0,-1 0 0,1 0 0,0 0 0,-1 1 0,1-1 0,-1 0 0,1 0 0,-1 0-1,1 1 1,-1-1 0,1 0 0,-1 0 0,1 1 0,-1-1 0,1 1 0,-1-1 0,1 0 0,-1 1 0,0-1-1,1 1 1,-1-1 0,1 2 0,29 40 55,-21-27-7,1-2-74,0 0 0,1-1 0,0 0-1,1-1 1,0 0 0,23 15 0,-31-23 12,0 0 0,0-1 0,0 0 0,0 0 0,0 0 0,0-1 0,0 1 0,1-1 0,-1 0 0,1 0 0,-1-1 0,0 1 0,1-1 0,-1 0 0,1 0 0,-1 0 0,1-1 0,-1 1 0,1-1 0,-1-1 0,0 1 0,1 0 0,-1-1 0,0 0 0,0 0 0,0 0 0,0 0 0,-1-1 0,7-4 0,-7 3 26,0 0 0,0 0 0,0-1 0,0 1 0,-1-1 0,1 1 0,-1-1-1,0 0 1,-1 0 0,1 0 0,-1 0 0,0 0 0,0 0 0,-1 0 0,1-10 0,-1-9 183,-6-48 0,5 64-168,-1-4-96,-3-31 298,5 42-296,0 0 0,0 0 1,0 1-1,0-1 0,0 0 1,0 1-1,1-1 0,-1 0 0,0 0 1,0 1-1,0-1 0,1 0 1,-1 1-1,0-1 0,1 0 1,-1 1-1,1-1 0,-1 1 1,0-1-1,1 1 0,0-1 1,-1 1-1,1-1 0,-1 1 0,1-1 1,-1 1-1,1 0 0,0-1 1,-1 1-1,1 0 0,0-1 1,-1 1-1,1 0 0,0 0 1,0 0-1,-1 0 0,1 0 0,0 0 1,-1 0-1,1 0 0,0 0 1,0 0-1,-1 0 0,1 0 1,0 0-1,1 1 0,22 7-1690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267 219 11979,'3'4'503,"0"1"0,0-1 0,-1 1 0,1-1 0,-1 1 0,0 0 1,0 0-1,-1 0 0,1 0 0,-1 1 0,0-1 0,-1 0 0,1 1 1,-1-1-1,0 0 0,0 0 0,-1 1 0,1-1 0,-1 0 0,-3 10 1,2-11-342,0 1 0,0-1 1,0 1-1,-1-1 0,0 0 0,1 0 1,-1 0-1,-1 0 0,1 0 1,-1-1-1,1 0 0,-1 1 1,0-1-1,0-1 0,0 1 1,-1 0-1,1-1 0,-1 0 1,1 0-1,-1-1 0,0 1 1,1-1-1,-1 0 0,0 0 0,0 0 1,0-1-1,0 0 0,0 0 1,0 0-1,0-1 0,0 1 1,0-1-1,-6-2 0,3 0-72,1 0 1,0 0-1,0-1 0,0 0 0,0-1 0,1 1 0,-1-1 0,1 0 0,1-1 1,-1 1-1,1-1 0,0 0 0,0-1 0,0 1 0,1-1 0,0 0 0,1 0 1,-6-14-1,2 3-70,1 1 1,1-1 0,1-1 0,0 1 0,2-1-1,-2-36 1,5 47-65,-1-1-1,1 1 1,0 0-1,1 0 0,0-1 1,0 1-1,1 1 1,0-1-1,6-13 1,-8 19-43,1 0 0,-1-1 0,1 1 0,0 0 1,-1 0-1,1 0 0,0 0 0,0 1 0,0-1 0,1 0 0,-1 1 1,0-1-1,0 1 0,1 0 0,-1 0 0,1 0 0,-1 0 1,1 0-1,0 1 0,-1-1 0,1 1 0,0-1 0,-1 1 0,1 0 1,0 0-1,-1 0 0,1 1 0,0-1 0,-1 1 0,1-1 0,-1 1 1,5 2-1,0 0-423,0 1 0,0 0 0,0 0 0,-1 1 1,0 0-1,0 0 0,0 0 0,0 1 0,-1 0 1,9 12-1,16 32-3912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83 12123,'-5'-8'9973,"12"4"-6353,23 3-3441,-25 1 182,47 5 59,-22 0-4,46-1-1,-69-4-356,0 0 0,-1-1 0,1 1-1,0-1 1,-1-1 0,1 1 0,-1-1 0,1 0-1,-1-1 1,0 0 0,0 0 0,10-6-1,-13 6-26,0-1 0,0 1-1,0 0 1,-1-1-1,1 1 1,2-7 0,12-14 122,-17 24-152,1 0 0,-1 0-1,0-1 1,0 1 0,1 0 0,-1 0-1,0 0 1,1 0 0,-1-1-1,0 1 1,1 0 0,-1 0-1,0 0 1,1 0 0,-1 0-1,0 0 1,1 0 0,-1 0-1,0 0 1,1 0 0,-1 0-1,0 0 1,1 0 0,-1 0-1,0 0 1,1 1 0,-1-1-1,0 0 1,1 0 0,-1 0-1,0 0 1,1 1 0,-1-1-1,0 0 1,0 0 0,1 1 0,-1-1-1,0 0 1,0 0 0,0 1-1,1-1 1,-1 0 0,0 1-1,0-1 1,0 0 0,0 1-1,10 20 37,-8-14-35,-1-5-76,1 1-1,-1-1 1,1 0-1,0 1 1,-1-1-1,1 0 0,0 0 1,0 0-1,1 0 1,-1 0-1,0-1 0,1 1 1,-1-1-1,1 1 1,-1-1-1,5 1 1,-5-1-97,0-1 0,-1 1 0,1-1 0,-1 0 0,1 0 0,0 0 1,-1 0-1,1 0 0,0-1 0,-1 1 0,1 0 0,-1-1 1,1 1-1,0-1 0,-1 1 0,1-1 0,-1 0 0,0 0 1,1 1-1,-1-1 0,0 0 0,1-1 0,-1 1 0,0 0 0,0 0 1,0 0-1,0-1 0,0 1 0,0 0 0,1-2 0,8-16-2109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56 129 11338,'-6'-9'487,"4"5"-94,-1 1 0,1-1 0,-1 1 0,1 0 1,-1 0-1,0 0 0,0 0 0,0 1 0,-5-3 0,8 4-331,-1 1 0,1 0 0,0 0 0,-1 0 0,1 1 0,-1-1 0,1 0 0,0 0 0,-1 0-1,1 0 1,-1 0 0,1 0 0,0 0 0,-1 1 0,1-1 0,0 0 0,-1 0 0,1 1 0,0-1 0,-1 0 0,1 0 0,0 1 0,0-1 0,-1 0 0,1 1 0,0-1 0,0 0 0,0 1 0,-1-1 0,1 0 0,0 1 0,0-1 0,0 1 0,-6 33 1725,5-24-1436,1 0 0,0 0 0,1 0 0,0 0 0,0 0 0,1 0 1,0 0-1,1-1 0,0 1 0,6 10 0,-8-16-262,1-1 0,0 1 0,0-1 1,1 1-1,-1-1 0,1 0 0,0 0 0,-1 0 0,1 0 0,1-1 0,-1 1 0,0-1 1,0 0-1,1 0 0,0 0 0,-1 0 0,1-1 0,0 1 0,0-1 0,0 0 0,0 0 1,0 0-1,0-1 0,0 1 0,0-1 0,0 0 0,0 0 0,4-1 0,-1-1-17,-1 1 1,0-2-1,1 1 0,-1-1 0,0 1 0,0-2 0,-1 1 0,1-1 1,-1 1-1,1-2 0,-1 1 0,-1 0 0,1-1 0,0 0 0,-1 0 1,0-1-1,0 1 0,-1-1 0,0 0 0,4-9 0,-1 4-31,-1 0 1,-1-1-1,0 1 0,-1-1 0,0 0 0,-1 0 0,0 0 0,-1 0 0,0-1 0,-1-13 0,-8-12-34,8 36-43,-1 0 1,1 1-1,-1-1 0,0 1 0,0 0 0,1-1 0,-1 1 1,0-1-1,0 1 0,-1 0 0,1 0 0,0 0 1,0-1-1,0 1 0,-1 0 0,1 1 0,-1-1 0,1 0 1,-3-1-1,3 2-51,1 0 0,0 0 0,-1 0 0,1 0-1,-1 0 1,1 0 0,-1 0 0,1 0 0,-1 0 0,1 0 0,-1 0 0,1 0 0,-1 0 0,1 1 0,-1-1 0,1 0 0,0 0 0,-1 1 0,1-1-1,-1 0 1,1 0 0,0 1 0,-1-1 0,1 0 0,0 1 0,-1-1 0,1 1 0,0-1 0,0 0 0,-1 1 0,1-1 0,0 1 0,0-1-1,0 1 1,0-1 0,-1 1 0,1-1 0,0 0 0,0 1 0,0-1 0,0 1 0,0-1 0,0 1 0,0 0 0,1 19-5169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 10914,'34'-5'4697,"-37"28"-2640,-13 16-489,3-1-144,8 2-287,3-6-161,13-11-320,12-7-136,8-11-200,5-5-128,3-8-104,-3-2-16,-6-6-160,-2 0-192,-8 0-720,-11 4-432,-5-1-817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80 14699,'-3'-58'5929,"68"51"-4152,9 1-769,0 1-296,-14 2-936,-10 3-592,-27 5-1088,-7-2-593</inkml:trace>
  <inkml:trace contextRef="#ctx0" brushRef="#br0" timeOffset="1">1 189 13643,'6'3'5209,"20"6"-3825,10-3-568,18 2-351,7 0-465,1-1-1321,2-2-919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11795,'-5'24'9876,"-13"10"-8929,10-21-63,-16 27-162,-2-1-1,-52 59 1,70-91-675,8-13 35,11-16 48,-6 18-120,0 0 0,0 1 0,1-1 0,-1 1 1,1 0-1,0 0 0,0 1 0,0 0 0,0 0 1,0 0-1,0 1 0,0-1 0,1 2 0,-1-1 1,1 1-1,-1 0 0,0 0 0,13 2 0,-2 2-10,-1 0 0,1 1 0,-1 0 0,0 1 0,29 16 0,-37-17-294,1-2 0,0 1 0,0-1 0,0 0 0,0-1 0,0 0 0,0-1 0,1 0 1,-1 0-1,1-1 0,-1 0 0,1 0 0,-1-1 0,10-3 0,19-6-2428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14011,'0'0'6806,"0"-4"-4919,5-29-1456,2 1 1,17-54-1,-9 39-311,-9 27-105,-5 14-15,0 1-1,0-1 1,0 0-1,1 1 1,0 0 0,0-1-1,1 1 1,0 0-1,-1 0 1,2 0 0,-1 1-1,7-8 1,-10 12-2,0 0 1,0 0-1,1 0 1,-1 0-1,0-1 1,1 1-1,-1 0 1,0 0-1,1 0 1,-1 0-1,0 0 1,1 0-1,-1 0 0,0 0 1,0 0-1,1 1 1,-1-1-1,0 0 1,1 0-1,-1 0 1,0 0-1,1 0 1,-1 0-1,0 1 1,0-1-1,1 0 1,-1 0-1,0 0 1,0 1-1,0-1 1,1 0-1,-1 0 0,0 1 1,0-1-1,0 0 1,0 0-1,1 1 1,-1 0-1,6 12-16,-6-10 12,3 4 3,2 10-2,2 0 0,-1-1 1,2 0-1,0 0 0,16 22 1,-22-35 4,0-1 1,0 1 0,0-1-1,1 1 1,-1-1-1,1 0 1,0 0 0,0 0-1,0 0 1,0 0 0,0-1-1,0 1 1,0-1 0,0 0-1,0 0 1,1 0 0,-1-1-1,1 1 1,-1-1-1,0 1 1,1-1 0,-1 0-1,1-1 1,-1 1 0,0 0-1,1-1 1,-1 0 0,0 0-1,1 0 1,-1 0 0,0 0-1,0-1 1,0 0 0,0 1-1,5-5 1,5-3 4,-1-1 0,0-1 1,-1 0-1,0 0 0,-1-1 1,0 0-1,-1-1 0,0 0 1,7-16-1,-7 13 29,-10 28 16,-3 16-26,4-15-114,0 1 0,0 0 0,2 0 1,3 20-1,-3-28-34,-1 0-1,1-1 1,0 1 0,0-1 0,1 0 0,-1 0 0,1 0 0,1 0 0,-1 0 0,0 0-1,1-1 1,0 0 0,0 0 0,6 5 0,0-4-139,0 1 1,0-1-1,0-1 0,1 0 1,0-1-1,0 0 0,0 0 1,0-1-1,1 0 0,-1-1 0,16-1 1,20-1 2,61-9 1,-107 10 265,75-9 1267,-76 9-1226,1-1 0,-1 1 0,1 0 1,-1 0-1,1 0 0,-1 0 1,1 0-1,-1 0 0,1 0 1,-1-1-1,1 1 0,-1 1 1,1-1-1,-1 0 0,1 0 1,-1 0-1,0 0 0,1 0 1,-1 0-1,1 0 0,-1 1 1,1-1-1,-1 0 0,0 0 1,1 1-1,-1-1 0,1 0 1,-1 1-1,0-1 0,1 1 1,-9 10 1229,-22 10 25,21-15-1073,0-1 0,0-1 0,-1 1 0,0-2 0,1 1 0,-1-1 0,0-1 0,-1 0 0,1 0 0,-12 0 0,18-2-190,1 0-1,-1 0 1,0 0-1,1-1 1,-1 0 0,0 1-1,1-1 1,-1 0-1,1-1 1,-1 1 0,1-1-1,-1 1 1,1-1-1,0 0 1,0 0-1,0-1 1,0 1 0,0 0-1,1-1 1,-1 0-1,1 0 1,-1 0 0,1 0-1,0 0 1,0 0-1,1 0 1,-1-1-1,1 1 1,-1-1 0,1 1-1,-1-6 1,1 4-54,0 0 0,0 0 0,1 0 0,-1 0 1,1 0-1,1 0 0,-1 0 0,0 0 0,1 0 0,0 1 0,0-1 0,1 0 1,-1 0-1,1 1 0,0-1 0,4-5 0,-5 8-52,1-1 0,0 1 0,0 0 0,0 0 0,0 0 0,0 1 0,0-1 0,1 0 0,-1 1 0,0 0 0,1-1 0,-1 1 0,1 0 0,0 0 0,-1 0 0,1 1 0,0-1 0,-1 1 0,1-1 0,0 1 0,0 0 0,0 0 0,-1 0 0,1 0 0,0 1 0,0-1 0,-1 1 0,1 0 0,0 0 0,4 2 0,3 2-195,-2 0 0,1 0 1,0 1-1,-1 0 0,0 1 0,-1 0 0,8 8 0,-3-3-81,-1-1 0,22 14-1,-29-22 340,-1-1-1,0 0 1,1-1-1,0 1 1,-1-1-1,1 1 1,0-1-1,-1 0 1,1 0-1,0-1 1,0 1-1,0-1 1,0 0-1,0 0 1,5-1-1,-9 1 31,1 0 1,-1-1-1,1 1 0,-1-1 0,1 1 0,-1 0 0,1-1 0,-1 1 0,1-1 0,-1 1 1,0-1-1,1 1 0,-1-1 0,0 0 0,0 1 0,1-1 0,-1 1 0,0-1 0,0 1 1,0-1-1,0 0 0,0 1 0,0-1 0,0 0 0,0 1 0,0-2 0,-1-21 498,1 19-346,-3-31 470,1 22-480,0 0 0,1 0 0,1 0 0,0 0 0,1 0 0,1 0-1,5-25 1,-7 37-163,0 0 0,0 0 0,1 0 0,-1 1-1,0-1 1,1 0 0,-1 0 0,0 1 0,1-1-1,-1 0 1,1 0 0,-1 1 0,1-1 0,-1 1-1,1-1 1,0 0 0,-1 1 0,1-1 0,0 1-1,-1 0 1,1-1 0,0 1 0,0-1-1,1 1 1,-1 0-2,0 0-1,-1 0 0,1 1 1,0-1-1,0 1 0,0-1 1,-1 1-1,1-1 1,0 1-1,-1-1 0,1 1 1,0-1-1,-1 1 0,1 0 1,-1-1-1,1 1 0,-1 0 1,1 0-1,0 0 0,20 51 15,-18-43 1,-1-2-11,2 1 0,-1-1 1,1 0-1,0-1 0,4 8 0,-7-13-5,0 0 0,0 0 0,0 0 0,-1 0 0,1 0 0,0 0 0,0 0 0,0 0 0,1-1 0,-1 1 0,0 0 0,0-1-1,0 1 1,0 0 0,1-1 0,-1 0 0,0 1 0,1-1 0,-1 0 0,0 1 0,1-1 0,-1 0 0,0 0 0,1 0 0,-1 0-1,0 0 1,1-1 0,-1 1 0,0 0 0,1-1 0,-1 1 0,0-1 0,0 1 0,0-1 0,1 1 0,-1-1 0,0 0 0,1-1-1,8-6 24,0-2-1,0 0 1,14-19-1,-18 20 97,1 0-1,1 0 1,-1 1-1,1 0 1,0 1-1,17-12 1,-25 19-101,1 0 0,0-1 0,0 1 0,-1 0 0,1-1 0,0 1 0,0 0 0,0 0 0,0-1 0,-1 1 0,1 0 0,0 0 0,0 0 0,0 0 0,0 0 0,-1 0 0,1 0 0,0 1 0,0-1 0,0 0 0,-1 0 0,1 1 0,0-1-1,0 0 1,-1 1 0,1-1 0,0 1 0,0-1 0,-1 1 0,1-1 0,-1 1 0,1 0 0,0-1 0,-1 1 0,1 0 0,-1-1 0,0 1 0,1 0 0,-1-1 0,0 1 0,1 0 0,-1 0 0,1 1 0,9 43 308,-8-33-279,-1-5-90,0 0 0,1 0 1,0 0-1,0 0 0,0-1 0,1 1 0,0-1 0,0 0 0,8 11 0,-9-15-58,1 0-1,-1 0 1,1 1-1,0-2 0,0 1 1,0 0-1,0-1 1,0 1-1,0-1 1,0 0-1,0 0 0,1 0 1,-1 0-1,0-1 1,1 1-1,-1-1 0,0 0 1,1 0-1,-1 0 1,1 0-1,-1-1 1,6-1-1,31-9-1646,-5-3-367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51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159 174 8946,'0'-2'324,"1"-1"0,-1 1 1,1-1-1,0 1 0,0 0 0,-1-1 1,2 1-1,-1 0 0,0-1 0,0 1 1,1 0-1,-1 0 0,1 0 0,0 0 0,-1 1 1,5-4-1,-3 4-43,-1 0-1,1 0 1,0 0 0,1 0-1,-1 1 1,0-1 0,0 1-1,0 0 1,0 0 0,0 0-1,0 0 1,0 0 0,0 1-1,5 1 1,-4-2-99,0 1 1,0 0-1,-1 1 1,1-1-1,0 1 1,0 0-1,-1-1 1,1 2-1,-1-1 1,1 0-1,-1 1 1,0-1-1,0 1 1,0 0-1,0 0 1,-1 0-1,1 1 1,-1-1-1,3 6 0,-4-7-82,0 1 0,0 0-1,0 0 1,0 0 0,-1 0-1,1 0 1,-1 0 0,0 0-1,1 0 1,-2 0 0,1 0-1,0 0 1,-1 0 0,1 0-1,-1 0 1,0 0 0,0 0-1,0 0 1,0 0-1,0 0 1,-1-1 0,0 1-1,1 0 1,-1-1 0,0 0-1,-4 4 1,2-1 8,-1-1 1,0 1-1,0-1 0,0-1 0,-1 1 1,0-1-1,1 0 0,-1 0 1,0 0-1,-1-1 0,1 0 0,0 0 1,-1-1-1,1 0 0,0 0 0,-1 0 1,0-1-1,1 0 0,-1 0 1,1-1-1,-1 0 0,1 0 0,-1 0 1,1-1-1,0 0 0,-9-4 1,7 3-55,1 0 0,1-1 1,-1 0-1,0 0 1,1 0-1,0-1 1,0 0-1,0 0 1,1-1-1,0 0 0,0 0 1,0 0-1,1 0 1,-1-1-1,2 0 1,-1 1-1,1-1 0,0-1 1,0 1-1,1 0 1,0-1-1,-1-10 1,2 10-67,1 0 1,0 0-1,0 0 1,1 0-1,0 0 1,0 0 0,1 0-1,0 0 1,1 1-1,-1-1 1,1 1-1,6-11 1,-7 15-34,0 1 0,-1-1 0,1 0 0,1 1 0,-1-1 0,0 1 1,1 0-1,-1 0 0,1 0 0,-1 0 0,1 0 0,0 0 0,0 1 0,0-1 0,0 1 0,0 0 0,0 0 0,0 0 0,1 0 1,-1 1-1,0-1 0,0 1 0,1 0 0,-1 0 0,0 0 0,1 0 0,-1 0 0,0 1 0,0 0 0,1-1 0,-1 1 0,4 2 1,1 0-239,-1 1 0,1 0 0,-1 0 0,0 1 0,0 0 0,-1 0 1,1 1-1,-1-1 0,0 1 0,6 9 0,26 35-2169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11602,'0'-2'8074,"3"12"-6834,2 22-63,8 41-433,-5-48-240,16-7-352,9-5-32,9-10-112,2 0-56,-5-6-336,-5-2-280,-16-8-576,-2 0-297,-12 0-639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 10482,'21'-3'5033,"18"1"-1432,2 2-2641,4 0-96,-6 5-527,-6-2-473,-12 4-937,-6 2-535</inkml:trace>
  <inkml:trace contextRef="#ctx0" brushRef="#br0" timeOffset="1">0 186 12107,'10'2'5153,"10"3"-2969,17-2-1096,4-3-199,16 2-497,-4-2-360,-1-5-1377,-5 5-3528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2 203 12571,'-2'68'5045,"4"-62"-1768,2-13-1760,3-15 99,-2-2-532,-1 0-719,1 1 1,0 0 0,2 1-1,1 0 1,19-41-1,-26 63-366,-1-1 0,0 0 0,1 1 0,-1-1 0,1 1 1,-1-1-1,1 1 0,-1 0 0,1-1 0,-1 1 0,1-1 0,-1 1 0,1 0 0,-1-1 0,1 1 0,0 0 0,-1 0 0,1 0 0,0-1 0,-1 1 1,1 0-1,0 0 0,-1 0 0,1 0 0,0 0 0,-1 0 0,1 0 0,-1 0 0,1 1 0,0-1 0,-1 0 0,1 0 0,0 0 0,-1 1 0,1-1 0,-1 0 1,1 1-1,0-1 0,-1 0 0,1 1 0,-1-1 0,1 1 0,0 0 0,24 29-77,-17-20 25,-3-3 12,20 22-302,33 32 0,-51-54 325,1-1 1,-1 0-1,1 0 1,0 0-1,1-1 1,-1-1-1,1 1 1,0-2-1,0 1 0,13 3 1,-21-7 27,1 0 0,-1 0 1,0 1-1,1-1 0,-1 0 0,0-1 1,1 1-1,-1 0 0,0 0 0,1 0 0,-1-1 1,0 1-1,0-1 0,0 1 0,1-1 1,-1 1-1,0-1 0,0 0 0,0 0 0,0 1 1,0-1-1,0 0 0,0 0 0,0 0 1,0 0-1,0 0 0,-1 0 0,1 0 0,0-1 1,-1 1-1,1 0 0,-1 0 0,1-2 1,2-5 108,-1 0 0,-1 0 1,0 0-1,1-11 1,-1 6 25,6-103 504,-2 86-1068,-5 29 356,0 1-1,1-1 1,-1 1 0,1-1-1,-1 1 1,1-1-1,-1 1 1,0-1-1,1 1 1,-1-1-1,1 1 1,0 0-1,-1-1 1,1 1-1,-1 0 1,1 0-1,0-1 1,-1 1 0,1 0-1,0 0 1,-1 0-1,1 0 1,-1 0-1,1-1 1,0 1-1,-1 1 1,1-1-1,0 0 1,-1 0-1,1 0 1,0 0 0,-1 0-1,1 0 1,0 1-1,0-1 1,18 8-2203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14547,'94'78'5793,"-83"-96"-3936,-1-5-105,1-8-832,-2-1-328,0-7-448,-2-4-392,-4 6-752,-3 3-416,-10 9-937,-4 8-639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5:1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 12795,'-8'-4'5449,"65"13"-3225,21-5-1223,3 5-249,10 1-616,-3-3-288,-7 1-672,3-3-321,-20-4-807,-7 2-1793</inkml:trace>
  <inkml:trace contextRef="#ctx0" brushRef="#br0" timeOffset="1">895 116 9186,'3'1'627,"0"1"-1,0 0 1,0 0-1,0 0 1,0 0-1,0 0 1,-1 1 0,1-1-1,-1 1 1,0 0-1,1 0 1,-1 0 0,0 0-1,-1 0 1,1 0-1,1 5 1,-2-6-464,-1 0 1,0 0 0,1 0-1,-1 1 1,0-1 0,0 0-1,0 0 1,-1 1 0,1-1-1,0 0 1,-1 0-1,1 0 1,-1 0 0,0 1-1,0-1 1,0 0 0,0 0-1,0-1 1,0 1-1,-1 0 1,1 0 0,-1 0-1,1-1 1,-1 1 0,1-1-1,-5 3 1,-3 3 153,0-1 0,-1-1 1,0 1-1,0-2 0,-1 1 1,0-1-1,1-1 0,-1 0 1,0-1-1,0 0 0,-1 0 0,1-1 1,0-1-1,-16 0 0,20-1-236,1 1-1,-1-1 0,1 0 1,-1 0-1,1-1 0,-1 0 1,1 0-1,0-1 0,0 1 1,0-1-1,0 0 0,1-1 1,-1 0-1,1 0 0,0 0 1,0 0-1,0-1 0,1 0 1,-1 0-1,1 0 0,1 0 1,-1-1-1,1 1 0,-1-1 1,-3-11-1,5 11-58,1 1 0,0 0-1,0-1 1,1 1 0,-1-1 0,1 1 0,0-1-1,1 1 1,-1-1 0,1 1 0,0 0 0,1-1 0,-1 1-1,1 0 1,0 0 0,0 0 0,0 0 0,1 0-1,0 0 1,0 1 0,0-1 0,1 1 0,3-4-1,-3 4-57,-1 1-1,1 0 1,0 0 0,0 0-1,0 1 1,0-1-1,0 1 1,0 0-1,1 0 1,-1 0-1,1 1 1,-1-1-1,1 1 1,0 0-1,0 1 1,-1-1-1,1 1 1,0 0-1,0 0 1,0 1-1,-1-1 1,1 1-1,0 0 1,-1 0 0,1 0-1,7 4 1,-2 0-420,0 1 1,-1 0 0,0 0 0,0 0 0,-1 1 0,0 1 0,10 10 0,16 24-2758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3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34 205 11987,'-33'32'6413,"35"-39"-5982,-1-1-1,1 0 1,-1 0-1,0 0 1,-1 0-1,0 0 1,0 0-1,-3-13 1,2 13-209,0 0-1,1 0 1,-1 0-1,2 0 1,-1 0-1,1 0 1,0 0 0,4-10-1,-5 17-200,0 1 0,0 0 0,0-1 0,0 1 0,0-1 0,0 1 0,0 0 0,0-1 0,0 1 1,0 0-1,1-1 0,-1 1 0,0 0 0,0-1 0,0 1 0,1 0 0,-1-1 0,0 1 0,0 0 0,1 0 0,-1-1 0,0 1 0,1 0 0,-1 0 0,0-1 0,1 1 0,-1 0 0,0 0 0,1 0 0,-1 0 0,0 0 0,1 0 0,-1-1 0,1 1 0,-1 0 0,0 0 0,1 0 0,-1 0 0,0 0 0,1 0 1,-1 1-1,1-1 0,-1 0 0,0 0 0,1 0 0,-1 0 0,14 16 229,-9-10-182,12 14 21,0 0 0,2-1 0,32 25 0,-45-39-86,1 1 0,1-1 1,-1-1-1,1 1 0,-1-1 1,1-1-1,0 1 0,1-2 1,-1 1-1,1-1 0,-1 0 1,1-1-1,0 0 0,15 0 1,-23-1 9,-1 0 1,1 0 0,-1 0-1,1 0 1,-1 0 0,1 0-1,-1-1 1,1 1 0,-1 0 0,1 0-1,-1-1 1,1 1 0,-1 0-1,0-1 1,1 1 0,-1-1-1,1 1 1,-1 0 0,0-1 0,1 1-1,-1-1 1,0 1 0,0-1-1,1 1 1,-1-1 0,0 1-1,0-1 1,0 1 0,0-1 0,0 1-1,0-1 1,0 1 0,0-1-1,0 1 1,0-1 0,0 1-1,0-1 1,0 1 0,0-1 0,0 0-1,0 0 1,-9-24 750,8 24-699,-72-138 2703,72 137-2762,0 1 0,1-1 0,-1 0 0,1 1 0,-1-1 0,1 0 0,-1 1 0,1-1 0,0 0 0,0 0 0,-1 1 0,2-1 0,-1 0-1,0 0 1,0 1 0,0-1 0,1 0 0,0-2 0,0 3-45,0 0 0,0 0 0,-1-1 1,1 1-1,0 0 0,1 0 0,-1 0 0,0 1 0,0-1 0,0 0 0,1 0 0,-1 1 0,0-1 1,0 1-1,1-1 0,-1 1 0,3-1 0,7-1-463,0 1-1,-1 1 1,1 0-1,21 3 1,-16-2-181,37 4-2069,1 1 0,-2 3 0,100 30-1,-148-38 2821,0 1 0,-1-1 0,1 0 0,-1 1 0,1 0 0,-1 0-1,0 0 1,0 0 0,0 0 0,0 1 0,0-1 0,0 1 0,-1 0-1,1 0 1,-1 0 0,3 5 0,-4-6 158,0 0 1,-1 1-1,0-1 1,1 1-1,-1-1 0,0 1 1,-1-1-1,1 1 1,0-1-1,-1 0 0,1 1 1,-1-1-1,0 1 1,1-1-1,-1 0 0,0 1 1,-1-1-1,1 0 1,0 0-1,-1 0 0,1 0 1,-1 0-1,1 0 1,-1-1-1,-3 4 0,2-3 5,1 1 0,-1-1 0,1 0 0,-1 0 0,0 0 0,0 0-1,0 0 1,0-1 0,0 1 0,-1-1 0,1 0 0,0 0 0,-1 0-1,1 0 1,-1 0 0,1-1 0,-1 0 0,1 0 0,-1 0 0,1 0-1,-6-1 1,5 0-163,1 0 1,-1 0-1,1 0 0,0-1 0,0 1 0,-1-1 1,1 0-1,0 0 0,0 0 0,1 0 1,-1 0-1,0-1 0,1 0 0,-1 1 0,1-1 1,0 0-1,0 0 0,0 0 0,0 0 0,1 0 1,-1-1-1,1 1 0,0 0 0,0-1 1,0 1-1,0-1 0,1 1 0,-1-1 0,1 1 1,0-1-1,1-6 0,-1 6-145,1 0 0,-1 0 0,1 0 0,1 0 0,-1 1 0,0-1 0,1 0 0,0 1 0,0-1 0,0 1 0,0-1 0,0 1 0,5-5-1,-5 6-193,0 1 0,0-1-1,0 0 1,1 0 0,-1 1-1,1-1 1,-1 1 0,1 0-1,-1 0 1,1 0-1,0 0 1,5-1 0,20 1-2903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39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200 218 13035,'20'53'4953,"-19"-59"-3745,1-5-304,4-7-272,6-2-279,-7-12-458,-2-2-279,-8-2-568,-5 2-280,-8 6-488,-4 4-1249</inkml:trace>
  <inkml:trace contextRef="#ctx0" brushRef="#br0" timeOffset="1">127 16 10290,'-122'-9'4929,"117"9"-2072,15-4-785,9 6-143,16 1-577,4-3-384,14 3-416,-2-3-168,7-6-752,-4 1-608,-7 5-1552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0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12587,'2'-3'11509,"12"-9"-11634,-3 4 950,19-21-702,-1-1 0,-1-2 1,-1-1-1,22-37 0,-8 15-56,-41 55-63,0-1 0,0 1 0,0 0 0,0 0 1,0 0-1,1 0 0,-1 0 0,0 0 0,0 0 1,0 0-1,0 0 0,0 0 0,0 0 0,1 0 0,-1-1 1,0 1-1,0 0 0,0 0 0,0 0 0,0 0 0,1 0 1,-1 0-1,0 0 0,0 0 0,0 0 0,0 1 1,0-1-1,0 0 0,1 0 0,-1 0 0,0 0 0,0 0 1,0 0-1,0 0 0,0 0 0,0 0 0,1 0 0,-1 0 1,0 0-1,0 1 0,0-1 0,0 0 0,0 0 1,0 0-1,0 0 0,0 0 0,0 0 0,0 1 0,0-1 1,0 0-1,1 0 0,-1 0 0,5 16 121,3 34-102,-2-11-162,-3-28-121,0 0-1,1 0 0,0 0 0,1-1 0,0 0 0,1 0 0,0 0 0,0 0 0,1-1 0,11 12 1,10 5-1848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1198 1 15299,'15'3'5737,"21"5"-4408,9 3-353,14 1-400,1 1-544,-2-3-1192,1 3-577</inkml:trace>
  <inkml:trace contextRef="#ctx0" brushRef="#br0" timeOffset="1">0 378 12699,'7'1'5585,"17"4"-2248,28-6-1577,49-9-360,32 0-103,43-11-497,16-5-240,16-3-432,-10-1-56,-31 16-112,-22 9-112,-57 5-376,-33 5-328,-34 8-665,-16 1-223,-20 1-257,-6 1-63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57 11755,'42'2'7553,"3"1"-4920,-5 1-2779,74-4 0,-86-2 200,0-2 0,1 0 1,-1-2-1,-1-1 0,1-2 1,-1 0-1,29-16 0,-63 33 334,0 0 1,1 0-1,0 1 0,0-1 0,1 1 0,-5 11 0,-9 18-158,1-1-1,-24 80 1,35-90-206,0 1-1,2 0 1,1 1 0,1-1-1,2 40 1,1-59-47,1 0-1,0 0 1,0 0 0,1-1 0,0 1-1,1-1 1,0 1 0,0-1 0,1 0 0,7 13-1,-8-17-33,0 0-1,1 0 0,-1-1 1,1 1-1,-1-1 1,1 0-1,0 0 0,1 0 1,-1 0-1,0-1 0,1 0 1,-1 0-1,1 0 1,0 0-1,0-1 0,0 0 1,0 0-1,0 0 0,0 0 1,6-1-1,-7 0-13,28 0-275,-31 0 331,1 0 0,-1 0 1,0 0-1,0 0 0,0 0 1,0 0-1,0-1 0,0 1 1,0 0-1,0-1 0,0 1 1,0-1-1,0 1 0,0-1 1,0 1-1,0-1 0,0 0 1,-1 1-1,1-1 0,0 0 1,0 0-1,1-1 0,-3 1 15,1 0-1,0 0 1,0 1-1,0-1 1,-1 0-1,1 0 0,0 1 1,-1-1-1,1 0 1,-1 0-1,1 1 1,-1-1-1,1 0 0,-1 1 1,1-1-1,-1 1 1,0-1-1,1 1 1,-1-1-1,0 1 1,1-1-1,-1 1 0,0 0 1,0-1-1,1 1 1,-1 0-1,0-1 1,0 1-1,0 0 1,0 0-1,1 0 0,-2 0 1,-33-6 117,32 6-100,-99-6 379,62 5-259,-1-2 1,-44-9 0,-228-71-1316,269 73-206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10:57:52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1 106 13723,'41'-106'5337,"-41"116"-3585,1 3-199,2 14-193,1 12-232,-4 2-520,-5 3-247,-2-2-369,-1-4-425,0-8-1367,5-4-737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24157,'14'-3'664,"17"-1"-24,-5 1 425,34 0-361,2 6-336,-7 0-672,-3 2-408,-16 0-1201,-10-5-1207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13075,'-3'-3'5697,"-2"5"-2944,2 14-1193,4 10-320,6 28-576,1 12-248,3 14-704,-7 4-448,2-4-1320,-4-5-2201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8826,'0'35'3649,"15"-24"4105,-22-15-4619,5 0-2569,3 12-63,-2-5-416,1 1 0,0 0-1,-1 0 1,0 0 0,0-1-1,0 1 1,0 0 0,-1-1-1,1 1 1,-1-1 0,-3 5-1,5-8-82,0 0 7,0 1-1,0-1 1,0 1-1,-1-1 1,1 0-1,0 1 0,0-1 1,-1 0-1,1 1 1,0-1-1,0 0 0,-1 0 1,1 1-1,0-1 1,-1 0-1,1 0 1,-1 1-1,1-1 0,0 0 1,-1 0-1,1 0 1,0 0-1,-1 0 1,1 0-1,-1 1 0,1-1 1,0 0-1,-1 0 1,1 0-1,-1 0 1,1 0-1,-1-1 0,1 1 1,0 0-1,-1 0 1,1 0-1,0 0 0,-1 0 1,1 0-1,-1-1 1,1 1-1,0 0 1,-1 0-1,1-1 0,0 1 1,-1 0-1,1 0 1,0-1-1,0 1 1,-1 0-1,1-1 0,0 1 1,0-1-1,-1 1 1,1-2-52,-1 1 1,0 0 0,0-1-1,1 1 1,-1-1-1,1 1 1,-1-1 0,1 1-1,-1-1 1,1 1 0,0-1-1,0 0 1,0-2-1,5-10-1447,5-1-712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41 298 14371,'-41'54'5489,"43"-77"-4152,4-16-361,3-21-472,-3-7-472,-1-1-1000,-3 9-505,-2 24-4248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85 12723,'-6'-9'1184,"-8"-18"1270,13 26-2365,1 0 1,0 1 0,0-1 0,0 0-1,0 0 1,-1 0 0,1 0-1,0 0 1,1 1 0,-1-1 0,0 0-1,0 0 1,0 0 0,0 0-1,1 1 1,-1-1 0,0 0-1,1 0 1,-1 1 0,1-1 0,-1 0-1,1 1 1,-1-1 0,1 0-1,-1 1 1,1-1 0,0 0 0,-1 1-1,1-1 1,0 1 0,0 0-1,-1-1 1,2 0 0,9-3 266,0 0 0,0 0 0,0 1-1,0 0 1,1 1 0,-1 1 0,1 0 0,20 0 0,-26 1-275,1 0 1,-1 0-1,1 1 0,-1 0 1,0 0-1,1 1 0,-1 0 1,0 0-1,0 0 1,0 0-1,0 1 0,0 0 1,-1 1-1,0-1 0,1 1 1,-1 0-1,7 8 0,-10-10-61,0 1 0,-1-1-1,1 1 1,-1 0 0,1-1-1,-1 1 1,0 0-1,-1 0 1,1 0 0,0 0-1,-1 0 1,1 0 0,-1 0-1,0 0 1,0 0-1,0 0 1,-1 4 0,-1-1 15,1 0 1,-1 0-1,0 0 1,-1-1 0,1 1-1,-1-1 1,0 1-1,-5 4 1,-4 5 95,0 0 0,-1-1 1,-1-1-1,-24 19 0,20-19-189,0-1 1,0-1-1,-1 0 0,-1-2 0,0 0 1,-32 10-1,41-17-1624,23-3-1564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13571,'-13'7'5353,"-20"12"-3537,-1 11-207,3 17-257,5-3-240,18-2-488,10-6-231,22-17-313,13-6-72,28-13-48,12-6 32,6-19-32,-10-1-137,-26 0-135,-21 4-168,-20 12-536,-4 0-416,-10 7-1401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4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60 224 14475,'-47'55'5857,"42"-65"-3680,-1-11-1297,4-7-240,4-14-520,-2-5-440,2-3-920,-1 6-553,-2 8-4080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89 9242,'-7'-7'7904,"5"-1"-5291,2 6-2547,1 0-1,-1 1 0,1-1 0,0 0 0,0 0 0,0 1 0,0-1 0,0 0 1,0 1-1,0-1 0,1 1 0,-1 0 0,2-2 0,3-3 68,0 0 0,0 0 0,1 1-1,0 0 1,11-7 0,-15 10-108,0 1 0,-1 0 1,1 0-1,0 0 0,0 0 0,0 0 0,-1 0 0,1 1 0,0 0 1,0-1-1,0 1 0,0 0 0,0 0 0,0 1 0,0-1 0,0 1 1,0-1-1,0 1 0,0 0 0,-1 0 0,1 0 0,0 0 0,0 1 1,3 2-1,-4-3-18,0 1 0,0-1 0,1 1 0,-1 0 0,-1 0 0,1 0 0,0 0 0,0 0 0,-1 0 0,1 1 0,-1-1 1,0 0-1,0 1 0,0-1 0,0 1 0,0 0 0,0-1 0,-1 1 0,1-1 0,-1 1 0,1 0 0,-1 0 0,0-1 0,0 1 0,-1 0 0,1-1 1,-1 1-1,1 0 0,-1-1 0,0 1 0,0-1 0,0 1 0,0-1 0,0 1 0,0-1 0,-1 0 0,-3 5 0,-4 5 94,0 0 0,-1-1-1,-1 0 1,0-1-1,-17 13 1,28-23-105,0 0 0,0 0 0,0 0 0,0 0 0,-1 0 0,1 0 0,0 0 0,0 0 0,0 0 0,0 1 0,0-1 0,-1 0 0,1 0 0,0 0 0,0 0 0,0 0 0,0 0 0,0 0 0,0 0 0,0 0 0,-1 1 0,1-1 0,0 0 0,0 0 0,0 0 1,0 0-1,0 0 0,0 1 0,0-1 0,0 0 0,0 0 0,0 0 0,0 0 0,0 1 0,0-1 0,0 0 0,0 0 0,0 0 0,0 0 0,0 0 0,0 1 0,0-1 0,0 0 0,0 0 0,0 0 0,0 0 0,0 0 0,0 1 0,0-1 0,1 0 0,-1 0 0,0 0 0,0 0 0,0 1 0,14-1-279,28-6-360,-30 5 398,7-2-343,38 1-1,-49 2 517,-1 0 0,0 1 0,0 0 1,0 1-1,0-1 0,0 1 0,-1 0 0,13 7 0,-18-9 89,0 1 1,0-1 0,0 1-1,0-1 1,0 1-1,0 0 1,-1-1 0,1 1-1,0 0 1,0 0-1,-1 0 1,1 0-1,0-1 1,-1 1 0,1 0-1,-1 0 1,1 0-1,-1 0 1,0 0 0,1 1-1,-1-1 1,0 0-1,0 0 1,0 0-1,0 1 1,0 0 46,0 1 0,-1-1-1,0 0 1,1 0 0,-1 0 0,0 0 0,0 0-1,0 0 1,-1 0 0,1 0 0,-3 3 0,-4 3 305,0 0 0,-1 0 0,-16 11 0,8-7-149,-1 0 0,1-1 0,-2-1 0,0-1 0,0 0-1,-1-2 1,-23 7 0,40-16-2052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3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9522,'4'3'7529,"1"9"-6298,-3-6-666,19 51 582,60 147 327,-65-170-1306,1-2 0,1 0 1,44 57-1,-57-82-49,-3-5-23,0 1 1,0 0-1,0 0 1,0-1-1,1 0 1,-1 1 0,1-1-1,-1 0 1,1 0-1,0 0 1,6 3-1,-12-22 1285,-1-31-706,2 0 1,7-86 0,25-94-336,-29 223-323,6-43-159,1 1 1,27-80-1,-34 124 38,-1 2-20,0 0 0,1-1 1,-1 1-1,0 0 1,1 0-1,-1-1 1,1 1-1,0 0 0,-1 0 1,1 0-1,0 0 1,-1-1-1,1 1 1,0 0-1,0 0 0,0 1 1,0-1-1,0 0 1,0 0-1,2-1 0,4 8-2657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57:5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12499,'19'-7'5585,"14"-4"-2921,7-2-759,11 0-137,1 5-904,-5 1-399,-6 7-498,-15 5-407,-13 0-1208,0-3-768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1065-6FED-5E49-E375-3032E3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3A5D0-B7FB-F60E-5BBD-87D6FBC67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30E9D-2F02-15D1-CDF0-19B0981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1880-4716-3044-4CF8-4E67392C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EE8D0-3CAD-135A-F011-121845EE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BB31-D930-907F-58E2-2F7CDAB5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F5EA4-00CC-BBB0-0E7D-1F4977F0F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534A9-F457-A1D2-3FC0-C07B8A09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97DBC-42C7-58DF-845C-197B5123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BF4F8-19C1-4266-93E7-3B59FDFE7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ED709-FE18-A7A3-5880-152FE15A1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F6CA0-8F2C-219B-6C42-8F0A86F2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587CE-03FE-5377-0E26-D5FDF9E2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00784-7C0C-779B-728A-C91C29A1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58CD-215F-42C7-5784-B890C3AD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6D7-BAEE-0470-9F41-57570CA86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DACB-8688-CDC6-2C57-467E8D89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79C86-1ED0-65DE-0FB4-31483CDA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A2AB2-BC3F-9DF7-F7FE-9B9D9B05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3D923-4F0B-DA28-A4A8-C52CA236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0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5031-9FB8-8690-33D4-F5A138A5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BB66-4D52-69FF-CB74-DCC57E9F2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E834-E263-AF76-19A4-87FDF3AF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86A9-D707-872E-11F9-94B7B518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048B4-C108-622D-260D-B7892B37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1BBC-F261-6867-2092-81CBAFEA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9A2D-174E-FD6C-D352-DCD4C078A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EF40D-FAB9-9926-B583-AE75075BA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B7E58-6505-4AAE-88F7-F0DD0BFF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92E2D-9904-C167-3B62-588E1548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654F9-AB94-5B43-9428-81C53178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5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18B4-CCF5-56C1-2DA4-99C90437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F885-0448-92DD-DC22-07AF00A95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7C3B9-AA8B-D45E-B3EB-84FFFFD40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C88A1-1A55-CD0D-E83E-D22E69D51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515E8-95D9-5DC1-EC50-F487A92F3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7C75A-9D35-2E6C-934C-1533BF2B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96E94-A752-1E7A-2132-E5F2EAD8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00141-506F-7678-B008-DDEB44C3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1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3746-A376-ACC9-BF7A-2888C9E9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AC7CA-412E-0A7C-8C6C-A1133248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09935-C116-B055-4E76-01977177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26985-E89B-D808-8A38-44CAB686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E1B8B-5868-5B51-5C90-9A283B55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FA91A-C567-BBE8-5156-16C0AE4D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A21A2-26D7-2A74-6F6E-E46FFF58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5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5A83-7222-23B3-1806-CAE96FD7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C5C1-744D-58F6-76C0-4F5A4CD86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3DAD5-9449-BE87-2B68-DFFB1C640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FE353-F85C-EDC8-B66E-05475555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88D1A-15E6-B806-CD39-91C35B74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331E-D2E7-89D3-FC49-1BAE2D4D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71C0-E2D6-0BEA-16B8-B71436CD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D0656-CA95-ED63-6718-486AA7902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A1E42-3F27-C319-E4DF-23E0CF7AC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E0108-B059-456C-BBB0-8387A12E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842EC-BF19-1621-D08D-FA8D3333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C4AA2-BA72-762E-8EB6-3204B683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8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FDB08-FEF1-370D-D4B6-A78D7B2E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985DE-C459-AE22-12D4-DF86058CD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418C-722D-6AC1-437F-DE476025C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D38C3-C82D-4FA9-932C-40761DEE274F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EA4B6-C9E0-5537-63BD-DCAAAE7BC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FD39-E315-97A1-68EA-9C99F01D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E8C8F-7324-4A67-9F4D-718FA37B289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3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47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2.xml"/><Relationship Id="rId268" Type="http://schemas.openxmlformats.org/officeDocument/2006/relationships/customXml" Target="../ink/ink132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9.png"/><Relationship Id="rId279" Type="http://schemas.openxmlformats.org/officeDocument/2006/relationships/customXml" Target="../ink/ink137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image" Target="../media/image147.png"/><Relationship Id="rId304" Type="http://schemas.openxmlformats.org/officeDocument/2006/relationships/image" Target="../media/image15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2.xml"/><Relationship Id="rId248" Type="http://schemas.openxmlformats.org/officeDocument/2006/relationships/customXml" Target="../ink/ink123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9.png"/><Relationship Id="rId259" Type="http://schemas.openxmlformats.org/officeDocument/2006/relationships/image" Target="../media/image130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3.xml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4.png"/><Relationship Id="rId228" Type="http://schemas.openxmlformats.org/officeDocument/2006/relationships/customXml" Target="../ink/ink113.xml"/><Relationship Id="rId249" Type="http://schemas.openxmlformats.org/officeDocument/2006/relationships/image" Target="../media/image125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29.xml"/><Relationship Id="rId281" Type="http://schemas.openxmlformats.org/officeDocument/2006/relationships/customXml" Target="../ink/ink138.xml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8.xml"/><Relationship Id="rId239" Type="http://schemas.openxmlformats.org/officeDocument/2006/relationships/image" Target="../media/image120.png"/><Relationship Id="rId250" Type="http://schemas.openxmlformats.org/officeDocument/2006/relationships/customXml" Target="../ink/ink124.xml"/><Relationship Id="rId271" Type="http://schemas.openxmlformats.org/officeDocument/2006/relationships/image" Target="../media/image137.png"/><Relationship Id="rId292" Type="http://schemas.openxmlformats.org/officeDocument/2006/relationships/image" Target="../media/image148.png"/><Relationship Id="rId306" Type="http://schemas.openxmlformats.org/officeDocument/2006/relationships/image" Target="../media/image155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3.xml"/><Relationship Id="rId229" Type="http://schemas.openxmlformats.org/officeDocument/2006/relationships/image" Target="../media/image115.png"/><Relationship Id="rId240" Type="http://schemas.openxmlformats.org/officeDocument/2006/relationships/customXml" Target="../ink/ink119.xml"/><Relationship Id="rId261" Type="http://schemas.openxmlformats.org/officeDocument/2006/relationships/image" Target="../media/image131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3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10.png"/><Relationship Id="rId230" Type="http://schemas.openxmlformats.org/officeDocument/2006/relationships/customXml" Target="../ink/ink114.xml"/><Relationship Id="rId251" Type="http://schemas.openxmlformats.org/officeDocument/2006/relationships/image" Target="../media/image126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4.xml"/><Relationship Id="rId293" Type="http://schemas.openxmlformats.org/officeDocument/2006/relationships/customXml" Target="../ink/ink144.xml"/><Relationship Id="rId307" Type="http://schemas.openxmlformats.org/officeDocument/2006/relationships/customXml" Target="../ink/ink151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5.png"/><Relationship Id="rId220" Type="http://schemas.openxmlformats.org/officeDocument/2006/relationships/customXml" Target="../ink/ink109.xml"/><Relationship Id="rId241" Type="http://schemas.openxmlformats.org/officeDocument/2006/relationships/image" Target="../media/image121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image" Target="../media/image3.tmp"/><Relationship Id="rId283" Type="http://schemas.openxmlformats.org/officeDocument/2006/relationships/customXml" Target="../ink/ink139.xml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4.xml"/><Relationship Id="rId26" Type="http://schemas.openxmlformats.org/officeDocument/2006/relationships/customXml" Target="../ink/ink13.xml"/><Relationship Id="rId231" Type="http://schemas.openxmlformats.org/officeDocument/2006/relationships/image" Target="../media/image116.png"/><Relationship Id="rId252" Type="http://schemas.openxmlformats.org/officeDocument/2006/relationships/customXml" Target="../ink/ink125.xml"/><Relationship Id="rId273" Type="http://schemas.openxmlformats.org/officeDocument/2006/relationships/image" Target="../media/image138.png"/><Relationship Id="rId294" Type="http://schemas.openxmlformats.org/officeDocument/2006/relationships/image" Target="../media/image149.png"/><Relationship Id="rId308" Type="http://schemas.openxmlformats.org/officeDocument/2006/relationships/image" Target="../media/image156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image" Target="../media/image1.tmp"/><Relationship Id="rId16" Type="http://schemas.openxmlformats.org/officeDocument/2006/relationships/customXml" Target="../ink/ink8.xml"/><Relationship Id="rId221" Type="http://schemas.openxmlformats.org/officeDocument/2006/relationships/image" Target="../media/image111.png"/><Relationship Id="rId242" Type="http://schemas.openxmlformats.org/officeDocument/2006/relationships/customXml" Target="../ink/ink120.xml"/><Relationship Id="rId263" Type="http://schemas.openxmlformats.org/officeDocument/2006/relationships/image" Target="../media/image4.tmp"/><Relationship Id="rId284" Type="http://schemas.openxmlformats.org/officeDocument/2006/relationships/image" Target="../media/image144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6.png"/><Relationship Id="rId232" Type="http://schemas.openxmlformats.org/officeDocument/2006/relationships/customXml" Target="../ink/ink115.xml"/><Relationship Id="rId253" Type="http://schemas.openxmlformats.org/officeDocument/2006/relationships/image" Target="../media/image127.png"/><Relationship Id="rId274" Type="http://schemas.openxmlformats.org/officeDocument/2006/relationships/image" Target="../media/image5.tmp"/><Relationship Id="rId295" Type="http://schemas.openxmlformats.org/officeDocument/2006/relationships/customXml" Target="../ink/ink145.xml"/><Relationship Id="rId309" Type="http://schemas.openxmlformats.org/officeDocument/2006/relationships/customXml" Target="../ink/ink152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2.tmp"/><Relationship Id="rId222" Type="http://schemas.openxmlformats.org/officeDocument/2006/relationships/customXml" Target="../ink/ink110.xml"/><Relationship Id="rId243" Type="http://schemas.openxmlformats.org/officeDocument/2006/relationships/image" Target="../media/image122.png"/><Relationship Id="rId264" Type="http://schemas.openxmlformats.org/officeDocument/2006/relationships/customXml" Target="../ink/ink130.xml"/><Relationship Id="rId285" Type="http://schemas.openxmlformats.org/officeDocument/2006/relationships/customXml" Target="../ink/ink140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image" Target="../media/image157.png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5.xml"/><Relationship Id="rId233" Type="http://schemas.openxmlformats.org/officeDocument/2006/relationships/image" Target="../media/image117.png"/><Relationship Id="rId254" Type="http://schemas.openxmlformats.org/officeDocument/2006/relationships/customXml" Target="../ink/ink126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customXml" Target="../ink/ink135.xml"/><Relationship Id="rId296" Type="http://schemas.openxmlformats.org/officeDocument/2006/relationships/image" Target="../media/image150.png"/><Relationship Id="rId300" Type="http://schemas.openxmlformats.org/officeDocument/2006/relationships/image" Target="../media/image152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0.xml"/><Relationship Id="rId223" Type="http://schemas.openxmlformats.org/officeDocument/2006/relationships/image" Target="../media/image112.png"/><Relationship Id="rId244" Type="http://schemas.openxmlformats.org/officeDocument/2006/relationships/customXml" Target="../ink/ink121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4.png"/><Relationship Id="rId286" Type="http://schemas.openxmlformats.org/officeDocument/2006/relationships/image" Target="../media/image145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7.png"/><Relationship Id="rId234" Type="http://schemas.openxmlformats.org/officeDocument/2006/relationships/customXml" Target="../ink/ink11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8.png"/><Relationship Id="rId276" Type="http://schemas.openxmlformats.org/officeDocument/2006/relationships/image" Target="../media/image140.png"/><Relationship Id="rId297" Type="http://schemas.openxmlformats.org/officeDocument/2006/relationships/customXml" Target="../ink/ink146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customXml" Target="../ink/ink148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2.png"/><Relationship Id="rId19" Type="http://schemas.openxmlformats.org/officeDocument/2006/relationships/image" Target="../media/image9.png"/><Relationship Id="rId224" Type="http://schemas.openxmlformats.org/officeDocument/2006/relationships/customXml" Target="../ink/ink111.xml"/><Relationship Id="rId245" Type="http://schemas.openxmlformats.org/officeDocument/2006/relationships/image" Target="../media/image123.png"/><Relationship Id="rId266" Type="http://schemas.openxmlformats.org/officeDocument/2006/relationships/customXml" Target="../ink/ink131.xml"/><Relationship Id="rId287" Type="http://schemas.openxmlformats.org/officeDocument/2006/relationships/customXml" Target="../ink/ink141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6.xml"/><Relationship Id="rId235" Type="http://schemas.openxmlformats.org/officeDocument/2006/relationships/image" Target="../media/image118.png"/><Relationship Id="rId256" Type="http://schemas.openxmlformats.org/officeDocument/2006/relationships/customXml" Target="../ink/ink127.xml"/><Relationship Id="rId277" Type="http://schemas.openxmlformats.org/officeDocument/2006/relationships/customXml" Target="../ink/ink136.xml"/><Relationship Id="rId298" Type="http://schemas.openxmlformats.org/officeDocument/2006/relationships/image" Target="../media/image151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image" Target="../media/image15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1.xml"/><Relationship Id="rId225" Type="http://schemas.openxmlformats.org/officeDocument/2006/relationships/image" Target="../media/image113.png"/><Relationship Id="rId246" Type="http://schemas.openxmlformats.org/officeDocument/2006/relationships/customXml" Target="../ink/ink122.xml"/><Relationship Id="rId267" Type="http://schemas.openxmlformats.org/officeDocument/2006/relationships/image" Target="../media/image135.png"/><Relationship Id="rId288" Type="http://schemas.openxmlformats.org/officeDocument/2006/relationships/image" Target="../media/image146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8.png"/><Relationship Id="rId236" Type="http://schemas.openxmlformats.org/officeDocument/2006/relationships/customXml" Target="../ink/ink117.xml"/><Relationship Id="rId257" Type="http://schemas.openxmlformats.org/officeDocument/2006/relationships/image" Target="../media/image129.png"/><Relationship Id="rId278" Type="http://schemas.openxmlformats.org/officeDocument/2006/relationships/image" Target="../media/image141.png"/><Relationship Id="rId303" Type="http://schemas.openxmlformats.org/officeDocument/2006/relationships/customXml" Target="../ink/ink14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Relationship Id="rId107" Type="http://schemas.openxmlformats.org/officeDocument/2006/relationships/image" Target="../media/image53.png"/><Relationship Id="rId289" Type="http://schemas.openxmlformats.org/officeDocument/2006/relationships/customXml" Target="../ink/ink14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7.xml"/><Relationship Id="rId258" Type="http://schemas.openxmlformats.org/officeDocument/2006/relationships/customXml" Target="../ink/ink128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85.png"/><Relationship Id="rId227" Type="http://schemas.openxmlformats.org/officeDocument/2006/relationships/image" Target="../media/image114.png"/><Relationship Id="rId269" Type="http://schemas.openxmlformats.org/officeDocument/2006/relationships/image" Target="../media/image136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image" Target="../media/image142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8.xml"/><Relationship Id="rId291" Type="http://schemas.openxmlformats.org/officeDocument/2006/relationships/customXml" Target="../ink/ink143.xml"/><Relationship Id="rId305" Type="http://schemas.openxmlformats.org/officeDocument/2006/relationships/customXml" Target="../ink/ink1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6.png"/><Relationship Id="rId21" Type="http://schemas.openxmlformats.org/officeDocument/2006/relationships/customXml" Target="../ink/ink784.xml"/><Relationship Id="rId63" Type="http://schemas.openxmlformats.org/officeDocument/2006/relationships/image" Target="../media/image429.png"/><Relationship Id="rId159" Type="http://schemas.openxmlformats.org/officeDocument/2006/relationships/image" Target="../media/image477.png"/><Relationship Id="rId170" Type="http://schemas.openxmlformats.org/officeDocument/2006/relationships/customXml" Target="../ink/ink858.xml"/><Relationship Id="rId226" Type="http://schemas.openxmlformats.org/officeDocument/2006/relationships/customXml" Target="../ink/ink886.xml"/><Relationship Id="rId268" Type="http://schemas.openxmlformats.org/officeDocument/2006/relationships/customXml" Target="../ink/ink907.xml"/><Relationship Id="rId32" Type="http://schemas.openxmlformats.org/officeDocument/2006/relationships/image" Target="../media/image414.png"/><Relationship Id="rId74" Type="http://schemas.openxmlformats.org/officeDocument/2006/relationships/customXml" Target="../ink/ink810.xml"/><Relationship Id="rId128" Type="http://schemas.openxmlformats.org/officeDocument/2006/relationships/customXml" Target="../ink/ink837.xml"/><Relationship Id="rId5" Type="http://schemas.openxmlformats.org/officeDocument/2006/relationships/customXml" Target="../ink/ink776.xml"/><Relationship Id="rId181" Type="http://schemas.openxmlformats.org/officeDocument/2006/relationships/image" Target="../media/image488.png"/><Relationship Id="rId237" Type="http://schemas.openxmlformats.org/officeDocument/2006/relationships/image" Target="../media/image516.png"/><Relationship Id="rId258" Type="http://schemas.openxmlformats.org/officeDocument/2006/relationships/customXml" Target="../ink/ink902.xml"/><Relationship Id="rId279" Type="http://schemas.openxmlformats.org/officeDocument/2006/relationships/image" Target="../media/image537.png"/><Relationship Id="rId22" Type="http://schemas.openxmlformats.org/officeDocument/2006/relationships/image" Target="../media/image409.png"/><Relationship Id="rId43" Type="http://schemas.openxmlformats.org/officeDocument/2006/relationships/image" Target="../media/image419.png"/><Relationship Id="rId64" Type="http://schemas.openxmlformats.org/officeDocument/2006/relationships/customXml" Target="../ink/ink805.xml"/><Relationship Id="rId118" Type="http://schemas.openxmlformats.org/officeDocument/2006/relationships/customXml" Target="../ink/ink832.xml"/><Relationship Id="rId139" Type="http://schemas.openxmlformats.org/officeDocument/2006/relationships/image" Target="../media/image467.png"/><Relationship Id="rId85" Type="http://schemas.openxmlformats.org/officeDocument/2006/relationships/image" Target="../media/image440.png"/><Relationship Id="rId150" Type="http://schemas.openxmlformats.org/officeDocument/2006/relationships/customXml" Target="../ink/ink848.xml"/><Relationship Id="rId171" Type="http://schemas.openxmlformats.org/officeDocument/2006/relationships/image" Target="../media/image483.png"/><Relationship Id="rId192" Type="http://schemas.openxmlformats.org/officeDocument/2006/relationships/customXml" Target="../ink/ink869.xml"/><Relationship Id="rId206" Type="http://schemas.openxmlformats.org/officeDocument/2006/relationships/customXml" Target="../ink/ink876.xml"/><Relationship Id="rId227" Type="http://schemas.openxmlformats.org/officeDocument/2006/relationships/image" Target="../media/image511.png"/><Relationship Id="rId248" Type="http://schemas.openxmlformats.org/officeDocument/2006/relationships/customXml" Target="../ink/ink897.xml"/><Relationship Id="rId269" Type="http://schemas.openxmlformats.org/officeDocument/2006/relationships/image" Target="../media/image532.png"/><Relationship Id="rId12" Type="http://schemas.openxmlformats.org/officeDocument/2006/relationships/image" Target="../media/image404.png"/><Relationship Id="rId33" Type="http://schemas.openxmlformats.org/officeDocument/2006/relationships/customXml" Target="../ink/ink790.xml"/><Relationship Id="rId108" Type="http://schemas.openxmlformats.org/officeDocument/2006/relationships/customXml" Target="../ink/ink827.xml"/><Relationship Id="rId129" Type="http://schemas.openxmlformats.org/officeDocument/2006/relationships/image" Target="../media/image462.png"/><Relationship Id="rId54" Type="http://schemas.openxmlformats.org/officeDocument/2006/relationships/customXml" Target="../ink/ink800.xml"/><Relationship Id="rId75" Type="http://schemas.openxmlformats.org/officeDocument/2006/relationships/image" Target="../media/image435.png"/><Relationship Id="rId96" Type="http://schemas.openxmlformats.org/officeDocument/2006/relationships/customXml" Target="../ink/ink821.xml"/><Relationship Id="rId140" Type="http://schemas.openxmlformats.org/officeDocument/2006/relationships/customXml" Target="../ink/ink843.xml"/><Relationship Id="rId161" Type="http://schemas.openxmlformats.org/officeDocument/2006/relationships/image" Target="../media/image478.png"/><Relationship Id="rId182" Type="http://schemas.openxmlformats.org/officeDocument/2006/relationships/customXml" Target="../ink/ink864.xml"/><Relationship Id="rId217" Type="http://schemas.openxmlformats.org/officeDocument/2006/relationships/image" Target="../media/image506.png"/><Relationship Id="rId6" Type="http://schemas.openxmlformats.org/officeDocument/2006/relationships/image" Target="../media/image401.png"/><Relationship Id="rId238" Type="http://schemas.openxmlformats.org/officeDocument/2006/relationships/customXml" Target="../ink/ink892.xml"/><Relationship Id="rId259" Type="http://schemas.openxmlformats.org/officeDocument/2006/relationships/image" Target="../media/image527.png"/><Relationship Id="rId23" Type="http://schemas.openxmlformats.org/officeDocument/2006/relationships/customXml" Target="../ink/ink785.xml"/><Relationship Id="rId119" Type="http://schemas.openxmlformats.org/officeDocument/2006/relationships/image" Target="../media/image457.png"/><Relationship Id="rId270" Type="http://schemas.openxmlformats.org/officeDocument/2006/relationships/customXml" Target="../ink/ink908.xml"/><Relationship Id="rId44" Type="http://schemas.openxmlformats.org/officeDocument/2006/relationships/customXml" Target="../ink/ink795.xml"/><Relationship Id="rId65" Type="http://schemas.openxmlformats.org/officeDocument/2006/relationships/image" Target="../media/image430.png"/><Relationship Id="rId86" Type="http://schemas.openxmlformats.org/officeDocument/2006/relationships/customXml" Target="../ink/ink816.xml"/><Relationship Id="rId130" Type="http://schemas.openxmlformats.org/officeDocument/2006/relationships/customXml" Target="../ink/ink838.xml"/><Relationship Id="rId151" Type="http://schemas.openxmlformats.org/officeDocument/2006/relationships/image" Target="../media/image473.png"/><Relationship Id="rId172" Type="http://schemas.openxmlformats.org/officeDocument/2006/relationships/customXml" Target="../ink/ink859.xml"/><Relationship Id="rId193" Type="http://schemas.openxmlformats.org/officeDocument/2006/relationships/image" Target="../media/image494.png"/><Relationship Id="rId207" Type="http://schemas.openxmlformats.org/officeDocument/2006/relationships/image" Target="../media/image501.png"/><Relationship Id="rId228" Type="http://schemas.openxmlformats.org/officeDocument/2006/relationships/customXml" Target="../ink/ink887.xml"/><Relationship Id="rId249" Type="http://schemas.openxmlformats.org/officeDocument/2006/relationships/image" Target="../media/image522.png"/><Relationship Id="rId13" Type="http://schemas.openxmlformats.org/officeDocument/2006/relationships/customXml" Target="../ink/ink780.xml"/><Relationship Id="rId109" Type="http://schemas.openxmlformats.org/officeDocument/2006/relationships/image" Target="../media/image452.png"/><Relationship Id="rId260" Type="http://schemas.openxmlformats.org/officeDocument/2006/relationships/customXml" Target="../ink/ink903.xml"/><Relationship Id="rId34" Type="http://schemas.openxmlformats.org/officeDocument/2006/relationships/image" Target="../media/image415.png"/><Relationship Id="rId55" Type="http://schemas.openxmlformats.org/officeDocument/2006/relationships/image" Target="../media/image425.png"/><Relationship Id="rId76" Type="http://schemas.openxmlformats.org/officeDocument/2006/relationships/customXml" Target="../ink/ink811.xml"/><Relationship Id="rId97" Type="http://schemas.openxmlformats.org/officeDocument/2006/relationships/image" Target="../media/image446.png"/><Relationship Id="rId120" Type="http://schemas.openxmlformats.org/officeDocument/2006/relationships/customXml" Target="../ink/ink833.xml"/><Relationship Id="rId141" Type="http://schemas.openxmlformats.org/officeDocument/2006/relationships/image" Target="../media/image468.png"/><Relationship Id="rId7" Type="http://schemas.openxmlformats.org/officeDocument/2006/relationships/customXml" Target="../ink/ink777.xml"/><Relationship Id="rId162" Type="http://schemas.openxmlformats.org/officeDocument/2006/relationships/customXml" Target="../ink/ink854.xml"/><Relationship Id="rId183" Type="http://schemas.openxmlformats.org/officeDocument/2006/relationships/image" Target="../media/image489.png"/><Relationship Id="rId218" Type="http://schemas.openxmlformats.org/officeDocument/2006/relationships/customXml" Target="../ink/ink882.xml"/><Relationship Id="rId239" Type="http://schemas.openxmlformats.org/officeDocument/2006/relationships/image" Target="../media/image517.png"/><Relationship Id="rId250" Type="http://schemas.openxmlformats.org/officeDocument/2006/relationships/customXml" Target="../ink/ink898.xml"/><Relationship Id="rId271" Type="http://schemas.openxmlformats.org/officeDocument/2006/relationships/image" Target="../media/image533.png"/><Relationship Id="rId24" Type="http://schemas.openxmlformats.org/officeDocument/2006/relationships/image" Target="../media/image410.png"/><Relationship Id="rId45" Type="http://schemas.openxmlformats.org/officeDocument/2006/relationships/image" Target="../media/image420.png"/><Relationship Id="rId66" Type="http://schemas.openxmlformats.org/officeDocument/2006/relationships/customXml" Target="../ink/ink806.xml"/><Relationship Id="rId87" Type="http://schemas.openxmlformats.org/officeDocument/2006/relationships/image" Target="../media/image441.png"/><Relationship Id="rId110" Type="http://schemas.openxmlformats.org/officeDocument/2006/relationships/customXml" Target="../ink/ink828.xml"/><Relationship Id="rId131" Type="http://schemas.openxmlformats.org/officeDocument/2006/relationships/image" Target="../media/image463.png"/><Relationship Id="rId152" Type="http://schemas.openxmlformats.org/officeDocument/2006/relationships/customXml" Target="../ink/ink849.xml"/><Relationship Id="rId173" Type="http://schemas.openxmlformats.org/officeDocument/2006/relationships/image" Target="../media/image484.png"/><Relationship Id="rId194" Type="http://schemas.openxmlformats.org/officeDocument/2006/relationships/customXml" Target="../ink/ink870.xml"/><Relationship Id="rId208" Type="http://schemas.openxmlformats.org/officeDocument/2006/relationships/customXml" Target="../ink/ink877.xml"/><Relationship Id="rId229" Type="http://schemas.openxmlformats.org/officeDocument/2006/relationships/image" Target="../media/image512.png"/><Relationship Id="rId240" Type="http://schemas.openxmlformats.org/officeDocument/2006/relationships/customXml" Target="../ink/ink893.xml"/><Relationship Id="rId261" Type="http://schemas.openxmlformats.org/officeDocument/2006/relationships/image" Target="../media/image528.png"/><Relationship Id="rId14" Type="http://schemas.openxmlformats.org/officeDocument/2006/relationships/image" Target="../media/image405.png"/><Relationship Id="rId35" Type="http://schemas.openxmlformats.org/officeDocument/2006/relationships/customXml" Target="../ink/ink791.xml"/><Relationship Id="rId56" Type="http://schemas.openxmlformats.org/officeDocument/2006/relationships/customXml" Target="../ink/ink801.xml"/><Relationship Id="rId77" Type="http://schemas.openxmlformats.org/officeDocument/2006/relationships/image" Target="../media/image436.png"/><Relationship Id="rId100" Type="http://schemas.openxmlformats.org/officeDocument/2006/relationships/customXml" Target="../ink/ink823.xml"/><Relationship Id="rId8" Type="http://schemas.openxmlformats.org/officeDocument/2006/relationships/image" Target="../media/image402.png"/><Relationship Id="rId98" Type="http://schemas.openxmlformats.org/officeDocument/2006/relationships/customXml" Target="../ink/ink822.xml"/><Relationship Id="rId121" Type="http://schemas.openxmlformats.org/officeDocument/2006/relationships/image" Target="../media/image458.png"/><Relationship Id="rId142" Type="http://schemas.openxmlformats.org/officeDocument/2006/relationships/customXml" Target="../ink/ink844.xml"/><Relationship Id="rId163" Type="http://schemas.openxmlformats.org/officeDocument/2006/relationships/image" Target="../media/image479.png"/><Relationship Id="rId184" Type="http://schemas.openxmlformats.org/officeDocument/2006/relationships/customXml" Target="../ink/ink865.xml"/><Relationship Id="rId219" Type="http://schemas.openxmlformats.org/officeDocument/2006/relationships/image" Target="../media/image507.png"/><Relationship Id="rId230" Type="http://schemas.openxmlformats.org/officeDocument/2006/relationships/customXml" Target="../ink/ink888.xml"/><Relationship Id="rId251" Type="http://schemas.openxmlformats.org/officeDocument/2006/relationships/image" Target="../media/image523.png"/><Relationship Id="rId25" Type="http://schemas.openxmlformats.org/officeDocument/2006/relationships/customXml" Target="../ink/ink786.xml"/><Relationship Id="rId46" Type="http://schemas.openxmlformats.org/officeDocument/2006/relationships/customXml" Target="../ink/ink796.xml"/><Relationship Id="rId67" Type="http://schemas.openxmlformats.org/officeDocument/2006/relationships/image" Target="../media/image431.png"/><Relationship Id="rId272" Type="http://schemas.openxmlformats.org/officeDocument/2006/relationships/customXml" Target="../ink/ink909.xml"/><Relationship Id="rId88" Type="http://schemas.openxmlformats.org/officeDocument/2006/relationships/customXml" Target="../ink/ink817.xml"/><Relationship Id="rId111" Type="http://schemas.openxmlformats.org/officeDocument/2006/relationships/image" Target="../media/image453.png"/><Relationship Id="rId132" Type="http://schemas.openxmlformats.org/officeDocument/2006/relationships/customXml" Target="../ink/ink839.xml"/><Relationship Id="rId153" Type="http://schemas.openxmlformats.org/officeDocument/2006/relationships/image" Target="../media/image474.png"/><Relationship Id="rId174" Type="http://schemas.openxmlformats.org/officeDocument/2006/relationships/customXml" Target="../ink/ink860.xml"/><Relationship Id="rId195" Type="http://schemas.openxmlformats.org/officeDocument/2006/relationships/image" Target="../media/image495.png"/><Relationship Id="rId209" Type="http://schemas.openxmlformats.org/officeDocument/2006/relationships/image" Target="../media/image502.png"/><Relationship Id="rId220" Type="http://schemas.openxmlformats.org/officeDocument/2006/relationships/customXml" Target="../ink/ink883.xml"/><Relationship Id="rId241" Type="http://schemas.openxmlformats.org/officeDocument/2006/relationships/image" Target="../media/image518.png"/><Relationship Id="rId15" Type="http://schemas.openxmlformats.org/officeDocument/2006/relationships/customXml" Target="../ink/ink781.xml"/><Relationship Id="rId36" Type="http://schemas.openxmlformats.org/officeDocument/2006/relationships/image" Target="../media/image852.png"/><Relationship Id="rId57" Type="http://schemas.openxmlformats.org/officeDocument/2006/relationships/image" Target="../media/image426.png"/><Relationship Id="rId262" Type="http://schemas.openxmlformats.org/officeDocument/2006/relationships/customXml" Target="../ink/ink904.xml"/><Relationship Id="rId78" Type="http://schemas.openxmlformats.org/officeDocument/2006/relationships/customXml" Target="../ink/ink812.xml"/><Relationship Id="rId99" Type="http://schemas.openxmlformats.org/officeDocument/2006/relationships/image" Target="../media/image447.png"/><Relationship Id="rId101" Type="http://schemas.openxmlformats.org/officeDocument/2006/relationships/image" Target="../media/image448.png"/><Relationship Id="rId122" Type="http://schemas.openxmlformats.org/officeDocument/2006/relationships/customXml" Target="../ink/ink834.xml"/><Relationship Id="rId143" Type="http://schemas.openxmlformats.org/officeDocument/2006/relationships/image" Target="../media/image469.png"/><Relationship Id="rId164" Type="http://schemas.openxmlformats.org/officeDocument/2006/relationships/customXml" Target="../ink/ink855.xml"/><Relationship Id="rId185" Type="http://schemas.openxmlformats.org/officeDocument/2006/relationships/image" Target="../media/image490.png"/><Relationship Id="rId9" Type="http://schemas.openxmlformats.org/officeDocument/2006/relationships/customXml" Target="../ink/ink778.xml"/><Relationship Id="rId210" Type="http://schemas.openxmlformats.org/officeDocument/2006/relationships/customXml" Target="../ink/ink878.xml"/><Relationship Id="rId26" Type="http://schemas.openxmlformats.org/officeDocument/2006/relationships/image" Target="../media/image411.png"/><Relationship Id="rId231" Type="http://schemas.openxmlformats.org/officeDocument/2006/relationships/image" Target="../media/image513.png"/><Relationship Id="rId252" Type="http://schemas.openxmlformats.org/officeDocument/2006/relationships/customXml" Target="../ink/ink899.xml"/><Relationship Id="rId273" Type="http://schemas.openxmlformats.org/officeDocument/2006/relationships/image" Target="../media/image534.png"/><Relationship Id="rId47" Type="http://schemas.openxmlformats.org/officeDocument/2006/relationships/image" Target="../media/image421.png"/><Relationship Id="rId68" Type="http://schemas.openxmlformats.org/officeDocument/2006/relationships/customXml" Target="../ink/ink807.xml"/><Relationship Id="rId89" Type="http://schemas.openxmlformats.org/officeDocument/2006/relationships/image" Target="../media/image442.png"/><Relationship Id="rId112" Type="http://schemas.openxmlformats.org/officeDocument/2006/relationships/customXml" Target="../ink/ink829.xml"/><Relationship Id="rId133" Type="http://schemas.openxmlformats.org/officeDocument/2006/relationships/image" Target="../media/image464.png"/><Relationship Id="rId154" Type="http://schemas.openxmlformats.org/officeDocument/2006/relationships/customXml" Target="../ink/ink850.xml"/><Relationship Id="rId175" Type="http://schemas.openxmlformats.org/officeDocument/2006/relationships/image" Target="../media/image485.png"/><Relationship Id="rId196" Type="http://schemas.openxmlformats.org/officeDocument/2006/relationships/customXml" Target="../ink/ink871.xml"/><Relationship Id="rId200" Type="http://schemas.openxmlformats.org/officeDocument/2006/relationships/customXml" Target="../ink/ink873.xml"/><Relationship Id="rId16" Type="http://schemas.openxmlformats.org/officeDocument/2006/relationships/image" Target="../media/image406.png"/><Relationship Id="rId221" Type="http://schemas.openxmlformats.org/officeDocument/2006/relationships/image" Target="../media/image508.png"/><Relationship Id="rId242" Type="http://schemas.openxmlformats.org/officeDocument/2006/relationships/customXml" Target="../ink/ink894.xml"/><Relationship Id="rId263" Type="http://schemas.openxmlformats.org/officeDocument/2006/relationships/image" Target="../media/image529.png"/><Relationship Id="rId37" Type="http://schemas.openxmlformats.org/officeDocument/2006/relationships/image" Target="../media/image24.tmp"/><Relationship Id="rId58" Type="http://schemas.openxmlformats.org/officeDocument/2006/relationships/customXml" Target="../ink/ink802.xml"/><Relationship Id="rId79" Type="http://schemas.openxmlformats.org/officeDocument/2006/relationships/image" Target="../media/image437.png"/><Relationship Id="rId102" Type="http://schemas.openxmlformats.org/officeDocument/2006/relationships/customXml" Target="../ink/ink824.xml"/><Relationship Id="rId123" Type="http://schemas.openxmlformats.org/officeDocument/2006/relationships/image" Target="../media/image459.png"/><Relationship Id="rId144" Type="http://schemas.openxmlformats.org/officeDocument/2006/relationships/customXml" Target="../ink/ink845.xml"/><Relationship Id="rId90" Type="http://schemas.openxmlformats.org/officeDocument/2006/relationships/customXml" Target="../ink/ink818.xml"/><Relationship Id="rId165" Type="http://schemas.openxmlformats.org/officeDocument/2006/relationships/image" Target="../media/image480.png"/><Relationship Id="rId186" Type="http://schemas.openxmlformats.org/officeDocument/2006/relationships/customXml" Target="../ink/ink866.xml"/><Relationship Id="rId211" Type="http://schemas.openxmlformats.org/officeDocument/2006/relationships/image" Target="../media/image503.png"/><Relationship Id="rId232" Type="http://schemas.openxmlformats.org/officeDocument/2006/relationships/customXml" Target="../ink/ink889.xml"/><Relationship Id="rId253" Type="http://schemas.openxmlformats.org/officeDocument/2006/relationships/image" Target="../media/image524.png"/><Relationship Id="rId274" Type="http://schemas.openxmlformats.org/officeDocument/2006/relationships/customXml" Target="../ink/ink910.xml"/><Relationship Id="rId27" Type="http://schemas.openxmlformats.org/officeDocument/2006/relationships/customXml" Target="../ink/ink787.xml"/><Relationship Id="rId48" Type="http://schemas.openxmlformats.org/officeDocument/2006/relationships/customXml" Target="../ink/ink797.xml"/><Relationship Id="rId69" Type="http://schemas.openxmlformats.org/officeDocument/2006/relationships/image" Target="../media/image432.png"/><Relationship Id="rId113" Type="http://schemas.openxmlformats.org/officeDocument/2006/relationships/image" Target="../media/image454.png"/><Relationship Id="rId134" Type="http://schemas.openxmlformats.org/officeDocument/2006/relationships/customXml" Target="../ink/ink840.xml"/><Relationship Id="rId80" Type="http://schemas.openxmlformats.org/officeDocument/2006/relationships/customXml" Target="../ink/ink813.xml"/><Relationship Id="rId155" Type="http://schemas.openxmlformats.org/officeDocument/2006/relationships/image" Target="../media/image475.png"/><Relationship Id="rId176" Type="http://schemas.openxmlformats.org/officeDocument/2006/relationships/customXml" Target="../ink/ink861.xml"/><Relationship Id="rId197" Type="http://schemas.openxmlformats.org/officeDocument/2006/relationships/image" Target="../media/image496.png"/><Relationship Id="rId201" Type="http://schemas.openxmlformats.org/officeDocument/2006/relationships/image" Target="../media/image498.png"/><Relationship Id="rId222" Type="http://schemas.openxmlformats.org/officeDocument/2006/relationships/customXml" Target="../ink/ink884.xml"/><Relationship Id="rId243" Type="http://schemas.openxmlformats.org/officeDocument/2006/relationships/image" Target="../media/image519.png"/><Relationship Id="rId264" Type="http://schemas.openxmlformats.org/officeDocument/2006/relationships/customXml" Target="../ink/ink905.xml"/><Relationship Id="rId17" Type="http://schemas.openxmlformats.org/officeDocument/2006/relationships/customXml" Target="../ink/ink782.xml"/><Relationship Id="rId38" Type="http://schemas.openxmlformats.org/officeDocument/2006/relationships/customXml" Target="../ink/ink792.xml"/><Relationship Id="rId59" Type="http://schemas.openxmlformats.org/officeDocument/2006/relationships/image" Target="../media/image427.png"/><Relationship Id="rId103" Type="http://schemas.openxmlformats.org/officeDocument/2006/relationships/image" Target="../media/image449.png"/><Relationship Id="rId124" Type="http://schemas.openxmlformats.org/officeDocument/2006/relationships/customXml" Target="../ink/ink835.xml"/><Relationship Id="rId70" Type="http://schemas.openxmlformats.org/officeDocument/2006/relationships/customXml" Target="../ink/ink808.xml"/><Relationship Id="rId91" Type="http://schemas.openxmlformats.org/officeDocument/2006/relationships/image" Target="../media/image443.png"/><Relationship Id="rId145" Type="http://schemas.openxmlformats.org/officeDocument/2006/relationships/image" Target="../media/image470.png"/><Relationship Id="rId166" Type="http://schemas.openxmlformats.org/officeDocument/2006/relationships/customXml" Target="../ink/ink856.xml"/><Relationship Id="rId187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9.xml"/><Relationship Id="rId233" Type="http://schemas.openxmlformats.org/officeDocument/2006/relationships/image" Target="../media/image514.png"/><Relationship Id="rId254" Type="http://schemas.openxmlformats.org/officeDocument/2006/relationships/customXml" Target="../ink/ink900.xml"/><Relationship Id="rId28" Type="http://schemas.openxmlformats.org/officeDocument/2006/relationships/image" Target="../media/image412.png"/><Relationship Id="rId49" Type="http://schemas.openxmlformats.org/officeDocument/2006/relationships/image" Target="../media/image422.png"/><Relationship Id="rId114" Type="http://schemas.openxmlformats.org/officeDocument/2006/relationships/customXml" Target="../ink/ink830.xml"/><Relationship Id="rId275" Type="http://schemas.openxmlformats.org/officeDocument/2006/relationships/image" Target="../media/image535.png"/><Relationship Id="rId60" Type="http://schemas.openxmlformats.org/officeDocument/2006/relationships/customXml" Target="../ink/ink803.xml"/><Relationship Id="rId81" Type="http://schemas.openxmlformats.org/officeDocument/2006/relationships/image" Target="../media/image438.png"/><Relationship Id="rId135" Type="http://schemas.openxmlformats.org/officeDocument/2006/relationships/image" Target="../media/image465.png"/><Relationship Id="rId156" Type="http://schemas.openxmlformats.org/officeDocument/2006/relationships/customXml" Target="../ink/ink851.xml"/><Relationship Id="rId177" Type="http://schemas.openxmlformats.org/officeDocument/2006/relationships/image" Target="../media/image486.png"/><Relationship Id="rId198" Type="http://schemas.openxmlformats.org/officeDocument/2006/relationships/customXml" Target="../ink/ink872.xml"/><Relationship Id="rId202" Type="http://schemas.openxmlformats.org/officeDocument/2006/relationships/customXml" Target="../ink/ink874.xml"/><Relationship Id="rId223" Type="http://schemas.openxmlformats.org/officeDocument/2006/relationships/image" Target="../media/image509.png"/><Relationship Id="rId244" Type="http://schemas.openxmlformats.org/officeDocument/2006/relationships/customXml" Target="../ink/ink895.xml"/><Relationship Id="rId18" Type="http://schemas.openxmlformats.org/officeDocument/2006/relationships/image" Target="../media/image407.png"/><Relationship Id="rId39" Type="http://schemas.openxmlformats.org/officeDocument/2006/relationships/image" Target="../media/image417.png"/><Relationship Id="rId265" Type="http://schemas.openxmlformats.org/officeDocument/2006/relationships/image" Target="../media/image530.png"/><Relationship Id="rId50" Type="http://schemas.openxmlformats.org/officeDocument/2006/relationships/customXml" Target="../ink/ink798.xml"/><Relationship Id="rId104" Type="http://schemas.openxmlformats.org/officeDocument/2006/relationships/customXml" Target="../ink/ink825.xml"/><Relationship Id="rId125" Type="http://schemas.openxmlformats.org/officeDocument/2006/relationships/image" Target="../media/image460.png"/><Relationship Id="rId146" Type="http://schemas.openxmlformats.org/officeDocument/2006/relationships/customXml" Target="../ink/ink846.xml"/><Relationship Id="rId167" Type="http://schemas.openxmlformats.org/officeDocument/2006/relationships/image" Target="../media/image481.png"/><Relationship Id="rId188" Type="http://schemas.openxmlformats.org/officeDocument/2006/relationships/customXml" Target="../ink/ink867.xml"/><Relationship Id="rId71" Type="http://schemas.openxmlformats.org/officeDocument/2006/relationships/image" Target="../media/image433.png"/><Relationship Id="rId92" Type="http://schemas.openxmlformats.org/officeDocument/2006/relationships/customXml" Target="../ink/ink819.xml"/><Relationship Id="rId213" Type="http://schemas.openxmlformats.org/officeDocument/2006/relationships/image" Target="../media/image504.png"/><Relationship Id="rId234" Type="http://schemas.openxmlformats.org/officeDocument/2006/relationships/customXml" Target="../ink/ink890.xml"/><Relationship Id="rId2" Type="http://schemas.openxmlformats.org/officeDocument/2006/relationships/image" Target="../media/image23.tmp"/><Relationship Id="rId29" Type="http://schemas.openxmlformats.org/officeDocument/2006/relationships/customXml" Target="../ink/ink788.xml"/><Relationship Id="rId255" Type="http://schemas.openxmlformats.org/officeDocument/2006/relationships/image" Target="../media/image525.png"/><Relationship Id="rId276" Type="http://schemas.openxmlformats.org/officeDocument/2006/relationships/customXml" Target="../ink/ink911.xml"/><Relationship Id="rId40" Type="http://schemas.openxmlformats.org/officeDocument/2006/relationships/customXml" Target="../ink/ink793.xml"/><Relationship Id="rId115" Type="http://schemas.openxmlformats.org/officeDocument/2006/relationships/image" Target="../media/image455.png"/><Relationship Id="rId136" Type="http://schemas.openxmlformats.org/officeDocument/2006/relationships/customXml" Target="../ink/ink841.xml"/><Relationship Id="rId157" Type="http://schemas.openxmlformats.org/officeDocument/2006/relationships/image" Target="../media/image476.png"/><Relationship Id="rId178" Type="http://schemas.openxmlformats.org/officeDocument/2006/relationships/customXml" Target="../ink/ink862.xml"/><Relationship Id="rId61" Type="http://schemas.openxmlformats.org/officeDocument/2006/relationships/image" Target="../media/image428.png"/><Relationship Id="rId82" Type="http://schemas.openxmlformats.org/officeDocument/2006/relationships/customXml" Target="../ink/ink814.xml"/><Relationship Id="rId199" Type="http://schemas.openxmlformats.org/officeDocument/2006/relationships/image" Target="../media/image497.png"/><Relationship Id="rId203" Type="http://schemas.openxmlformats.org/officeDocument/2006/relationships/image" Target="../media/image499.png"/><Relationship Id="rId19" Type="http://schemas.openxmlformats.org/officeDocument/2006/relationships/customXml" Target="../ink/ink783.xml"/><Relationship Id="rId224" Type="http://schemas.openxmlformats.org/officeDocument/2006/relationships/customXml" Target="../ink/ink885.xml"/><Relationship Id="rId245" Type="http://schemas.openxmlformats.org/officeDocument/2006/relationships/image" Target="../media/image520.png"/><Relationship Id="rId266" Type="http://schemas.openxmlformats.org/officeDocument/2006/relationships/customXml" Target="../ink/ink906.xml"/><Relationship Id="rId30" Type="http://schemas.openxmlformats.org/officeDocument/2006/relationships/image" Target="../media/image413.png"/><Relationship Id="rId105" Type="http://schemas.openxmlformats.org/officeDocument/2006/relationships/image" Target="../media/image450.png"/><Relationship Id="rId126" Type="http://schemas.openxmlformats.org/officeDocument/2006/relationships/customXml" Target="../ink/ink836.xml"/><Relationship Id="rId147" Type="http://schemas.openxmlformats.org/officeDocument/2006/relationships/image" Target="../media/image471.png"/><Relationship Id="rId168" Type="http://schemas.openxmlformats.org/officeDocument/2006/relationships/customXml" Target="../ink/ink857.xml"/><Relationship Id="rId51" Type="http://schemas.openxmlformats.org/officeDocument/2006/relationships/image" Target="../media/image423.png"/><Relationship Id="rId72" Type="http://schemas.openxmlformats.org/officeDocument/2006/relationships/customXml" Target="../ink/ink809.xml"/><Relationship Id="rId93" Type="http://schemas.openxmlformats.org/officeDocument/2006/relationships/image" Target="../media/image444.png"/><Relationship Id="rId189" Type="http://schemas.openxmlformats.org/officeDocument/2006/relationships/image" Target="../media/image492.png"/><Relationship Id="rId3" Type="http://schemas.openxmlformats.org/officeDocument/2006/relationships/customXml" Target="../ink/ink775.xml"/><Relationship Id="rId214" Type="http://schemas.openxmlformats.org/officeDocument/2006/relationships/customXml" Target="../ink/ink880.xml"/><Relationship Id="rId235" Type="http://schemas.openxmlformats.org/officeDocument/2006/relationships/image" Target="../media/image515.png"/><Relationship Id="rId256" Type="http://schemas.openxmlformats.org/officeDocument/2006/relationships/customXml" Target="../ink/ink901.xml"/><Relationship Id="rId277" Type="http://schemas.openxmlformats.org/officeDocument/2006/relationships/image" Target="../media/image536.png"/><Relationship Id="rId116" Type="http://schemas.openxmlformats.org/officeDocument/2006/relationships/customXml" Target="../ink/ink831.xml"/><Relationship Id="rId137" Type="http://schemas.openxmlformats.org/officeDocument/2006/relationships/image" Target="../media/image466.png"/><Relationship Id="rId158" Type="http://schemas.openxmlformats.org/officeDocument/2006/relationships/customXml" Target="../ink/ink852.xml"/><Relationship Id="rId20" Type="http://schemas.openxmlformats.org/officeDocument/2006/relationships/image" Target="../media/image408.png"/><Relationship Id="rId41" Type="http://schemas.openxmlformats.org/officeDocument/2006/relationships/image" Target="../media/image418.png"/><Relationship Id="rId62" Type="http://schemas.openxmlformats.org/officeDocument/2006/relationships/customXml" Target="../ink/ink804.xml"/><Relationship Id="rId83" Type="http://schemas.openxmlformats.org/officeDocument/2006/relationships/image" Target="../media/image439.png"/><Relationship Id="rId179" Type="http://schemas.openxmlformats.org/officeDocument/2006/relationships/image" Target="../media/image487.png"/><Relationship Id="rId190" Type="http://schemas.openxmlformats.org/officeDocument/2006/relationships/customXml" Target="../ink/ink868.xml"/><Relationship Id="rId204" Type="http://schemas.openxmlformats.org/officeDocument/2006/relationships/customXml" Target="../ink/ink875.xml"/><Relationship Id="rId225" Type="http://schemas.openxmlformats.org/officeDocument/2006/relationships/image" Target="../media/image510.png"/><Relationship Id="rId246" Type="http://schemas.openxmlformats.org/officeDocument/2006/relationships/customXml" Target="../ink/ink896.xml"/><Relationship Id="rId267" Type="http://schemas.openxmlformats.org/officeDocument/2006/relationships/image" Target="../media/image531.png"/><Relationship Id="rId106" Type="http://schemas.openxmlformats.org/officeDocument/2006/relationships/customXml" Target="../ink/ink826.xml"/><Relationship Id="rId127" Type="http://schemas.openxmlformats.org/officeDocument/2006/relationships/image" Target="../media/image461.png"/><Relationship Id="rId10" Type="http://schemas.openxmlformats.org/officeDocument/2006/relationships/image" Target="../media/image403.png"/><Relationship Id="rId31" Type="http://schemas.openxmlformats.org/officeDocument/2006/relationships/customXml" Target="../ink/ink789.xml"/><Relationship Id="rId52" Type="http://schemas.openxmlformats.org/officeDocument/2006/relationships/customXml" Target="../ink/ink799.xml"/><Relationship Id="rId73" Type="http://schemas.openxmlformats.org/officeDocument/2006/relationships/image" Target="../media/image434.png"/><Relationship Id="rId94" Type="http://schemas.openxmlformats.org/officeDocument/2006/relationships/customXml" Target="../ink/ink820.xml"/><Relationship Id="rId148" Type="http://schemas.openxmlformats.org/officeDocument/2006/relationships/customXml" Target="../ink/ink847.xml"/><Relationship Id="rId169" Type="http://schemas.openxmlformats.org/officeDocument/2006/relationships/image" Target="../media/image482.png"/><Relationship Id="rId4" Type="http://schemas.openxmlformats.org/officeDocument/2006/relationships/image" Target="../media/image400.png"/><Relationship Id="rId180" Type="http://schemas.openxmlformats.org/officeDocument/2006/relationships/customXml" Target="../ink/ink863.xml"/><Relationship Id="rId215" Type="http://schemas.openxmlformats.org/officeDocument/2006/relationships/image" Target="../media/image505.png"/><Relationship Id="rId236" Type="http://schemas.openxmlformats.org/officeDocument/2006/relationships/customXml" Target="../ink/ink891.xml"/><Relationship Id="rId257" Type="http://schemas.openxmlformats.org/officeDocument/2006/relationships/image" Target="../media/image526.png"/><Relationship Id="rId278" Type="http://schemas.openxmlformats.org/officeDocument/2006/relationships/customXml" Target="../ink/ink912.xml"/><Relationship Id="rId42" Type="http://schemas.openxmlformats.org/officeDocument/2006/relationships/customXml" Target="../ink/ink794.xml"/><Relationship Id="rId84" Type="http://schemas.openxmlformats.org/officeDocument/2006/relationships/customXml" Target="../ink/ink815.xml"/><Relationship Id="rId138" Type="http://schemas.openxmlformats.org/officeDocument/2006/relationships/customXml" Target="../ink/ink842.xml"/><Relationship Id="rId191" Type="http://schemas.openxmlformats.org/officeDocument/2006/relationships/image" Target="../media/image493.png"/><Relationship Id="rId205" Type="http://schemas.openxmlformats.org/officeDocument/2006/relationships/image" Target="../media/image500.png"/><Relationship Id="rId247" Type="http://schemas.openxmlformats.org/officeDocument/2006/relationships/image" Target="../media/image521.png"/><Relationship Id="rId107" Type="http://schemas.openxmlformats.org/officeDocument/2006/relationships/image" Target="../media/image451.png"/><Relationship Id="rId11" Type="http://schemas.openxmlformats.org/officeDocument/2006/relationships/customXml" Target="../ink/ink779.xml"/><Relationship Id="rId53" Type="http://schemas.openxmlformats.org/officeDocument/2006/relationships/image" Target="../media/image424.png"/><Relationship Id="rId149" Type="http://schemas.openxmlformats.org/officeDocument/2006/relationships/image" Target="../media/image472.png"/><Relationship Id="rId95" Type="http://schemas.openxmlformats.org/officeDocument/2006/relationships/image" Target="../media/image445.png"/><Relationship Id="rId160" Type="http://schemas.openxmlformats.org/officeDocument/2006/relationships/customXml" Target="../ink/ink853.xml"/><Relationship Id="rId216" Type="http://schemas.openxmlformats.org/officeDocument/2006/relationships/customXml" Target="../ink/ink88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8.xml"/><Relationship Id="rId18" Type="http://schemas.openxmlformats.org/officeDocument/2006/relationships/image" Target="../media/image786.png"/><Relationship Id="rId26" Type="http://schemas.openxmlformats.org/officeDocument/2006/relationships/image" Target="../media/image790.png"/><Relationship Id="rId39" Type="http://schemas.openxmlformats.org/officeDocument/2006/relationships/customXml" Target="../ink/ink931.xml"/><Relationship Id="rId21" Type="http://schemas.openxmlformats.org/officeDocument/2006/relationships/customXml" Target="../ink/ink922.xml"/><Relationship Id="rId34" Type="http://schemas.openxmlformats.org/officeDocument/2006/relationships/image" Target="../media/image794.png"/><Relationship Id="rId42" Type="http://schemas.openxmlformats.org/officeDocument/2006/relationships/image" Target="../media/image798.png"/><Relationship Id="rId47" Type="http://schemas.openxmlformats.org/officeDocument/2006/relationships/customXml" Target="../ink/ink935.xml"/><Relationship Id="rId50" Type="http://schemas.openxmlformats.org/officeDocument/2006/relationships/image" Target="../media/image802.png"/><Relationship Id="rId7" Type="http://schemas.openxmlformats.org/officeDocument/2006/relationships/customXml" Target="../ink/ink915.xml"/><Relationship Id="rId2" Type="http://schemas.openxmlformats.org/officeDocument/2006/relationships/image" Target="../media/image25.tmp"/><Relationship Id="rId16" Type="http://schemas.openxmlformats.org/officeDocument/2006/relationships/image" Target="../media/image785.png"/><Relationship Id="rId29" Type="http://schemas.openxmlformats.org/officeDocument/2006/relationships/customXml" Target="../ink/ink926.xml"/><Relationship Id="rId11" Type="http://schemas.openxmlformats.org/officeDocument/2006/relationships/customXml" Target="../ink/ink917.xml"/><Relationship Id="rId24" Type="http://schemas.openxmlformats.org/officeDocument/2006/relationships/image" Target="../media/image789.png"/><Relationship Id="rId32" Type="http://schemas.openxmlformats.org/officeDocument/2006/relationships/image" Target="../media/image793.png"/><Relationship Id="rId37" Type="http://schemas.openxmlformats.org/officeDocument/2006/relationships/customXml" Target="../ink/ink930.xml"/><Relationship Id="rId40" Type="http://schemas.openxmlformats.org/officeDocument/2006/relationships/image" Target="../media/image797.png"/><Relationship Id="rId45" Type="http://schemas.openxmlformats.org/officeDocument/2006/relationships/customXml" Target="../ink/ink934.xml"/><Relationship Id="rId5" Type="http://schemas.openxmlformats.org/officeDocument/2006/relationships/customXml" Target="../ink/ink914.xml"/><Relationship Id="rId15" Type="http://schemas.openxmlformats.org/officeDocument/2006/relationships/customXml" Target="../ink/ink919.xml"/><Relationship Id="rId23" Type="http://schemas.openxmlformats.org/officeDocument/2006/relationships/customXml" Target="../ink/ink923.xml"/><Relationship Id="rId28" Type="http://schemas.openxmlformats.org/officeDocument/2006/relationships/image" Target="../media/image791.png"/><Relationship Id="rId36" Type="http://schemas.openxmlformats.org/officeDocument/2006/relationships/image" Target="../media/image795.png"/><Relationship Id="rId49" Type="http://schemas.openxmlformats.org/officeDocument/2006/relationships/customXml" Target="../ink/ink936.xml"/><Relationship Id="rId10" Type="http://schemas.openxmlformats.org/officeDocument/2006/relationships/image" Target="../media/image782.png"/><Relationship Id="rId19" Type="http://schemas.openxmlformats.org/officeDocument/2006/relationships/customXml" Target="../ink/ink921.xml"/><Relationship Id="rId31" Type="http://schemas.openxmlformats.org/officeDocument/2006/relationships/customXml" Target="../ink/ink927.xml"/><Relationship Id="rId44" Type="http://schemas.openxmlformats.org/officeDocument/2006/relationships/image" Target="../media/image799.png"/><Relationship Id="rId52" Type="http://schemas.openxmlformats.org/officeDocument/2006/relationships/image" Target="../media/image803.png"/><Relationship Id="rId4" Type="http://schemas.openxmlformats.org/officeDocument/2006/relationships/image" Target="../media/image779.png"/><Relationship Id="rId9" Type="http://schemas.openxmlformats.org/officeDocument/2006/relationships/customXml" Target="../ink/ink916.xml"/><Relationship Id="rId14" Type="http://schemas.openxmlformats.org/officeDocument/2006/relationships/image" Target="../media/image784.png"/><Relationship Id="rId22" Type="http://schemas.openxmlformats.org/officeDocument/2006/relationships/image" Target="../media/image788.png"/><Relationship Id="rId27" Type="http://schemas.openxmlformats.org/officeDocument/2006/relationships/customXml" Target="../ink/ink925.xml"/><Relationship Id="rId30" Type="http://schemas.openxmlformats.org/officeDocument/2006/relationships/image" Target="../media/image792.png"/><Relationship Id="rId35" Type="http://schemas.openxmlformats.org/officeDocument/2006/relationships/customXml" Target="../ink/ink929.xml"/><Relationship Id="rId43" Type="http://schemas.openxmlformats.org/officeDocument/2006/relationships/customXml" Target="../ink/ink933.xml"/><Relationship Id="rId48" Type="http://schemas.openxmlformats.org/officeDocument/2006/relationships/image" Target="../media/image801.png"/><Relationship Id="rId8" Type="http://schemas.openxmlformats.org/officeDocument/2006/relationships/image" Target="../media/image781.png"/><Relationship Id="rId51" Type="http://schemas.openxmlformats.org/officeDocument/2006/relationships/customXml" Target="../ink/ink937.xml"/><Relationship Id="rId3" Type="http://schemas.openxmlformats.org/officeDocument/2006/relationships/customXml" Target="../ink/ink913.xml"/><Relationship Id="rId12" Type="http://schemas.openxmlformats.org/officeDocument/2006/relationships/image" Target="../media/image783.png"/><Relationship Id="rId17" Type="http://schemas.openxmlformats.org/officeDocument/2006/relationships/customXml" Target="../ink/ink920.xml"/><Relationship Id="rId25" Type="http://schemas.openxmlformats.org/officeDocument/2006/relationships/customXml" Target="../ink/ink924.xml"/><Relationship Id="rId33" Type="http://schemas.openxmlformats.org/officeDocument/2006/relationships/customXml" Target="../ink/ink928.xml"/><Relationship Id="rId38" Type="http://schemas.openxmlformats.org/officeDocument/2006/relationships/image" Target="../media/image796.png"/><Relationship Id="rId46" Type="http://schemas.openxmlformats.org/officeDocument/2006/relationships/image" Target="../media/image800.png"/><Relationship Id="rId20" Type="http://schemas.openxmlformats.org/officeDocument/2006/relationships/image" Target="../media/image787.png"/><Relationship Id="rId41" Type="http://schemas.openxmlformats.org/officeDocument/2006/relationships/customXml" Target="../ink/ink9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6.png"/><Relationship Id="rId21" Type="http://schemas.openxmlformats.org/officeDocument/2006/relationships/customXml" Target="../ink/ink947.xml"/><Relationship Id="rId42" Type="http://schemas.openxmlformats.org/officeDocument/2006/relationships/image" Target="../media/image824.png"/><Relationship Id="rId47" Type="http://schemas.openxmlformats.org/officeDocument/2006/relationships/customXml" Target="../ink/ink960.xml"/><Relationship Id="rId63" Type="http://schemas.openxmlformats.org/officeDocument/2006/relationships/customXml" Target="../ink/ink968.xml"/><Relationship Id="rId68" Type="http://schemas.openxmlformats.org/officeDocument/2006/relationships/image" Target="../media/image837.png"/><Relationship Id="rId84" Type="http://schemas.openxmlformats.org/officeDocument/2006/relationships/image" Target="../media/image845.png"/><Relationship Id="rId89" Type="http://schemas.openxmlformats.org/officeDocument/2006/relationships/customXml" Target="../ink/ink981.xml"/><Relationship Id="rId16" Type="http://schemas.openxmlformats.org/officeDocument/2006/relationships/image" Target="../media/image811.png"/><Relationship Id="rId11" Type="http://schemas.openxmlformats.org/officeDocument/2006/relationships/customXml" Target="../ink/ink942.xml"/><Relationship Id="rId32" Type="http://schemas.openxmlformats.org/officeDocument/2006/relationships/image" Target="../media/image819.png"/><Relationship Id="rId37" Type="http://schemas.openxmlformats.org/officeDocument/2006/relationships/customXml" Target="../ink/ink955.xml"/><Relationship Id="rId53" Type="http://schemas.openxmlformats.org/officeDocument/2006/relationships/customXml" Target="../ink/ink963.xml"/><Relationship Id="rId58" Type="http://schemas.openxmlformats.org/officeDocument/2006/relationships/image" Target="../media/image832.png"/><Relationship Id="rId74" Type="http://schemas.openxmlformats.org/officeDocument/2006/relationships/image" Target="../media/image840.png"/><Relationship Id="rId79" Type="http://schemas.openxmlformats.org/officeDocument/2006/relationships/customXml" Target="../ink/ink976.xml"/><Relationship Id="rId5" Type="http://schemas.openxmlformats.org/officeDocument/2006/relationships/customXml" Target="../ink/ink939.xml"/><Relationship Id="rId90" Type="http://schemas.openxmlformats.org/officeDocument/2006/relationships/image" Target="../media/image848.png"/><Relationship Id="rId95" Type="http://schemas.openxmlformats.org/officeDocument/2006/relationships/customXml" Target="../ink/ink984.xml"/><Relationship Id="rId22" Type="http://schemas.openxmlformats.org/officeDocument/2006/relationships/image" Target="../media/image814.png"/><Relationship Id="rId27" Type="http://schemas.openxmlformats.org/officeDocument/2006/relationships/customXml" Target="../ink/ink950.xml"/><Relationship Id="rId43" Type="http://schemas.openxmlformats.org/officeDocument/2006/relationships/customXml" Target="../ink/ink958.xml"/><Relationship Id="rId48" Type="http://schemas.openxmlformats.org/officeDocument/2006/relationships/image" Target="../media/image827.png"/><Relationship Id="rId64" Type="http://schemas.openxmlformats.org/officeDocument/2006/relationships/image" Target="../media/image835.png"/><Relationship Id="rId69" Type="http://schemas.openxmlformats.org/officeDocument/2006/relationships/customXml" Target="../ink/ink971.xml"/><Relationship Id="rId8" Type="http://schemas.openxmlformats.org/officeDocument/2006/relationships/image" Target="../media/image807.png"/><Relationship Id="rId51" Type="http://schemas.openxmlformats.org/officeDocument/2006/relationships/customXml" Target="../ink/ink962.xml"/><Relationship Id="rId72" Type="http://schemas.openxmlformats.org/officeDocument/2006/relationships/image" Target="../media/image839.png"/><Relationship Id="rId80" Type="http://schemas.openxmlformats.org/officeDocument/2006/relationships/image" Target="../media/image843.png"/><Relationship Id="rId85" Type="http://schemas.openxmlformats.org/officeDocument/2006/relationships/customXml" Target="../ink/ink979.xml"/><Relationship Id="rId93" Type="http://schemas.openxmlformats.org/officeDocument/2006/relationships/customXml" Target="../ink/ink983.xml"/><Relationship Id="rId3" Type="http://schemas.openxmlformats.org/officeDocument/2006/relationships/customXml" Target="../ink/ink938.xml"/><Relationship Id="rId12" Type="http://schemas.openxmlformats.org/officeDocument/2006/relationships/image" Target="../media/image809.png"/><Relationship Id="rId17" Type="http://schemas.openxmlformats.org/officeDocument/2006/relationships/customXml" Target="../ink/ink945.xml"/><Relationship Id="rId25" Type="http://schemas.openxmlformats.org/officeDocument/2006/relationships/customXml" Target="../ink/ink949.xml"/><Relationship Id="rId33" Type="http://schemas.openxmlformats.org/officeDocument/2006/relationships/customXml" Target="../ink/ink953.xml"/><Relationship Id="rId38" Type="http://schemas.openxmlformats.org/officeDocument/2006/relationships/image" Target="../media/image822.png"/><Relationship Id="rId46" Type="http://schemas.openxmlformats.org/officeDocument/2006/relationships/image" Target="../media/image826.png"/><Relationship Id="rId59" Type="http://schemas.openxmlformats.org/officeDocument/2006/relationships/customXml" Target="../ink/ink966.xml"/><Relationship Id="rId67" Type="http://schemas.openxmlformats.org/officeDocument/2006/relationships/customXml" Target="../ink/ink970.xml"/><Relationship Id="rId20" Type="http://schemas.openxmlformats.org/officeDocument/2006/relationships/image" Target="../media/image813.png"/><Relationship Id="rId41" Type="http://schemas.openxmlformats.org/officeDocument/2006/relationships/customXml" Target="../ink/ink957.xml"/><Relationship Id="rId54" Type="http://schemas.openxmlformats.org/officeDocument/2006/relationships/image" Target="../media/image830.png"/><Relationship Id="rId62" Type="http://schemas.openxmlformats.org/officeDocument/2006/relationships/image" Target="../media/image834.png"/><Relationship Id="rId70" Type="http://schemas.openxmlformats.org/officeDocument/2006/relationships/image" Target="../media/image838.png"/><Relationship Id="rId75" Type="http://schemas.openxmlformats.org/officeDocument/2006/relationships/customXml" Target="../ink/ink974.xml"/><Relationship Id="rId83" Type="http://schemas.openxmlformats.org/officeDocument/2006/relationships/customXml" Target="../ink/ink978.xml"/><Relationship Id="rId88" Type="http://schemas.openxmlformats.org/officeDocument/2006/relationships/image" Target="../media/image847.png"/><Relationship Id="rId91" Type="http://schemas.openxmlformats.org/officeDocument/2006/relationships/customXml" Target="../ink/ink982.xml"/><Relationship Id="rId96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6.png"/><Relationship Id="rId15" Type="http://schemas.openxmlformats.org/officeDocument/2006/relationships/customXml" Target="../ink/ink944.xml"/><Relationship Id="rId23" Type="http://schemas.openxmlformats.org/officeDocument/2006/relationships/customXml" Target="../ink/ink948.xml"/><Relationship Id="rId28" Type="http://schemas.openxmlformats.org/officeDocument/2006/relationships/image" Target="../media/image817.png"/><Relationship Id="rId36" Type="http://schemas.openxmlformats.org/officeDocument/2006/relationships/image" Target="../media/image821.png"/><Relationship Id="rId49" Type="http://schemas.openxmlformats.org/officeDocument/2006/relationships/customXml" Target="../ink/ink961.xml"/><Relationship Id="rId57" Type="http://schemas.openxmlformats.org/officeDocument/2006/relationships/customXml" Target="../ink/ink965.xml"/><Relationship Id="rId10" Type="http://schemas.openxmlformats.org/officeDocument/2006/relationships/image" Target="../media/image808.png"/><Relationship Id="rId31" Type="http://schemas.openxmlformats.org/officeDocument/2006/relationships/customXml" Target="../ink/ink952.xml"/><Relationship Id="rId44" Type="http://schemas.openxmlformats.org/officeDocument/2006/relationships/image" Target="../media/image825.png"/><Relationship Id="rId52" Type="http://schemas.openxmlformats.org/officeDocument/2006/relationships/image" Target="../media/image829.png"/><Relationship Id="rId60" Type="http://schemas.openxmlformats.org/officeDocument/2006/relationships/image" Target="../media/image833.png"/><Relationship Id="rId65" Type="http://schemas.openxmlformats.org/officeDocument/2006/relationships/customXml" Target="../ink/ink969.xml"/><Relationship Id="rId73" Type="http://schemas.openxmlformats.org/officeDocument/2006/relationships/customXml" Target="../ink/ink973.xml"/><Relationship Id="rId78" Type="http://schemas.openxmlformats.org/officeDocument/2006/relationships/image" Target="../media/image842.png"/><Relationship Id="rId81" Type="http://schemas.openxmlformats.org/officeDocument/2006/relationships/customXml" Target="../ink/ink977.xml"/><Relationship Id="rId86" Type="http://schemas.openxmlformats.org/officeDocument/2006/relationships/image" Target="../media/image846.png"/><Relationship Id="rId94" Type="http://schemas.openxmlformats.org/officeDocument/2006/relationships/image" Target="../media/image850.png"/><Relationship Id="rId4" Type="http://schemas.openxmlformats.org/officeDocument/2006/relationships/image" Target="../media/image805.png"/><Relationship Id="rId9" Type="http://schemas.openxmlformats.org/officeDocument/2006/relationships/customXml" Target="../ink/ink941.xml"/><Relationship Id="rId13" Type="http://schemas.openxmlformats.org/officeDocument/2006/relationships/customXml" Target="../ink/ink943.xml"/><Relationship Id="rId18" Type="http://schemas.openxmlformats.org/officeDocument/2006/relationships/image" Target="../media/image812.png"/><Relationship Id="rId39" Type="http://schemas.openxmlformats.org/officeDocument/2006/relationships/customXml" Target="../ink/ink956.xml"/><Relationship Id="rId34" Type="http://schemas.openxmlformats.org/officeDocument/2006/relationships/image" Target="../media/image820.png"/><Relationship Id="rId50" Type="http://schemas.openxmlformats.org/officeDocument/2006/relationships/image" Target="../media/image828.png"/><Relationship Id="rId55" Type="http://schemas.openxmlformats.org/officeDocument/2006/relationships/customXml" Target="../ink/ink964.xml"/><Relationship Id="rId76" Type="http://schemas.openxmlformats.org/officeDocument/2006/relationships/image" Target="../media/image841.png"/><Relationship Id="rId7" Type="http://schemas.openxmlformats.org/officeDocument/2006/relationships/customXml" Target="../ink/ink940.xml"/><Relationship Id="rId71" Type="http://schemas.openxmlformats.org/officeDocument/2006/relationships/customXml" Target="../ink/ink972.xml"/><Relationship Id="rId92" Type="http://schemas.openxmlformats.org/officeDocument/2006/relationships/image" Target="../media/image849.png"/><Relationship Id="rId2" Type="http://schemas.openxmlformats.org/officeDocument/2006/relationships/image" Target="../media/image26.tmp"/><Relationship Id="rId29" Type="http://schemas.openxmlformats.org/officeDocument/2006/relationships/customXml" Target="../ink/ink951.xml"/><Relationship Id="rId24" Type="http://schemas.openxmlformats.org/officeDocument/2006/relationships/image" Target="../media/image815.png"/><Relationship Id="rId40" Type="http://schemas.openxmlformats.org/officeDocument/2006/relationships/image" Target="../media/image823.png"/><Relationship Id="rId45" Type="http://schemas.openxmlformats.org/officeDocument/2006/relationships/customXml" Target="../ink/ink959.xml"/><Relationship Id="rId66" Type="http://schemas.openxmlformats.org/officeDocument/2006/relationships/image" Target="../media/image836.png"/><Relationship Id="rId87" Type="http://schemas.openxmlformats.org/officeDocument/2006/relationships/customXml" Target="../ink/ink980.xml"/><Relationship Id="rId61" Type="http://schemas.openxmlformats.org/officeDocument/2006/relationships/customXml" Target="../ink/ink967.xml"/><Relationship Id="rId82" Type="http://schemas.openxmlformats.org/officeDocument/2006/relationships/image" Target="../media/image844.png"/><Relationship Id="rId19" Type="http://schemas.openxmlformats.org/officeDocument/2006/relationships/customXml" Target="../ink/ink946.xml"/><Relationship Id="rId14" Type="http://schemas.openxmlformats.org/officeDocument/2006/relationships/image" Target="../media/image810.png"/><Relationship Id="rId30" Type="http://schemas.openxmlformats.org/officeDocument/2006/relationships/image" Target="../media/image818.png"/><Relationship Id="rId35" Type="http://schemas.openxmlformats.org/officeDocument/2006/relationships/customXml" Target="../ink/ink954.xml"/><Relationship Id="rId56" Type="http://schemas.openxmlformats.org/officeDocument/2006/relationships/image" Target="../media/image831.png"/><Relationship Id="rId77" Type="http://schemas.openxmlformats.org/officeDocument/2006/relationships/customXml" Target="../ink/ink97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89.xml"/><Relationship Id="rId18" Type="http://schemas.openxmlformats.org/officeDocument/2006/relationships/image" Target="../media/image861.png"/><Relationship Id="rId26" Type="http://schemas.openxmlformats.org/officeDocument/2006/relationships/image" Target="../media/image865.png"/><Relationship Id="rId39" Type="http://schemas.openxmlformats.org/officeDocument/2006/relationships/customXml" Target="../ink/ink1002.xml"/><Relationship Id="rId21" Type="http://schemas.openxmlformats.org/officeDocument/2006/relationships/customXml" Target="../ink/ink993.xml"/><Relationship Id="rId34" Type="http://schemas.openxmlformats.org/officeDocument/2006/relationships/image" Target="../media/image869.png"/><Relationship Id="rId42" Type="http://schemas.openxmlformats.org/officeDocument/2006/relationships/image" Target="../media/image873.png"/><Relationship Id="rId47" Type="http://schemas.openxmlformats.org/officeDocument/2006/relationships/customXml" Target="../ink/ink1006.xml"/><Relationship Id="rId50" Type="http://schemas.openxmlformats.org/officeDocument/2006/relationships/image" Target="../media/image877.png"/><Relationship Id="rId7" Type="http://schemas.openxmlformats.org/officeDocument/2006/relationships/customXml" Target="../ink/ink986.xml"/><Relationship Id="rId2" Type="http://schemas.openxmlformats.org/officeDocument/2006/relationships/image" Target="../media/image27.tmp"/><Relationship Id="rId16" Type="http://schemas.openxmlformats.org/officeDocument/2006/relationships/image" Target="../media/image860.png"/><Relationship Id="rId29" Type="http://schemas.openxmlformats.org/officeDocument/2006/relationships/customXml" Target="../ink/ink997.xml"/><Relationship Id="rId11" Type="http://schemas.openxmlformats.org/officeDocument/2006/relationships/customXml" Target="../ink/ink988.xml"/><Relationship Id="rId24" Type="http://schemas.openxmlformats.org/officeDocument/2006/relationships/image" Target="../media/image864.png"/><Relationship Id="rId32" Type="http://schemas.openxmlformats.org/officeDocument/2006/relationships/image" Target="../media/image868.png"/><Relationship Id="rId37" Type="http://schemas.openxmlformats.org/officeDocument/2006/relationships/customXml" Target="../ink/ink1001.xml"/><Relationship Id="rId40" Type="http://schemas.openxmlformats.org/officeDocument/2006/relationships/image" Target="../media/image872.png"/><Relationship Id="rId45" Type="http://schemas.openxmlformats.org/officeDocument/2006/relationships/customXml" Target="../ink/ink1005.xml"/><Relationship Id="rId53" Type="http://schemas.openxmlformats.org/officeDocument/2006/relationships/comments" Target="../comments/comment7.xml"/><Relationship Id="rId5" Type="http://schemas.openxmlformats.org/officeDocument/2006/relationships/customXml" Target="../ink/ink985.xml"/><Relationship Id="rId10" Type="http://schemas.openxmlformats.org/officeDocument/2006/relationships/image" Target="../media/image857.png"/><Relationship Id="rId19" Type="http://schemas.openxmlformats.org/officeDocument/2006/relationships/customXml" Target="../ink/ink992.xml"/><Relationship Id="rId31" Type="http://schemas.openxmlformats.org/officeDocument/2006/relationships/customXml" Target="../ink/ink998.xml"/><Relationship Id="rId44" Type="http://schemas.openxmlformats.org/officeDocument/2006/relationships/image" Target="../media/image874.png"/><Relationship Id="rId52" Type="http://schemas.openxmlformats.org/officeDocument/2006/relationships/image" Target="../media/image878.png"/><Relationship Id="rId4" Type="http://schemas.openxmlformats.org/officeDocument/2006/relationships/image" Target="../media/image29.tmp"/><Relationship Id="rId9" Type="http://schemas.openxmlformats.org/officeDocument/2006/relationships/customXml" Target="../ink/ink987.xml"/><Relationship Id="rId14" Type="http://schemas.openxmlformats.org/officeDocument/2006/relationships/image" Target="../media/image859.png"/><Relationship Id="rId22" Type="http://schemas.openxmlformats.org/officeDocument/2006/relationships/image" Target="../media/image863.png"/><Relationship Id="rId27" Type="http://schemas.openxmlformats.org/officeDocument/2006/relationships/customXml" Target="../ink/ink996.xml"/><Relationship Id="rId30" Type="http://schemas.openxmlformats.org/officeDocument/2006/relationships/image" Target="../media/image867.png"/><Relationship Id="rId35" Type="http://schemas.openxmlformats.org/officeDocument/2006/relationships/customXml" Target="../ink/ink1000.xml"/><Relationship Id="rId43" Type="http://schemas.openxmlformats.org/officeDocument/2006/relationships/customXml" Target="../ink/ink1004.xml"/><Relationship Id="rId48" Type="http://schemas.openxmlformats.org/officeDocument/2006/relationships/image" Target="../media/image876.png"/><Relationship Id="rId8" Type="http://schemas.openxmlformats.org/officeDocument/2006/relationships/image" Target="../media/image856.png"/><Relationship Id="rId51" Type="http://schemas.openxmlformats.org/officeDocument/2006/relationships/customXml" Target="../ink/ink1008.xml"/><Relationship Id="rId3" Type="http://schemas.openxmlformats.org/officeDocument/2006/relationships/image" Target="../media/image28.tmp"/><Relationship Id="rId12" Type="http://schemas.openxmlformats.org/officeDocument/2006/relationships/image" Target="../media/image858.png"/><Relationship Id="rId17" Type="http://schemas.openxmlformats.org/officeDocument/2006/relationships/customXml" Target="../ink/ink991.xml"/><Relationship Id="rId25" Type="http://schemas.openxmlformats.org/officeDocument/2006/relationships/customXml" Target="../ink/ink995.xml"/><Relationship Id="rId33" Type="http://schemas.openxmlformats.org/officeDocument/2006/relationships/customXml" Target="../ink/ink999.xml"/><Relationship Id="rId38" Type="http://schemas.openxmlformats.org/officeDocument/2006/relationships/image" Target="../media/image871.png"/><Relationship Id="rId46" Type="http://schemas.openxmlformats.org/officeDocument/2006/relationships/image" Target="../media/image875.png"/><Relationship Id="rId20" Type="http://schemas.openxmlformats.org/officeDocument/2006/relationships/image" Target="../media/image862.png"/><Relationship Id="rId41" Type="http://schemas.openxmlformats.org/officeDocument/2006/relationships/customXml" Target="../ink/ink10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5.png"/><Relationship Id="rId15" Type="http://schemas.openxmlformats.org/officeDocument/2006/relationships/customXml" Target="../ink/ink990.xml"/><Relationship Id="rId23" Type="http://schemas.openxmlformats.org/officeDocument/2006/relationships/customXml" Target="../ink/ink994.xml"/><Relationship Id="rId28" Type="http://schemas.openxmlformats.org/officeDocument/2006/relationships/image" Target="../media/image866.png"/><Relationship Id="rId36" Type="http://schemas.openxmlformats.org/officeDocument/2006/relationships/image" Target="../media/image870.png"/><Relationship Id="rId49" Type="http://schemas.openxmlformats.org/officeDocument/2006/relationships/customXml" Target="../ink/ink10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66.xml"/><Relationship Id="rId21" Type="http://schemas.openxmlformats.org/officeDocument/2006/relationships/customXml" Target="../ink/ink1018.xml"/><Relationship Id="rId42" Type="http://schemas.openxmlformats.org/officeDocument/2006/relationships/image" Target="../media/image900.png"/><Relationship Id="rId47" Type="http://schemas.openxmlformats.org/officeDocument/2006/relationships/customXml" Target="../ink/ink1031.xml"/><Relationship Id="rId63" Type="http://schemas.openxmlformats.org/officeDocument/2006/relationships/customXml" Target="../ink/ink1039.xml"/><Relationship Id="rId68" Type="http://schemas.openxmlformats.org/officeDocument/2006/relationships/image" Target="../media/image913.png"/><Relationship Id="rId84" Type="http://schemas.openxmlformats.org/officeDocument/2006/relationships/image" Target="../media/image920.png"/><Relationship Id="rId89" Type="http://schemas.openxmlformats.org/officeDocument/2006/relationships/customXml" Target="../ink/ink1052.xml"/><Relationship Id="rId112" Type="http://schemas.openxmlformats.org/officeDocument/2006/relationships/image" Target="../media/image321.png"/><Relationship Id="rId16" Type="http://schemas.openxmlformats.org/officeDocument/2006/relationships/image" Target="../media/image887.png"/><Relationship Id="rId107" Type="http://schemas.openxmlformats.org/officeDocument/2006/relationships/customXml" Target="../ink/ink1061.xml"/><Relationship Id="rId11" Type="http://schemas.openxmlformats.org/officeDocument/2006/relationships/customXml" Target="../ink/ink1013.xml"/><Relationship Id="rId32" Type="http://schemas.openxmlformats.org/officeDocument/2006/relationships/image" Target="../media/image895.png"/><Relationship Id="rId37" Type="http://schemas.openxmlformats.org/officeDocument/2006/relationships/customXml" Target="../ink/ink1026.xml"/><Relationship Id="rId53" Type="http://schemas.openxmlformats.org/officeDocument/2006/relationships/customXml" Target="../ink/ink1034.xml"/><Relationship Id="rId58" Type="http://schemas.openxmlformats.org/officeDocument/2006/relationships/image" Target="../media/image908.png"/><Relationship Id="rId74" Type="http://schemas.openxmlformats.org/officeDocument/2006/relationships/image" Target="../media/image915.png"/><Relationship Id="rId79" Type="http://schemas.openxmlformats.org/officeDocument/2006/relationships/customXml" Target="../ink/ink1047.xml"/><Relationship Id="rId102" Type="http://schemas.openxmlformats.org/officeDocument/2006/relationships/image" Target="../media/image928.png"/><Relationship Id="rId123" Type="http://schemas.openxmlformats.org/officeDocument/2006/relationships/customXml" Target="../ink/ink1069.xml"/><Relationship Id="rId128" Type="http://schemas.openxmlformats.org/officeDocument/2006/relationships/image" Target="../media/image940.png"/><Relationship Id="rId5" Type="http://schemas.openxmlformats.org/officeDocument/2006/relationships/customXml" Target="../ink/ink1010.xml"/><Relationship Id="rId90" Type="http://schemas.openxmlformats.org/officeDocument/2006/relationships/image" Target="../media/image923.png"/><Relationship Id="rId95" Type="http://schemas.openxmlformats.org/officeDocument/2006/relationships/customXml" Target="../ink/ink1055.xml"/><Relationship Id="rId22" Type="http://schemas.openxmlformats.org/officeDocument/2006/relationships/image" Target="../media/image890.png"/><Relationship Id="rId27" Type="http://schemas.openxmlformats.org/officeDocument/2006/relationships/customXml" Target="../ink/ink1021.xml"/><Relationship Id="rId43" Type="http://schemas.openxmlformats.org/officeDocument/2006/relationships/customXml" Target="../ink/ink1029.xml"/><Relationship Id="rId48" Type="http://schemas.openxmlformats.org/officeDocument/2006/relationships/image" Target="../media/image903.png"/><Relationship Id="rId64" Type="http://schemas.openxmlformats.org/officeDocument/2006/relationships/image" Target="../media/image911.png"/><Relationship Id="rId69" Type="http://schemas.openxmlformats.org/officeDocument/2006/relationships/customXml" Target="../ink/ink1042.xml"/><Relationship Id="rId113" Type="http://schemas.openxmlformats.org/officeDocument/2006/relationships/customXml" Target="../ink/ink1064.xml"/><Relationship Id="rId118" Type="http://schemas.openxmlformats.org/officeDocument/2006/relationships/image" Target="../media/image935.png"/><Relationship Id="rId80" Type="http://schemas.openxmlformats.org/officeDocument/2006/relationships/image" Target="../media/image918.png"/><Relationship Id="rId85" Type="http://schemas.openxmlformats.org/officeDocument/2006/relationships/customXml" Target="../ink/ink1050.xml"/><Relationship Id="rId12" Type="http://schemas.openxmlformats.org/officeDocument/2006/relationships/image" Target="../media/image885.png"/><Relationship Id="rId17" Type="http://schemas.openxmlformats.org/officeDocument/2006/relationships/customXml" Target="../ink/ink1016.xml"/><Relationship Id="rId33" Type="http://schemas.openxmlformats.org/officeDocument/2006/relationships/customXml" Target="../ink/ink1024.xml"/><Relationship Id="rId38" Type="http://schemas.openxmlformats.org/officeDocument/2006/relationships/image" Target="../media/image898.png"/><Relationship Id="rId59" Type="http://schemas.openxmlformats.org/officeDocument/2006/relationships/customXml" Target="../ink/ink1037.xml"/><Relationship Id="rId103" Type="http://schemas.openxmlformats.org/officeDocument/2006/relationships/customXml" Target="../ink/ink1059.xml"/><Relationship Id="rId108" Type="http://schemas.openxmlformats.org/officeDocument/2006/relationships/image" Target="../media/image931.png"/><Relationship Id="rId124" Type="http://schemas.openxmlformats.org/officeDocument/2006/relationships/image" Target="../media/image938.png"/><Relationship Id="rId129" Type="http://schemas.openxmlformats.org/officeDocument/2006/relationships/customXml" Target="../ink/ink1072.xml"/><Relationship Id="rId54" Type="http://schemas.openxmlformats.org/officeDocument/2006/relationships/image" Target="../media/image906.png"/><Relationship Id="rId70" Type="http://schemas.openxmlformats.org/officeDocument/2006/relationships/image" Target="../media/image356.png"/><Relationship Id="rId75" Type="http://schemas.openxmlformats.org/officeDocument/2006/relationships/customXml" Target="../ink/ink1045.xml"/><Relationship Id="rId91" Type="http://schemas.openxmlformats.org/officeDocument/2006/relationships/customXml" Target="../ink/ink1053.xml"/><Relationship Id="rId96" Type="http://schemas.openxmlformats.org/officeDocument/2006/relationships/image" Target="../media/image9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2.png"/><Relationship Id="rId23" Type="http://schemas.openxmlformats.org/officeDocument/2006/relationships/customXml" Target="../ink/ink1019.xml"/><Relationship Id="rId28" Type="http://schemas.openxmlformats.org/officeDocument/2006/relationships/image" Target="../media/image893.png"/><Relationship Id="rId49" Type="http://schemas.openxmlformats.org/officeDocument/2006/relationships/customXml" Target="../ink/ink1032.xml"/><Relationship Id="rId114" Type="http://schemas.openxmlformats.org/officeDocument/2006/relationships/image" Target="../media/image933.png"/><Relationship Id="rId119" Type="http://schemas.openxmlformats.org/officeDocument/2006/relationships/customXml" Target="../ink/ink1067.xml"/><Relationship Id="rId44" Type="http://schemas.openxmlformats.org/officeDocument/2006/relationships/image" Target="../media/image901.png"/><Relationship Id="rId60" Type="http://schemas.openxmlformats.org/officeDocument/2006/relationships/image" Target="../media/image909.png"/><Relationship Id="rId65" Type="http://schemas.openxmlformats.org/officeDocument/2006/relationships/customXml" Target="../ink/ink1040.xml"/><Relationship Id="rId81" Type="http://schemas.openxmlformats.org/officeDocument/2006/relationships/customXml" Target="../ink/ink1048.xml"/><Relationship Id="rId86" Type="http://schemas.openxmlformats.org/officeDocument/2006/relationships/image" Target="../media/image921.png"/><Relationship Id="rId130" Type="http://schemas.openxmlformats.org/officeDocument/2006/relationships/image" Target="../media/image941.png"/><Relationship Id="rId13" Type="http://schemas.openxmlformats.org/officeDocument/2006/relationships/customXml" Target="../ink/ink1014.xml"/><Relationship Id="rId18" Type="http://schemas.openxmlformats.org/officeDocument/2006/relationships/image" Target="../media/image888.png"/><Relationship Id="rId39" Type="http://schemas.openxmlformats.org/officeDocument/2006/relationships/customXml" Target="../ink/ink1027.xml"/><Relationship Id="rId109" Type="http://schemas.openxmlformats.org/officeDocument/2006/relationships/customXml" Target="../ink/ink1062.xml"/><Relationship Id="rId34" Type="http://schemas.openxmlformats.org/officeDocument/2006/relationships/image" Target="../media/image896.png"/><Relationship Id="rId50" Type="http://schemas.openxmlformats.org/officeDocument/2006/relationships/image" Target="../media/image904.png"/><Relationship Id="rId55" Type="http://schemas.openxmlformats.org/officeDocument/2006/relationships/customXml" Target="../ink/ink1035.xml"/><Relationship Id="rId76" Type="http://schemas.openxmlformats.org/officeDocument/2006/relationships/image" Target="../media/image916.png"/><Relationship Id="rId97" Type="http://schemas.openxmlformats.org/officeDocument/2006/relationships/customXml" Target="../ink/ink1056.xml"/><Relationship Id="rId104" Type="http://schemas.openxmlformats.org/officeDocument/2006/relationships/image" Target="../media/image929.png"/><Relationship Id="rId120" Type="http://schemas.openxmlformats.org/officeDocument/2006/relationships/image" Target="../media/image936.png"/><Relationship Id="rId125" Type="http://schemas.openxmlformats.org/officeDocument/2006/relationships/customXml" Target="../ink/ink1070.xml"/><Relationship Id="rId7" Type="http://schemas.openxmlformats.org/officeDocument/2006/relationships/customXml" Target="../ink/ink1011.xml"/><Relationship Id="rId71" Type="http://schemas.openxmlformats.org/officeDocument/2006/relationships/customXml" Target="../ink/ink1043.xml"/><Relationship Id="rId92" Type="http://schemas.openxmlformats.org/officeDocument/2006/relationships/image" Target="../media/image924.png"/><Relationship Id="rId2" Type="http://schemas.openxmlformats.org/officeDocument/2006/relationships/image" Target="../media/image31.tmp"/><Relationship Id="rId29" Type="http://schemas.openxmlformats.org/officeDocument/2006/relationships/customXml" Target="../ink/ink1022.xml"/><Relationship Id="rId24" Type="http://schemas.openxmlformats.org/officeDocument/2006/relationships/image" Target="../media/image891.png"/><Relationship Id="rId40" Type="http://schemas.openxmlformats.org/officeDocument/2006/relationships/image" Target="../media/image899.png"/><Relationship Id="rId45" Type="http://schemas.openxmlformats.org/officeDocument/2006/relationships/customXml" Target="../ink/ink1030.xml"/><Relationship Id="rId66" Type="http://schemas.openxmlformats.org/officeDocument/2006/relationships/image" Target="../media/image912.png"/><Relationship Id="rId87" Type="http://schemas.openxmlformats.org/officeDocument/2006/relationships/customXml" Target="../ink/ink1051.xml"/><Relationship Id="rId110" Type="http://schemas.openxmlformats.org/officeDocument/2006/relationships/image" Target="../media/image932.png"/><Relationship Id="rId115" Type="http://schemas.openxmlformats.org/officeDocument/2006/relationships/customXml" Target="../ink/ink1065.xml"/><Relationship Id="rId61" Type="http://schemas.openxmlformats.org/officeDocument/2006/relationships/customXml" Target="../ink/ink1038.xml"/><Relationship Id="rId82" Type="http://schemas.openxmlformats.org/officeDocument/2006/relationships/image" Target="../media/image919.png"/><Relationship Id="rId19" Type="http://schemas.openxmlformats.org/officeDocument/2006/relationships/customXml" Target="../ink/ink1017.xml"/><Relationship Id="rId14" Type="http://schemas.openxmlformats.org/officeDocument/2006/relationships/image" Target="../media/image886.png"/><Relationship Id="rId30" Type="http://schemas.openxmlformats.org/officeDocument/2006/relationships/image" Target="../media/image894.png"/><Relationship Id="rId35" Type="http://schemas.openxmlformats.org/officeDocument/2006/relationships/customXml" Target="../ink/ink1025.xml"/><Relationship Id="rId56" Type="http://schemas.openxmlformats.org/officeDocument/2006/relationships/image" Target="../media/image907.png"/><Relationship Id="rId77" Type="http://schemas.openxmlformats.org/officeDocument/2006/relationships/customXml" Target="../ink/ink1046.xml"/><Relationship Id="rId100" Type="http://schemas.openxmlformats.org/officeDocument/2006/relationships/image" Target="../media/image927.png"/><Relationship Id="rId105" Type="http://schemas.openxmlformats.org/officeDocument/2006/relationships/customXml" Target="../ink/ink1060.xml"/><Relationship Id="rId126" Type="http://schemas.openxmlformats.org/officeDocument/2006/relationships/image" Target="../media/image939.png"/><Relationship Id="rId8" Type="http://schemas.openxmlformats.org/officeDocument/2006/relationships/image" Target="../media/image883.png"/><Relationship Id="rId51" Type="http://schemas.openxmlformats.org/officeDocument/2006/relationships/customXml" Target="../ink/ink1033.xml"/><Relationship Id="rId72" Type="http://schemas.openxmlformats.org/officeDocument/2006/relationships/image" Target="../media/image914.png"/><Relationship Id="rId93" Type="http://schemas.openxmlformats.org/officeDocument/2006/relationships/customXml" Target="../ink/ink1054.xml"/><Relationship Id="rId98" Type="http://schemas.openxmlformats.org/officeDocument/2006/relationships/image" Target="../media/image852.png"/><Relationship Id="rId121" Type="http://schemas.openxmlformats.org/officeDocument/2006/relationships/customXml" Target="../ink/ink1068.xml"/><Relationship Id="rId3" Type="http://schemas.openxmlformats.org/officeDocument/2006/relationships/customXml" Target="../ink/ink1009.xml"/><Relationship Id="rId25" Type="http://schemas.openxmlformats.org/officeDocument/2006/relationships/customXml" Target="../ink/ink1020.xml"/><Relationship Id="rId46" Type="http://schemas.openxmlformats.org/officeDocument/2006/relationships/image" Target="../media/image902.png"/><Relationship Id="rId67" Type="http://schemas.openxmlformats.org/officeDocument/2006/relationships/customXml" Target="../ink/ink1041.xml"/><Relationship Id="rId116" Type="http://schemas.openxmlformats.org/officeDocument/2006/relationships/image" Target="../media/image934.png"/><Relationship Id="rId20" Type="http://schemas.openxmlformats.org/officeDocument/2006/relationships/image" Target="../media/image889.png"/><Relationship Id="rId41" Type="http://schemas.openxmlformats.org/officeDocument/2006/relationships/customXml" Target="../ink/ink1028.xml"/><Relationship Id="rId62" Type="http://schemas.openxmlformats.org/officeDocument/2006/relationships/image" Target="../media/image910.png"/><Relationship Id="rId83" Type="http://schemas.openxmlformats.org/officeDocument/2006/relationships/customXml" Target="../ink/ink1049.xml"/><Relationship Id="rId88" Type="http://schemas.openxmlformats.org/officeDocument/2006/relationships/image" Target="../media/image922.png"/><Relationship Id="rId111" Type="http://schemas.openxmlformats.org/officeDocument/2006/relationships/customXml" Target="../ink/ink1063.xml"/><Relationship Id="rId15" Type="http://schemas.openxmlformats.org/officeDocument/2006/relationships/customXml" Target="../ink/ink1015.xml"/><Relationship Id="rId36" Type="http://schemas.openxmlformats.org/officeDocument/2006/relationships/image" Target="../media/image897.png"/><Relationship Id="rId57" Type="http://schemas.openxmlformats.org/officeDocument/2006/relationships/customXml" Target="../ink/ink1036.xml"/><Relationship Id="rId106" Type="http://schemas.openxmlformats.org/officeDocument/2006/relationships/image" Target="../media/image930.png"/><Relationship Id="rId127" Type="http://schemas.openxmlformats.org/officeDocument/2006/relationships/customXml" Target="../ink/ink1071.xml"/><Relationship Id="rId10" Type="http://schemas.openxmlformats.org/officeDocument/2006/relationships/image" Target="../media/image884.png"/><Relationship Id="rId31" Type="http://schemas.openxmlformats.org/officeDocument/2006/relationships/customXml" Target="../ink/ink1023.xml"/><Relationship Id="rId52" Type="http://schemas.openxmlformats.org/officeDocument/2006/relationships/image" Target="../media/image905.png"/><Relationship Id="rId73" Type="http://schemas.openxmlformats.org/officeDocument/2006/relationships/customXml" Target="../ink/ink1044.xml"/><Relationship Id="rId78" Type="http://schemas.openxmlformats.org/officeDocument/2006/relationships/image" Target="../media/image917.png"/><Relationship Id="rId94" Type="http://schemas.openxmlformats.org/officeDocument/2006/relationships/image" Target="../media/image925.png"/><Relationship Id="rId99" Type="http://schemas.openxmlformats.org/officeDocument/2006/relationships/customXml" Target="../ink/ink1057.xml"/><Relationship Id="rId101" Type="http://schemas.openxmlformats.org/officeDocument/2006/relationships/customXml" Target="../ink/ink1058.xml"/><Relationship Id="rId122" Type="http://schemas.openxmlformats.org/officeDocument/2006/relationships/image" Target="../media/image937.png"/><Relationship Id="rId4" Type="http://schemas.openxmlformats.org/officeDocument/2006/relationships/image" Target="../media/image881.png"/><Relationship Id="rId9" Type="http://schemas.openxmlformats.org/officeDocument/2006/relationships/customXml" Target="../ink/ink1012.xml"/><Relationship Id="rId26" Type="http://schemas.openxmlformats.org/officeDocument/2006/relationships/image" Target="../media/image8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4.xml"/><Relationship Id="rId21" Type="http://schemas.openxmlformats.org/officeDocument/2006/relationships/image" Target="../media/image953.png"/><Relationship Id="rId42" Type="http://schemas.openxmlformats.org/officeDocument/2006/relationships/customXml" Target="../ink/ink1092.xml"/><Relationship Id="rId47" Type="http://schemas.openxmlformats.org/officeDocument/2006/relationships/image" Target="../media/image966.png"/><Relationship Id="rId63" Type="http://schemas.openxmlformats.org/officeDocument/2006/relationships/image" Target="../media/image974.png"/><Relationship Id="rId68" Type="http://schemas.openxmlformats.org/officeDocument/2006/relationships/customXml" Target="../ink/ink1105.xml"/><Relationship Id="rId7" Type="http://schemas.openxmlformats.org/officeDocument/2006/relationships/image" Target="../media/image946.png"/><Relationship Id="rId71" Type="http://schemas.openxmlformats.org/officeDocument/2006/relationships/image" Target="../media/image978.png"/><Relationship Id="rId2" Type="http://schemas.openxmlformats.org/officeDocument/2006/relationships/image" Target="../media/image33.tmp"/><Relationship Id="rId16" Type="http://schemas.openxmlformats.org/officeDocument/2006/relationships/customXml" Target="../ink/ink1079.xml"/><Relationship Id="rId29" Type="http://schemas.openxmlformats.org/officeDocument/2006/relationships/image" Target="../media/image957.png"/><Relationship Id="rId11" Type="http://schemas.openxmlformats.org/officeDocument/2006/relationships/image" Target="../media/image948.png"/><Relationship Id="rId24" Type="http://schemas.openxmlformats.org/officeDocument/2006/relationships/customXml" Target="../ink/ink1083.xml"/><Relationship Id="rId32" Type="http://schemas.openxmlformats.org/officeDocument/2006/relationships/customXml" Target="../ink/ink1087.xml"/><Relationship Id="rId37" Type="http://schemas.openxmlformats.org/officeDocument/2006/relationships/image" Target="../media/image961.png"/><Relationship Id="rId40" Type="http://schemas.openxmlformats.org/officeDocument/2006/relationships/customXml" Target="../ink/ink1091.xml"/><Relationship Id="rId45" Type="http://schemas.openxmlformats.org/officeDocument/2006/relationships/image" Target="../media/image965.png"/><Relationship Id="rId53" Type="http://schemas.openxmlformats.org/officeDocument/2006/relationships/image" Target="../media/image969.png"/><Relationship Id="rId58" Type="http://schemas.openxmlformats.org/officeDocument/2006/relationships/customXml" Target="../ink/ink1100.xml"/><Relationship Id="rId66" Type="http://schemas.openxmlformats.org/officeDocument/2006/relationships/customXml" Target="../ink/ink1104.xml"/><Relationship Id="rId5" Type="http://schemas.openxmlformats.org/officeDocument/2006/relationships/image" Target="../media/image945.png"/><Relationship Id="rId61" Type="http://schemas.openxmlformats.org/officeDocument/2006/relationships/image" Target="../media/image973.png"/><Relationship Id="rId19" Type="http://schemas.openxmlformats.org/officeDocument/2006/relationships/image" Target="../media/image952.png"/><Relationship Id="rId14" Type="http://schemas.openxmlformats.org/officeDocument/2006/relationships/customXml" Target="../ink/ink1078.xml"/><Relationship Id="rId22" Type="http://schemas.openxmlformats.org/officeDocument/2006/relationships/customXml" Target="../ink/ink1082.xml"/><Relationship Id="rId27" Type="http://schemas.openxmlformats.org/officeDocument/2006/relationships/image" Target="../media/image956.png"/><Relationship Id="rId30" Type="http://schemas.openxmlformats.org/officeDocument/2006/relationships/customXml" Target="../ink/ink1086.xml"/><Relationship Id="rId35" Type="http://schemas.openxmlformats.org/officeDocument/2006/relationships/image" Target="../media/image960.png"/><Relationship Id="rId43" Type="http://schemas.openxmlformats.org/officeDocument/2006/relationships/image" Target="../media/image964.png"/><Relationship Id="rId48" Type="http://schemas.openxmlformats.org/officeDocument/2006/relationships/customXml" Target="../ink/ink1095.xml"/><Relationship Id="rId56" Type="http://schemas.openxmlformats.org/officeDocument/2006/relationships/customXml" Target="../ink/ink1099.xml"/><Relationship Id="rId64" Type="http://schemas.openxmlformats.org/officeDocument/2006/relationships/customXml" Target="../ink/ink1103.xml"/><Relationship Id="rId69" Type="http://schemas.openxmlformats.org/officeDocument/2006/relationships/image" Target="../media/image977.png"/><Relationship Id="rId8" Type="http://schemas.openxmlformats.org/officeDocument/2006/relationships/customXml" Target="../ink/ink1075.xml"/><Relationship Id="rId51" Type="http://schemas.openxmlformats.org/officeDocument/2006/relationships/image" Target="../media/image968.png"/><Relationship Id="rId72" Type="http://schemas.openxmlformats.org/officeDocument/2006/relationships/comments" Target="../comments/comment8.xml"/><Relationship Id="rId3" Type="http://schemas.openxmlformats.org/officeDocument/2006/relationships/image" Target="../media/image5.tmp"/><Relationship Id="rId12" Type="http://schemas.openxmlformats.org/officeDocument/2006/relationships/customXml" Target="../ink/ink1077.xml"/><Relationship Id="rId17" Type="http://schemas.openxmlformats.org/officeDocument/2006/relationships/image" Target="../media/image951.png"/><Relationship Id="rId25" Type="http://schemas.openxmlformats.org/officeDocument/2006/relationships/image" Target="../media/image955.png"/><Relationship Id="rId33" Type="http://schemas.openxmlformats.org/officeDocument/2006/relationships/image" Target="../media/image959.png"/><Relationship Id="rId38" Type="http://schemas.openxmlformats.org/officeDocument/2006/relationships/customXml" Target="../ink/ink1090.xml"/><Relationship Id="rId46" Type="http://schemas.openxmlformats.org/officeDocument/2006/relationships/customXml" Target="../ink/ink1094.xml"/><Relationship Id="rId59" Type="http://schemas.openxmlformats.org/officeDocument/2006/relationships/image" Target="../media/image972.png"/><Relationship Id="rId67" Type="http://schemas.openxmlformats.org/officeDocument/2006/relationships/image" Target="../media/image976.png"/><Relationship Id="rId20" Type="http://schemas.openxmlformats.org/officeDocument/2006/relationships/customXml" Target="../ink/ink1081.xml"/><Relationship Id="rId41" Type="http://schemas.openxmlformats.org/officeDocument/2006/relationships/image" Target="../media/image963.png"/><Relationship Id="rId54" Type="http://schemas.openxmlformats.org/officeDocument/2006/relationships/customXml" Target="../ink/ink1098.xml"/><Relationship Id="rId62" Type="http://schemas.openxmlformats.org/officeDocument/2006/relationships/customXml" Target="../ink/ink1102.xml"/><Relationship Id="rId70" Type="http://schemas.openxmlformats.org/officeDocument/2006/relationships/customXml" Target="../ink/ink11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4.xml"/><Relationship Id="rId15" Type="http://schemas.openxmlformats.org/officeDocument/2006/relationships/image" Target="../media/image950.png"/><Relationship Id="rId23" Type="http://schemas.openxmlformats.org/officeDocument/2006/relationships/image" Target="../media/image954.png"/><Relationship Id="rId28" Type="http://schemas.openxmlformats.org/officeDocument/2006/relationships/customXml" Target="../ink/ink1085.xml"/><Relationship Id="rId36" Type="http://schemas.openxmlformats.org/officeDocument/2006/relationships/customXml" Target="../ink/ink1089.xml"/><Relationship Id="rId49" Type="http://schemas.openxmlformats.org/officeDocument/2006/relationships/image" Target="../media/image967.png"/><Relationship Id="rId57" Type="http://schemas.openxmlformats.org/officeDocument/2006/relationships/image" Target="../media/image971.png"/><Relationship Id="rId10" Type="http://schemas.openxmlformats.org/officeDocument/2006/relationships/customXml" Target="../ink/ink1076.xml"/><Relationship Id="rId31" Type="http://schemas.openxmlformats.org/officeDocument/2006/relationships/image" Target="../media/image958.png"/><Relationship Id="rId44" Type="http://schemas.openxmlformats.org/officeDocument/2006/relationships/customXml" Target="../ink/ink1093.xml"/><Relationship Id="rId52" Type="http://schemas.openxmlformats.org/officeDocument/2006/relationships/customXml" Target="../ink/ink1097.xml"/><Relationship Id="rId60" Type="http://schemas.openxmlformats.org/officeDocument/2006/relationships/customXml" Target="../ink/ink1101.xml"/><Relationship Id="rId65" Type="http://schemas.openxmlformats.org/officeDocument/2006/relationships/image" Target="../media/image975.png"/><Relationship Id="rId4" Type="http://schemas.openxmlformats.org/officeDocument/2006/relationships/customXml" Target="../ink/ink1073.xml"/><Relationship Id="rId9" Type="http://schemas.openxmlformats.org/officeDocument/2006/relationships/image" Target="../media/image947.png"/><Relationship Id="rId13" Type="http://schemas.openxmlformats.org/officeDocument/2006/relationships/image" Target="../media/image949.png"/><Relationship Id="rId18" Type="http://schemas.openxmlformats.org/officeDocument/2006/relationships/customXml" Target="../ink/ink1080.xml"/><Relationship Id="rId39" Type="http://schemas.openxmlformats.org/officeDocument/2006/relationships/image" Target="../media/image962.png"/><Relationship Id="rId34" Type="http://schemas.openxmlformats.org/officeDocument/2006/relationships/customXml" Target="../ink/ink1088.xml"/><Relationship Id="rId50" Type="http://schemas.openxmlformats.org/officeDocument/2006/relationships/customXml" Target="../ink/ink1096.xml"/><Relationship Id="rId55" Type="http://schemas.openxmlformats.org/officeDocument/2006/relationships/image" Target="../media/image97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4.xml"/><Relationship Id="rId299" Type="http://schemas.openxmlformats.org/officeDocument/2006/relationships/customXml" Target="../ink/ink1255.xml"/><Relationship Id="rId21" Type="http://schemas.openxmlformats.org/officeDocument/2006/relationships/customXml" Target="../ink/ink1116.xml"/><Relationship Id="rId63" Type="http://schemas.openxmlformats.org/officeDocument/2006/relationships/customXml" Target="../ink/ink1137.xml"/><Relationship Id="rId159" Type="http://schemas.openxmlformats.org/officeDocument/2006/relationships/customXml" Target="../ink/ink1185.xml"/><Relationship Id="rId324" Type="http://schemas.openxmlformats.org/officeDocument/2006/relationships/image" Target="../media/image1139.png"/><Relationship Id="rId170" Type="http://schemas.openxmlformats.org/officeDocument/2006/relationships/image" Target="../media/image1063.png"/><Relationship Id="rId226" Type="http://schemas.openxmlformats.org/officeDocument/2006/relationships/image" Target="../media/image1090.png"/><Relationship Id="rId268" Type="http://schemas.openxmlformats.org/officeDocument/2006/relationships/image" Target="../media/image1111.png"/><Relationship Id="rId32" Type="http://schemas.openxmlformats.org/officeDocument/2006/relationships/image" Target="../media/image994.png"/><Relationship Id="rId74" Type="http://schemas.openxmlformats.org/officeDocument/2006/relationships/image" Target="../media/image1015.png"/><Relationship Id="rId128" Type="http://schemas.openxmlformats.org/officeDocument/2006/relationships/image" Target="../media/image1042.png"/><Relationship Id="rId335" Type="http://schemas.openxmlformats.org/officeDocument/2006/relationships/customXml" Target="../ink/ink1273.xml"/><Relationship Id="rId5" Type="http://schemas.openxmlformats.org/officeDocument/2006/relationships/customXml" Target="../ink/ink1108.xml"/><Relationship Id="rId181" Type="http://schemas.openxmlformats.org/officeDocument/2006/relationships/customXml" Target="../ink/ink1196.xml"/><Relationship Id="rId237" Type="http://schemas.openxmlformats.org/officeDocument/2006/relationships/customXml" Target="../ink/ink1224.xml"/><Relationship Id="rId279" Type="http://schemas.openxmlformats.org/officeDocument/2006/relationships/customXml" Target="../ink/ink1245.xml"/><Relationship Id="rId43" Type="http://schemas.openxmlformats.org/officeDocument/2006/relationships/customXml" Target="../ink/ink1127.xml"/><Relationship Id="rId139" Type="http://schemas.openxmlformats.org/officeDocument/2006/relationships/customXml" Target="../ink/ink1175.xml"/><Relationship Id="rId290" Type="http://schemas.openxmlformats.org/officeDocument/2006/relationships/image" Target="../media/image1122.png"/><Relationship Id="rId304" Type="http://schemas.openxmlformats.org/officeDocument/2006/relationships/image" Target="../media/image1129.png"/><Relationship Id="rId85" Type="http://schemas.openxmlformats.org/officeDocument/2006/relationships/customXml" Target="../ink/ink1148.xml"/><Relationship Id="rId150" Type="http://schemas.openxmlformats.org/officeDocument/2006/relationships/image" Target="../media/image1053.png"/><Relationship Id="rId192" Type="http://schemas.openxmlformats.org/officeDocument/2006/relationships/image" Target="../media/image3210.png"/><Relationship Id="rId206" Type="http://schemas.openxmlformats.org/officeDocument/2006/relationships/image" Target="../media/image1080.png"/><Relationship Id="rId248" Type="http://schemas.openxmlformats.org/officeDocument/2006/relationships/image" Target="../media/image1101.png"/><Relationship Id="rId12" Type="http://schemas.openxmlformats.org/officeDocument/2006/relationships/image" Target="../media/image984.png"/><Relationship Id="rId108" Type="http://schemas.openxmlformats.org/officeDocument/2006/relationships/image" Target="../media/image1032.png"/><Relationship Id="rId315" Type="http://schemas.openxmlformats.org/officeDocument/2006/relationships/customXml" Target="../ink/ink1263.xml"/><Relationship Id="rId54" Type="http://schemas.openxmlformats.org/officeDocument/2006/relationships/image" Target="../media/image1005.png"/><Relationship Id="rId96" Type="http://schemas.openxmlformats.org/officeDocument/2006/relationships/image" Target="../media/image1026.png"/><Relationship Id="rId161" Type="http://schemas.openxmlformats.org/officeDocument/2006/relationships/customXml" Target="../ink/ink1186.xml"/><Relationship Id="rId217" Type="http://schemas.openxmlformats.org/officeDocument/2006/relationships/customXml" Target="../ink/ink1214.xml"/><Relationship Id="rId259" Type="http://schemas.openxmlformats.org/officeDocument/2006/relationships/customXml" Target="../ink/ink1235.xml"/><Relationship Id="rId23" Type="http://schemas.openxmlformats.org/officeDocument/2006/relationships/customXml" Target="../ink/ink1117.xml"/><Relationship Id="rId119" Type="http://schemas.openxmlformats.org/officeDocument/2006/relationships/customXml" Target="../ink/ink1165.xml"/><Relationship Id="rId270" Type="http://schemas.openxmlformats.org/officeDocument/2006/relationships/image" Target="../media/image1112.png"/><Relationship Id="rId326" Type="http://schemas.openxmlformats.org/officeDocument/2006/relationships/image" Target="../media/image1140.png"/><Relationship Id="rId65" Type="http://schemas.openxmlformats.org/officeDocument/2006/relationships/customXml" Target="../ink/ink1138.xml"/><Relationship Id="rId130" Type="http://schemas.openxmlformats.org/officeDocument/2006/relationships/image" Target="../media/image1043.png"/><Relationship Id="rId172" Type="http://schemas.openxmlformats.org/officeDocument/2006/relationships/image" Target="../media/image1064.png"/><Relationship Id="rId228" Type="http://schemas.openxmlformats.org/officeDocument/2006/relationships/image" Target="../media/image1091.png"/><Relationship Id="rId281" Type="http://schemas.openxmlformats.org/officeDocument/2006/relationships/customXml" Target="../ink/ink1246.xml"/><Relationship Id="rId337" Type="http://schemas.openxmlformats.org/officeDocument/2006/relationships/customXml" Target="../ink/ink1274.xml"/><Relationship Id="rId34" Type="http://schemas.openxmlformats.org/officeDocument/2006/relationships/image" Target="../media/image995.png"/><Relationship Id="rId76" Type="http://schemas.openxmlformats.org/officeDocument/2006/relationships/image" Target="../media/image1016.png"/><Relationship Id="rId141" Type="http://schemas.openxmlformats.org/officeDocument/2006/relationships/customXml" Target="../ink/ink1176.xml"/><Relationship Id="rId7" Type="http://schemas.openxmlformats.org/officeDocument/2006/relationships/customXml" Target="../ink/ink1109.xml"/><Relationship Id="rId183" Type="http://schemas.openxmlformats.org/officeDocument/2006/relationships/customXml" Target="../ink/ink1197.xml"/><Relationship Id="rId239" Type="http://schemas.openxmlformats.org/officeDocument/2006/relationships/customXml" Target="../ink/ink1225.xml"/><Relationship Id="rId250" Type="http://schemas.openxmlformats.org/officeDocument/2006/relationships/image" Target="../media/image1102.png"/><Relationship Id="rId292" Type="http://schemas.openxmlformats.org/officeDocument/2006/relationships/image" Target="../media/image1123.png"/><Relationship Id="rId306" Type="http://schemas.openxmlformats.org/officeDocument/2006/relationships/image" Target="../media/image1130.png"/><Relationship Id="rId45" Type="http://schemas.openxmlformats.org/officeDocument/2006/relationships/customXml" Target="../ink/ink1128.xml"/><Relationship Id="rId87" Type="http://schemas.openxmlformats.org/officeDocument/2006/relationships/customXml" Target="../ink/ink1149.xml"/><Relationship Id="rId110" Type="http://schemas.openxmlformats.org/officeDocument/2006/relationships/image" Target="../media/image1033.png"/><Relationship Id="rId152" Type="http://schemas.openxmlformats.org/officeDocument/2006/relationships/image" Target="../media/image1054.png"/><Relationship Id="rId173" Type="http://schemas.openxmlformats.org/officeDocument/2006/relationships/customXml" Target="../ink/ink1192.xml"/><Relationship Id="rId194" Type="http://schemas.openxmlformats.org/officeDocument/2006/relationships/image" Target="../media/image1074.png"/><Relationship Id="rId208" Type="http://schemas.openxmlformats.org/officeDocument/2006/relationships/image" Target="../media/image1081.png"/><Relationship Id="rId229" Type="http://schemas.openxmlformats.org/officeDocument/2006/relationships/customXml" Target="../ink/ink1220.xml"/><Relationship Id="rId240" Type="http://schemas.openxmlformats.org/officeDocument/2006/relationships/image" Target="../media/image1097.png"/><Relationship Id="rId261" Type="http://schemas.openxmlformats.org/officeDocument/2006/relationships/customXml" Target="../ink/ink1236.xml"/><Relationship Id="rId14" Type="http://schemas.openxmlformats.org/officeDocument/2006/relationships/image" Target="../media/image985.png"/><Relationship Id="rId35" Type="http://schemas.openxmlformats.org/officeDocument/2006/relationships/customXml" Target="../ink/ink1123.xml"/><Relationship Id="rId56" Type="http://schemas.openxmlformats.org/officeDocument/2006/relationships/image" Target="../media/image1006.png"/><Relationship Id="rId77" Type="http://schemas.openxmlformats.org/officeDocument/2006/relationships/customXml" Target="../ink/ink1144.xml"/><Relationship Id="rId100" Type="http://schemas.openxmlformats.org/officeDocument/2006/relationships/image" Target="../media/image1028.png"/><Relationship Id="rId282" Type="http://schemas.openxmlformats.org/officeDocument/2006/relationships/image" Target="../media/image1118.png"/><Relationship Id="rId317" Type="http://schemas.openxmlformats.org/officeDocument/2006/relationships/customXml" Target="../ink/ink1264.xml"/><Relationship Id="rId338" Type="http://schemas.openxmlformats.org/officeDocument/2006/relationships/image" Target="../media/image1146.png"/><Relationship Id="rId8" Type="http://schemas.openxmlformats.org/officeDocument/2006/relationships/image" Target="../media/image982.png"/><Relationship Id="rId98" Type="http://schemas.openxmlformats.org/officeDocument/2006/relationships/image" Target="../media/image1027.png"/><Relationship Id="rId121" Type="http://schemas.openxmlformats.org/officeDocument/2006/relationships/customXml" Target="../ink/ink1166.xml"/><Relationship Id="rId142" Type="http://schemas.openxmlformats.org/officeDocument/2006/relationships/image" Target="../media/image1049.png"/><Relationship Id="rId163" Type="http://schemas.openxmlformats.org/officeDocument/2006/relationships/customXml" Target="../ink/ink1187.xml"/><Relationship Id="rId184" Type="http://schemas.openxmlformats.org/officeDocument/2006/relationships/image" Target="../media/image1070.png"/><Relationship Id="rId219" Type="http://schemas.openxmlformats.org/officeDocument/2006/relationships/customXml" Target="../ink/ink1215.xml"/><Relationship Id="rId230" Type="http://schemas.openxmlformats.org/officeDocument/2006/relationships/image" Target="../media/image1092.png"/><Relationship Id="rId251" Type="http://schemas.openxmlformats.org/officeDocument/2006/relationships/customXml" Target="../ink/ink1231.xml"/><Relationship Id="rId25" Type="http://schemas.openxmlformats.org/officeDocument/2006/relationships/customXml" Target="../ink/ink1118.xml"/><Relationship Id="rId46" Type="http://schemas.openxmlformats.org/officeDocument/2006/relationships/image" Target="../media/image1001.png"/><Relationship Id="rId67" Type="http://schemas.openxmlformats.org/officeDocument/2006/relationships/customXml" Target="../ink/ink1139.xml"/><Relationship Id="rId272" Type="http://schemas.openxmlformats.org/officeDocument/2006/relationships/image" Target="../media/image1113.png"/><Relationship Id="rId293" Type="http://schemas.openxmlformats.org/officeDocument/2006/relationships/customXml" Target="../ink/ink1252.xml"/><Relationship Id="rId307" Type="http://schemas.openxmlformats.org/officeDocument/2006/relationships/customXml" Target="../ink/ink1259.xml"/><Relationship Id="rId328" Type="http://schemas.openxmlformats.org/officeDocument/2006/relationships/image" Target="../media/image1141.png"/><Relationship Id="rId88" Type="http://schemas.openxmlformats.org/officeDocument/2006/relationships/image" Target="../media/image1022.png"/><Relationship Id="rId111" Type="http://schemas.openxmlformats.org/officeDocument/2006/relationships/customXml" Target="../ink/ink1161.xml"/><Relationship Id="rId132" Type="http://schemas.openxmlformats.org/officeDocument/2006/relationships/image" Target="../media/image1044.png"/><Relationship Id="rId153" Type="http://schemas.openxmlformats.org/officeDocument/2006/relationships/customXml" Target="../ink/ink1182.xml"/><Relationship Id="rId174" Type="http://schemas.openxmlformats.org/officeDocument/2006/relationships/image" Target="../media/image1065.png"/><Relationship Id="rId195" Type="http://schemas.openxmlformats.org/officeDocument/2006/relationships/customXml" Target="../ink/ink1203.xml"/><Relationship Id="rId209" Type="http://schemas.openxmlformats.org/officeDocument/2006/relationships/customXml" Target="../ink/ink1210.xml"/><Relationship Id="rId220" Type="http://schemas.openxmlformats.org/officeDocument/2006/relationships/image" Target="../media/image1087.png"/><Relationship Id="rId241" Type="http://schemas.openxmlformats.org/officeDocument/2006/relationships/customXml" Target="../ink/ink1226.xml"/><Relationship Id="rId15" Type="http://schemas.openxmlformats.org/officeDocument/2006/relationships/customXml" Target="../ink/ink1113.xml"/><Relationship Id="rId36" Type="http://schemas.openxmlformats.org/officeDocument/2006/relationships/image" Target="../media/image996.png"/><Relationship Id="rId57" Type="http://schemas.openxmlformats.org/officeDocument/2006/relationships/customXml" Target="../ink/ink1134.xml"/><Relationship Id="rId262" Type="http://schemas.openxmlformats.org/officeDocument/2006/relationships/image" Target="../media/image1108.png"/><Relationship Id="rId283" Type="http://schemas.openxmlformats.org/officeDocument/2006/relationships/customXml" Target="../ink/ink1247.xml"/><Relationship Id="rId318" Type="http://schemas.openxmlformats.org/officeDocument/2006/relationships/image" Target="../media/image1136.png"/><Relationship Id="rId339" Type="http://schemas.openxmlformats.org/officeDocument/2006/relationships/comments" Target="../comments/comment9.xml"/><Relationship Id="rId78" Type="http://schemas.openxmlformats.org/officeDocument/2006/relationships/image" Target="../media/image1017.png"/><Relationship Id="rId99" Type="http://schemas.openxmlformats.org/officeDocument/2006/relationships/customXml" Target="../ink/ink1155.xml"/><Relationship Id="rId101" Type="http://schemas.openxmlformats.org/officeDocument/2006/relationships/customXml" Target="../ink/ink1156.xml"/><Relationship Id="rId122" Type="http://schemas.openxmlformats.org/officeDocument/2006/relationships/image" Target="../media/image1039.png"/><Relationship Id="rId143" Type="http://schemas.openxmlformats.org/officeDocument/2006/relationships/customXml" Target="../ink/ink1177.xml"/><Relationship Id="rId164" Type="http://schemas.openxmlformats.org/officeDocument/2006/relationships/image" Target="../media/image1060.png"/><Relationship Id="rId185" Type="http://schemas.openxmlformats.org/officeDocument/2006/relationships/customXml" Target="../ink/ink1198.xml"/><Relationship Id="rId9" Type="http://schemas.openxmlformats.org/officeDocument/2006/relationships/customXml" Target="../ink/ink1110.xml"/><Relationship Id="rId210" Type="http://schemas.openxmlformats.org/officeDocument/2006/relationships/image" Target="../media/image1082.png"/><Relationship Id="rId26" Type="http://schemas.openxmlformats.org/officeDocument/2006/relationships/image" Target="../media/image991.png"/><Relationship Id="rId231" Type="http://schemas.openxmlformats.org/officeDocument/2006/relationships/customXml" Target="../ink/ink1221.xml"/><Relationship Id="rId252" Type="http://schemas.openxmlformats.org/officeDocument/2006/relationships/image" Target="../media/image1103.png"/><Relationship Id="rId273" Type="http://schemas.openxmlformats.org/officeDocument/2006/relationships/customXml" Target="../ink/ink1242.xml"/><Relationship Id="rId294" Type="http://schemas.openxmlformats.org/officeDocument/2006/relationships/image" Target="../media/image1124.png"/><Relationship Id="rId308" Type="http://schemas.openxmlformats.org/officeDocument/2006/relationships/image" Target="../media/image1131.png"/><Relationship Id="rId329" Type="http://schemas.openxmlformats.org/officeDocument/2006/relationships/customXml" Target="../ink/ink1270.xml"/><Relationship Id="rId47" Type="http://schemas.openxmlformats.org/officeDocument/2006/relationships/customXml" Target="../ink/ink1129.xml"/><Relationship Id="rId68" Type="http://schemas.openxmlformats.org/officeDocument/2006/relationships/image" Target="../media/image1012.png"/><Relationship Id="rId89" Type="http://schemas.openxmlformats.org/officeDocument/2006/relationships/customXml" Target="../ink/ink1150.xml"/><Relationship Id="rId112" Type="http://schemas.openxmlformats.org/officeDocument/2006/relationships/image" Target="../media/image1034.png"/><Relationship Id="rId133" Type="http://schemas.openxmlformats.org/officeDocument/2006/relationships/customXml" Target="../ink/ink1172.xml"/><Relationship Id="rId154" Type="http://schemas.openxmlformats.org/officeDocument/2006/relationships/image" Target="../media/image1055.png"/><Relationship Id="rId175" Type="http://schemas.openxmlformats.org/officeDocument/2006/relationships/customXml" Target="../ink/ink1193.xml"/><Relationship Id="rId196" Type="http://schemas.openxmlformats.org/officeDocument/2006/relationships/image" Target="../media/image1075.png"/><Relationship Id="rId200" Type="http://schemas.openxmlformats.org/officeDocument/2006/relationships/image" Target="../media/image1077.png"/><Relationship Id="rId16" Type="http://schemas.openxmlformats.org/officeDocument/2006/relationships/image" Target="../media/image986.png"/><Relationship Id="rId221" Type="http://schemas.openxmlformats.org/officeDocument/2006/relationships/customXml" Target="../ink/ink1216.xml"/><Relationship Id="rId242" Type="http://schemas.openxmlformats.org/officeDocument/2006/relationships/image" Target="../media/image1098.png"/><Relationship Id="rId263" Type="http://schemas.openxmlformats.org/officeDocument/2006/relationships/customXml" Target="../ink/ink1237.xml"/><Relationship Id="rId284" Type="http://schemas.openxmlformats.org/officeDocument/2006/relationships/image" Target="../media/image1119.png"/><Relationship Id="rId319" Type="http://schemas.openxmlformats.org/officeDocument/2006/relationships/customXml" Target="../ink/ink1265.xml"/><Relationship Id="rId37" Type="http://schemas.openxmlformats.org/officeDocument/2006/relationships/customXml" Target="../ink/ink1124.xml"/><Relationship Id="rId58" Type="http://schemas.openxmlformats.org/officeDocument/2006/relationships/image" Target="../media/image1007.png"/><Relationship Id="rId79" Type="http://schemas.openxmlformats.org/officeDocument/2006/relationships/customXml" Target="../ink/ink1145.xml"/><Relationship Id="rId102" Type="http://schemas.openxmlformats.org/officeDocument/2006/relationships/image" Target="../media/image1029.png"/><Relationship Id="rId123" Type="http://schemas.openxmlformats.org/officeDocument/2006/relationships/customXml" Target="../ink/ink1167.xml"/><Relationship Id="rId144" Type="http://schemas.openxmlformats.org/officeDocument/2006/relationships/image" Target="../media/image1050.png"/><Relationship Id="rId330" Type="http://schemas.openxmlformats.org/officeDocument/2006/relationships/image" Target="../media/image1142.png"/><Relationship Id="rId90" Type="http://schemas.openxmlformats.org/officeDocument/2006/relationships/image" Target="../media/image1023.png"/><Relationship Id="rId165" Type="http://schemas.openxmlformats.org/officeDocument/2006/relationships/customXml" Target="../ink/ink1188.xml"/><Relationship Id="rId186" Type="http://schemas.openxmlformats.org/officeDocument/2006/relationships/image" Target="../media/image1071.png"/><Relationship Id="rId211" Type="http://schemas.openxmlformats.org/officeDocument/2006/relationships/customXml" Target="../ink/ink1211.xml"/><Relationship Id="rId232" Type="http://schemas.openxmlformats.org/officeDocument/2006/relationships/image" Target="../media/image1093.png"/><Relationship Id="rId253" Type="http://schemas.openxmlformats.org/officeDocument/2006/relationships/customXml" Target="../ink/ink1232.xml"/><Relationship Id="rId274" Type="http://schemas.openxmlformats.org/officeDocument/2006/relationships/image" Target="../media/image1114.png"/><Relationship Id="rId295" Type="http://schemas.openxmlformats.org/officeDocument/2006/relationships/customXml" Target="../ink/ink1253.xml"/><Relationship Id="rId309" Type="http://schemas.openxmlformats.org/officeDocument/2006/relationships/customXml" Target="../ink/ink1260.xml"/><Relationship Id="rId27" Type="http://schemas.openxmlformats.org/officeDocument/2006/relationships/customXml" Target="../ink/ink1119.xml"/><Relationship Id="rId48" Type="http://schemas.openxmlformats.org/officeDocument/2006/relationships/image" Target="../media/image1002.png"/><Relationship Id="rId69" Type="http://schemas.openxmlformats.org/officeDocument/2006/relationships/customXml" Target="../ink/ink1140.xml"/><Relationship Id="rId113" Type="http://schemas.openxmlformats.org/officeDocument/2006/relationships/customXml" Target="../ink/ink1162.xml"/><Relationship Id="rId134" Type="http://schemas.openxmlformats.org/officeDocument/2006/relationships/image" Target="../media/image1045.png"/><Relationship Id="rId320" Type="http://schemas.openxmlformats.org/officeDocument/2006/relationships/image" Target="../media/image1137.png"/><Relationship Id="rId80" Type="http://schemas.openxmlformats.org/officeDocument/2006/relationships/image" Target="../media/image1018.png"/><Relationship Id="rId155" Type="http://schemas.openxmlformats.org/officeDocument/2006/relationships/customXml" Target="../ink/ink1183.xml"/><Relationship Id="rId176" Type="http://schemas.openxmlformats.org/officeDocument/2006/relationships/image" Target="../media/image1066.png"/><Relationship Id="rId197" Type="http://schemas.openxmlformats.org/officeDocument/2006/relationships/customXml" Target="../ink/ink1204.xml"/><Relationship Id="rId201" Type="http://schemas.openxmlformats.org/officeDocument/2006/relationships/customXml" Target="../ink/ink1206.xml"/><Relationship Id="rId222" Type="http://schemas.openxmlformats.org/officeDocument/2006/relationships/image" Target="../media/image1088.png"/><Relationship Id="rId243" Type="http://schemas.openxmlformats.org/officeDocument/2006/relationships/customXml" Target="../ink/ink1227.xml"/><Relationship Id="rId264" Type="http://schemas.openxmlformats.org/officeDocument/2006/relationships/image" Target="../media/image1109.png"/><Relationship Id="rId285" Type="http://schemas.openxmlformats.org/officeDocument/2006/relationships/customXml" Target="../ink/ink1248.xml"/><Relationship Id="rId17" Type="http://schemas.openxmlformats.org/officeDocument/2006/relationships/customXml" Target="../ink/ink1114.xml"/><Relationship Id="rId38" Type="http://schemas.openxmlformats.org/officeDocument/2006/relationships/image" Target="../media/image997.png"/><Relationship Id="rId59" Type="http://schemas.openxmlformats.org/officeDocument/2006/relationships/customXml" Target="../ink/ink1135.xml"/><Relationship Id="rId103" Type="http://schemas.openxmlformats.org/officeDocument/2006/relationships/customXml" Target="../ink/ink1157.xml"/><Relationship Id="rId124" Type="http://schemas.openxmlformats.org/officeDocument/2006/relationships/image" Target="../media/image1040.png"/><Relationship Id="rId310" Type="http://schemas.openxmlformats.org/officeDocument/2006/relationships/image" Target="../media/image1132.png"/><Relationship Id="rId70" Type="http://schemas.openxmlformats.org/officeDocument/2006/relationships/image" Target="../media/image1013.png"/><Relationship Id="rId91" Type="http://schemas.openxmlformats.org/officeDocument/2006/relationships/customXml" Target="../ink/ink1151.xml"/><Relationship Id="rId145" Type="http://schemas.openxmlformats.org/officeDocument/2006/relationships/customXml" Target="../ink/ink1178.xml"/><Relationship Id="rId166" Type="http://schemas.openxmlformats.org/officeDocument/2006/relationships/image" Target="../media/image1061.png"/><Relationship Id="rId187" Type="http://schemas.openxmlformats.org/officeDocument/2006/relationships/customXml" Target="../ink/ink1199.xml"/><Relationship Id="rId331" Type="http://schemas.openxmlformats.org/officeDocument/2006/relationships/customXml" Target="../ink/ink127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83.png"/><Relationship Id="rId233" Type="http://schemas.openxmlformats.org/officeDocument/2006/relationships/customXml" Target="../ink/ink1222.xml"/><Relationship Id="rId254" Type="http://schemas.openxmlformats.org/officeDocument/2006/relationships/image" Target="../media/image1104.png"/><Relationship Id="rId28" Type="http://schemas.openxmlformats.org/officeDocument/2006/relationships/image" Target="../media/image992.png"/><Relationship Id="rId49" Type="http://schemas.openxmlformats.org/officeDocument/2006/relationships/customXml" Target="../ink/ink1130.xml"/><Relationship Id="rId114" Type="http://schemas.openxmlformats.org/officeDocument/2006/relationships/image" Target="../media/image1035.png"/><Relationship Id="rId275" Type="http://schemas.openxmlformats.org/officeDocument/2006/relationships/customXml" Target="../ink/ink1243.xml"/><Relationship Id="rId296" Type="http://schemas.openxmlformats.org/officeDocument/2006/relationships/image" Target="../media/image1125.png"/><Relationship Id="rId300" Type="http://schemas.openxmlformats.org/officeDocument/2006/relationships/image" Target="../media/image1127.png"/><Relationship Id="rId60" Type="http://schemas.openxmlformats.org/officeDocument/2006/relationships/image" Target="../media/image1008.png"/><Relationship Id="rId81" Type="http://schemas.openxmlformats.org/officeDocument/2006/relationships/customXml" Target="../ink/ink1146.xml"/><Relationship Id="rId135" Type="http://schemas.openxmlformats.org/officeDocument/2006/relationships/customXml" Target="../ink/ink1173.xml"/><Relationship Id="rId156" Type="http://schemas.openxmlformats.org/officeDocument/2006/relationships/image" Target="../media/image1056.png"/><Relationship Id="rId177" Type="http://schemas.openxmlformats.org/officeDocument/2006/relationships/customXml" Target="../ink/ink1194.xml"/><Relationship Id="rId198" Type="http://schemas.openxmlformats.org/officeDocument/2006/relationships/image" Target="../media/image1076.png"/><Relationship Id="rId321" Type="http://schemas.openxmlformats.org/officeDocument/2006/relationships/customXml" Target="../ink/ink1266.xml"/><Relationship Id="rId202" Type="http://schemas.openxmlformats.org/officeDocument/2006/relationships/image" Target="../media/image1078.png"/><Relationship Id="rId223" Type="http://schemas.openxmlformats.org/officeDocument/2006/relationships/customXml" Target="../ink/ink1217.xml"/><Relationship Id="rId244" Type="http://schemas.openxmlformats.org/officeDocument/2006/relationships/image" Target="../media/image1099.png"/><Relationship Id="rId18" Type="http://schemas.openxmlformats.org/officeDocument/2006/relationships/image" Target="../media/image987.png"/><Relationship Id="rId39" Type="http://schemas.openxmlformats.org/officeDocument/2006/relationships/customXml" Target="../ink/ink1125.xml"/><Relationship Id="rId265" Type="http://schemas.openxmlformats.org/officeDocument/2006/relationships/customXml" Target="../ink/ink1238.xml"/><Relationship Id="rId286" Type="http://schemas.openxmlformats.org/officeDocument/2006/relationships/image" Target="../media/image1120.png"/><Relationship Id="rId50" Type="http://schemas.openxmlformats.org/officeDocument/2006/relationships/image" Target="../media/image1003.png"/><Relationship Id="rId104" Type="http://schemas.openxmlformats.org/officeDocument/2006/relationships/image" Target="../media/image1030.png"/><Relationship Id="rId125" Type="http://schemas.openxmlformats.org/officeDocument/2006/relationships/customXml" Target="../ink/ink1168.xml"/><Relationship Id="rId146" Type="http://schemas.openxmlformats.org/officeDocument/2006/relationships/image" Target="../media/image1051.png"/><Relationship Id="rId167" Type="http://schemas.openxmlformats.org/officeDocument/2006/relationships/customXml" Target="../ink/ink1189.xml"/><Relationship Id="rId188" Type="http://schemas.openxmlformats.org/officeDocument/2006/relationships/image" Target="../media/image1072.png"/><Relationship Id="rId311" Type="http://schemas.openxmlformats.org/officeDocument/2006/relationships/customXml" Target="../ink/ink1261.xml"/><Relationship Id="rId332" Type="http://schemas.openxmlformats.org/officeDocument/2006/relationships/image" Target="../media/image1143.png"/><Relationship Id="rId71" Type="http://schemas.openxmlformats.org/officeDocument/2006/relationships/customXml" Target="../ink/ink1141.xml"/><Relationship Id="rId92" Type="http://schemas.openxmlformats.org/officeDocument/2006/relationships/image" Target="../media/image1024.png"/><Relationship Id="rId213" Type="http://schemas.openxmlformats.org/officeDocument/2006/relationships/customXml" Target="../ink/ink1212.xml"/><Relationship Id="rId234" Type="http://schemas.openxmlformats.org/officeDocument/2006/relationships/image" Target="../media/image1094.png"/><Relationship Id="rId2" Type="http://schemas.openxmlformats.org/officeDocument/2006/relationships/image" Target="../media/image34.tmp"/><Relationship Id="rId29" Type="http://schemas.openxmlformats.org/officeDocument/2006/relationships/customXml" Target="../ink/ink1120.xml"/><Relationship Id="rId255" Type="http://schemas.openxmlformats.org/officeDocument/2006/relationships/customXml" Target="../ink/ink1233.xml"/><Relationship Id="rId276" Type="http://schemas.openxmlformats.org/officeDocument/2006/relationships/image" Target="../media/image1115.png"/><Relationship Id="rId297" Type="http://schemas.openxmlformats.org/officeDocument/2006/relationships/customXml" Target="../ink/ink1254.xml"/><Relationship Id="rId40" Type="http://schemas.openxmlformats.org/officeDocument/2006/relationships/image" Target="../media/image998.png"/><Relationship Id="rId115" Type="http://schemas.openxmlformats.org/officeDocument/2006/relationships/customXml" Target="../ink/ink1163.xml"/><Relationship Id="rId136" Type="http://schemas.openxmlformats.org/officeDocument/2006/relationships/image" Target="../media/image1046.png"/><Relationship Id="rId157" Type="http://schemas.openxmlformats.org/officeDocument/2006/relationships/customXml" Target="../ink/ink1184.xml"/><Relationship Id="rId178" Type="http://schemas.openxmlformats.org/officeDocument/2006/relationships/image" Target="../media/image1067.png"/><Relationship Id="rId301" Type="http://schemas.openxmlformats.org/officeDocument/2006/relationships/customXml" Target="../ink/ink1256.xml"/><Relationship Id="rId322" Type="http://schemas.openxmlformats.org/officeDocument/2006/relationships/image" Target="../media/image1138.png"/><Relationship Id="rId61" Type="http://schemas.openxmlformats.org/officeDocument/2006/relationships/customXml" Target="../ink/ink1136.xml"/><Relationship Id="rId82" Type="http://schemas.openxmlformats.org/officeDocument/2006/relationships/image" Target="../media/image1019.png"/><Relationship Id="rId199" Type="http://schemas.openxmlformats.org/officeDocument/2006/relationships/customXml" Target="../ink/ink1205.xml"/><Relationship Id="rId203" Type="http://schemas.openxmlformats.org/officeDocument/2006/relationships/customXml" Target="../ink/ink1207.xml"/><Relationship Id="rId19" Type="http://schemas.openxmlformats.org/officeDocument/2006/relationships/customXml" Target="../ink/ink1115.xml"/><Relationship Id="rId224" Type="http://schemas.openxmlformats.org/officeDocument/2006/relationships/image" Target="../media/image1089.png"/><Relationship Id="rId245" Type="http://schemas.openxmlformats.org/officeDocument/2006/relationships/customXml" Target="../ink/ink1228.xml"/><Relationship Id="rId266" Type="http://schemas.openxmlformats.org/officeDocument/2006/relationships/image" Target="../media/image1110.png"/><Relationship Id="rId287" Type="http://schemas.openxmlformats.org/officeDocument/2006/relationships/customXml" Target="../ink/ink1249.xml"/><Relationship Id="rId30" Type="http://schemas.openxmlformats.org/officeDocument/2006/relationships/image" Target="../media/image993.png"/><Relationship Id="rId105" Type="http://schemas.openxmlformats.org/officeDocument/2006/relationships/customXml" Target="../ink/ink1158.xml"/><Relationship Id="rId126" Type="http://schemas.openxmlformats.org/officeDocument/2006/relationships/image" Target="../media/image1041.png"/><Relationship Id="rId147" Type="http://schemas.openxmlformats.org/officeDocument/2006/relationships/customXml" Target="../ink/ink1179.xml"/><Relationship Id="rId168" Type="http://schemas.openxmlformats.org/officeDocument/2006/relationships/image" Target="../media/image1062.png"/><Relationship Id="rId312" Type="http://schemas.openxmlformats.org/officeDocument/2006/relationships/image" Target="../media/image1133.png"/><Relationship Id="rId333" Type="http://schemas.openxmlformats.org/officeDocument/2006/relationships/customXml" Target="../ink/ink1272.xml"/><Relationship Id="rId51" Type="http://schemas.openxmlformats.org/officeDocument/2006/relationships/customXml" Target="../ink/ink1131.xml"/><Relationship Id="rId72" Type="http://schemas.openxmlformats.org/officeDocument/2006/relationships/image" Target="../media/image1014.png"/><Relationship Id="rId93" Type="http://schemas.openxmlformats.org/officeDocument/2006/relationships/customXml" Target="../ink/ink1152.xml"/><Relationship Id="rId189" Type="http://schemas.openxmlformats.org/officeDocument/2006/relationships/customXml" Target="../ink/ink1200.xml"/><Relationship Id="rId3" Type="http://schemas.openxmlformats.org/officeDocument/2006/relationships/customXml" Target="../ink/ink1107.xml"/><Relationship Id="rId214" Type="http://schemas.openxmlformats.org/officeDocument/2006/relationships/image" Target="../media/image1084.png"/><Relationship Id="rId235" Type="http://schemas.openxmlformats.org/officeDocument/2006/relationships/customXml" Target="../ink/ink1223.xml"/><Relationship Id="rId256" Type="http://schemas.openxmlformats.org/officeDocument/2006/relationships/image" Target="../media/image1105.png"/><Relationship Id="rId277" Type="http://schemas.openxmlformats.org/officeDocument/2006/relationships/customXml" Target="../ink/ink1244.xml"/><Relationship Id="rId298" Type="http://schemas.openxmlformats.org/officeDocument/2006/relationships/image" Target="../media/image1126.png"/><Relationship Id="rId116" Type="http://schemas.openxmlformats.org/officeDocument/2006/relationships/image" Target="../media/image1036.png"/><Relationship Id="rId137" Type="http://schemas.openxmlformats.org/officeDocument/2006/relationships/customXml" Target="../ink/ink1174.xml"/><Relationship Id="rId158" Type="http://schemas.openxmlformats.org/officeDocument/2006/relationships/image" Target="../media/image1057.png"/><Relationship Id="rId302" Type="http://schemas.openxmlformats.org/officeDocument/2006/relationships/image" Target="../media/image1128.png"/><Relationship Id="rId323" Type="http://schemas.openxmlformats.org/officeDocument/2006/relationships/customXml" Target="../ink/ink1267.xml"/><Relationship Id="rId20" Type="http://schemas.openxmlformats.org/officeDocument/2006/relationships/image" Target="../media/image988.png"/><Relationship Id="rId41" Type="http://schemas.openxmlformats.org/officeDocument/2006/relationships/customXml" Target="../ink/ink1126.xml"/><Relationship Id="rId62" Type="http://schemas.openxmlformats.org/officeDocument/2006/relationships/image" Target="../media/image1009.png"/><Relationship Id="rId83" Type="http://schemas.openxmlformats.org/officeDocument/2006/relationships/customXml" Target="../ink/ink1147.xml"/><Relationship Id="rId179" Type="http://schemas.openxmlformats.org/officeDocument/2006/relationships/customXml" Target="../ink/ink1195.xml"/><Relationship Id="rId190" Type="http://schemas.openxmlformats.org/officeDocument/2006/relationships/image" Target="../media/image1073.png"/><Relationship Id="rId204" Type="http://schemas.openxmlformats.org/officeDocument/2006/relationships/image" Target="../media/image1079.png"/><Relationship Id="rId225" Type="http://schemas.openxmlformats.org/officeDocument/2006/relationships/customXml" Target="../ink/ink1218.xml"/><Relationship Id="rId246" Type="http://schemas.openxmlformats.org/officeDocument/2006/relationships/image" Target="../media/image1100.png"/><Relationship Id="rId267" Type="http://schemas.openxmlformats.org/officeDocument/2006/relationships/customXml" Target="../ink/ink1239.xml"/><Relationship Id="rId288" Type="http://schemas.openxmlformats.org/officeDocument/2006/relationships/image" Target="../media/image1121.png"/><Relationship Id="rId106" Type="http://schemas.openxmlformats.org/officeDocument/2006/relationships/image" Target="../media/image1031.png"/><Relationship Id="rId127" Type="http://schemas.openxmlformats.org/officeDocument/2006/relationships/customXml" Target="../ink/ink1169.xml"/><Relationship Id="rId313" Type="http://schemas.openxmlformats.org/officeDocument/2006/relationships/customXml" Target="../ink/ink1262.xml"/><Relationship Id="rId10" Type="http://schemas.openxmlformats.org/officeDocument/2006/relationships/image" Target="../media/image983.png"/><Relationship Id="rId31" Type="http://schemas.openxmlformats.org/officeDocument/2006/relationships/customXml" Target="../ink/ink1121.xml"/><Relationship Id="rId52" Type="http://schemas.openxmlformats.org/officeDocument/2006/relationships/image" Target="../media/image1004.png"/><Relationship Id="rId73" Type="http://schemas.openxmlformats.org/officeDocument/2006/relationships/customXml" Target="../ink/ink1142.xml"/><Relationship Id="rId94" Type="http://schemas.openxmlformats.org/officeDocument/2006/relationships/image" Target="../media/image1025.png"/><Relationship Id="rId148" Type="http://schemas.openxmlformats.org/officeDocument/2006/relationships/image" Target="../media/image1052.png"/><Relationship Id="rId169" Type="http://schemas.openxmlformats.org/officeDocument/2006/relationships/customXml" Target="../ink/ink1190.xml"/><Relationship Id="rId334" Type="http://schemas.openxmlformats.org/officeDocument/2006/relationships/image" Target="../media/image1144.png"/><Relationship Id="rId4" Type="http://schemas.openxmlformats.org/officeDocument/2006/relationships/image" Target="../media/image980.png"/><Relationship Id="rId180" Type="http://schemas.openxmlformats.org/officeDocument/2006/relationships/image" Target="../media/image1068.png"/><Relationship Id="rId215" Type="http://schemas.openxmlformats.org/officeDocument/2006/relationships/customXml" Target="../ink/ink1213.xml"/><Relationship Id="rId236" Type="http://schemas.openxmlformats.org/officeDocument/2006/relationships/image" Target="../media/image1095.png"/><Relationship Id="rId257" Type="http://schemas.openxmlformats.org/officeDocument/2006/relationships/customXml" Target="../ink/ink1234.xml"/><Relationship Id="rId278" Type="http://schemas.openxmlformats.org/officeDocument/2006/relationships/image" Target="../media/image1116.png"/><Relationship Id="rId303" Type="http://schemas.openxmlformats.org/officeDocument/2006/relationships/customXml" Target="../ink/ink1257.xml"/><Relationship Id="rId42" Type="http://schemas.openxmlformats.org/officeDocument/2006/relationships/image" Target="../media/image999.png"/><Relationship Id="rId84" Type="http://schemas.openxmlformats.org/officeDocument/2006/relationships/image" Target="../media/image1020.png"/><Relationship Id="rId138" Type="http://schemas.openxmlformats.org/officeDocument/2006/relationships/image" Target="../media/image1047.png"/><Relationship Id="rId191" Type="http://schemas.openxmlformats.org/officeDocument/2006/relationships/customXml" Target="../ink/ink1201.xml"/><Relationship Id="rId205" Type="http://schemas.openxmlformats.org/officeDocument/2006/relationships/customXml" Target="../ink/ink1208.xml"/><Relationship Id="rId247" Type="http://schemas.openxmlformats.org/officeDocument/2006/relationships/customXml" Target="../ink/ink1229.xml"/><Relationship Id="rId107" Type="http://schemas.openxmlformats.org/officeDocument/2006/relationships/customXml" Target="../ink/ink1159.xml"/><Relationship Id="rId289" Type="http://schemas.openxmlformats.org/officeDocument/2006/relationships/customXml" Target="../ink/ink1250.xml"/><Relationship Id="rId11" Type="http://schemas.openxmlformats.org/officeDocument/2006/relationships/customXml" Target="../ink/ink1111.xml"/><Relationship Id="rId53" Type="http://schemas.openxmlformats.org/officeDocument/2006/relationships/customXml" Target="../ink/ink1132.xml"/><Relationship Id="rId149" Type="http://schemas.openxmlformats.org/officeDocument/2006/relationships/customXml" Target="../ink/ink1180.xml"/><Relationship Id="rId314" Type="http://schemas.openxmlformats.org/officeDocument/2006/relationships/image" Target="../media/image1134.png"/><Relationship Id="rId95" Type="http://schemas.openxmlformats.org/officeDocument/2006/relationships/customXml" Target="../ink/ink1153.xml"/><Relationship Id="rId160" Type="http://schemas.openxmlformats.org/officeDocument/2006/relationships/image" Target="../media/image1058.png"/><Relationship Id="rId216" Type="http://schemas.openxmlformats.org/officeDocument/2006/relationships/image" Target="../media/image1085.png"/><Relationship Id="rId258" Type="http://schemas.openxmlformats.org/officeDocument/2006/relationships/image" Target="../media/image1106.png"/><Relationship Id="rId22" Type="http://schemas.openxmlformats.org/officeDocument/2006/relationships/image" Target="../media/image989.png"/><Relationship Id="rId64" Type="http://schemas.openxmlformats.org/officeDocument/2006/relationships/image" Target="../media/image1010.png"/><Relationship Id="rId118" Type="http://schemas.openxmlformats.org/officeDocument/2006/relationships/image" Target="../media/image1037.png"/><Relationship Id="rId325" Type="http://schemas.openxmlformats.org/officeDocument/2006/relationships/customXml" Target="../ink/ink1268.xml"/><Relationship Id="rId171" Type="http://schemas.openxmlformats.org/officeDocument/2006/relationships/customXml" Target="../ink/ink1191.xml"/><Relationship Id="rId227" Type="http://schemas.openxmlformats.org/officeDocument/2006/relationships/customXml" Target="../ink/ink1219.xml"/><Relationship Id="rId269" Type="http://schemas.openxmlformats.org/officeDocument/2006/relationships/customXml" Target="../ink/ink1240.xml"/><Relationship Id="rId33" Type="http://schemas.openxmlformats.org/officeDocument/2006/relationships/customXml" Target="../ink/ink1122.xml"/><Relationship Id="rId129" Type="http://schemas.openxmlformats.org/officeDocument/2006/relationships/customXml" Target="../ink/ink1170.xml"/><Relationship Id="rId280" Type="http://schemas.openxmlformats.org/officeDocument/2006/relationships/image" Target="../media/image1117.png"/><Relationship Id="rId336" Type="http://schemas.openxmlformats.org/officeDocument/2006/relationships/image" Target="../media/image1145.png"/><Relationship Id="rId75" Type="http://schemas.openxmlformats.org/officeDocument/2006/relationships/customXml" Target="../ink/ink1143.xml"/><Relationship Id="rId140" Type="http://schemas.openxmlformats.org/officeDocument/2006/relationships/image" Target="../media/image1048.png"/><Relationship Id="rId182" Type="http://schemas.openxmlformats.org/officeDocument/2006/relationships/image" Target="../media/image1069.png"/><Relationship Id="rId6" Type="http://schemas.openxmlformats.org/officeDocument/2006/relationships/image" Target="../media/image981.png"/><Relationship Id="rId238" Type="http://schemas.openxmlformats.org/officeDocument/2006/relationships/image" Target="../media/image1096.png"/><Relationship Id="rId291" Type="http://schemas.openxmlformats.org/officeDocument/2006/relationships/customXml" Target="../ink/ink1251.xml"/><Relationship Id="rId305" Type="http://schemas.openxmlformats.org/officeDocument/2006/relationships/customXml" Target="../ink/ink1258.xml"/><Relationship Id="rId44" Type="http://schemas.openxmlformats.org/officeDocument/2006/relationships/image" Target="../media/image1000.png"/><Relationship Id="rId86" Type="http://schemas.openxmlformats.org/officeDocument/2006/relationships/image" Target="../media/image1021.png"/><Relationship Id="rId151" Type="http://schemas.openxmlformats.org/officeDocument/2006/relationships/customXml" Target="../ink/ink1181.xml"/><Relationship Id="rId193" Type="http://schemas.openxmlformats.org/officeDocument/2006/relationships/customXml" Target="../ink/ink1202.xml"/><Relationship Id="rId207" Type="http://schemas.openxmlformats.org/officeDocument/2006/relationships/customXml" Target="../ink/ink1209.xml"/><Relationship Id="rId249" Type="http://schemas.openxmlformats.org/officeDocument/2006/relationships/customXml" Target="../ink/ink1230.xml"/><Relationship Id="rId13" Type="http://schemas.openxmlformats.org/officeDocument/2006/relationships/customXml" Target="../ink/ink1112.xml"/><Relationship Id="rId109" Type="http://schemas.openxmlformats.org/officeDocument/2006/relationships/customXml" Target="../ink/ink1160.xml"/><Relationship Id="rId260" Type="http://schemas.openxmlformats.org/officeDocument/2006/relationships/image" Target="../media/image1107.png"/><Relationship Id="rId316" Type="http://schemas.openxmlformats.org/officeDocument/2006/relationships/image" Target="../media/image1135.png"/><Relationship Id="rId55" Type="http://schemas.openxmlformats.org/officeDocument/2006/relationships/customXml" Target="../ink/ink1133.xml"/><Relationship Id="rId97" Type="http://schemas.openxmlformats.org/officeDocument/2006/relationships/customXml" Target="../ink/ink1154.xml"/><Relationship Id="rId120" Type="http://schemas.openxmlformats.org/officeDocument/2006/relationships/image" Target="../media/image1038.png"/><Relationship Id="rId162" Type="http://schemas.openxmlformats.org/officeDocument/2006/relationships/image" Target="../media/image1059.png"/><Relationship Id="rId218" Type="http://schemas.openxmlformats.org/officeDocument/2006/relationships/image" Target="../media/image1086.png"/><Relationship Id="rId271" Type="http://schemas.openxmlformats.org/officeDocument/2006/relationships/customXml" Target="../ink/ink1241.xml"/><Relationship Id="rId24" Type="http://schemas.openxmlformats.org/officeDocument/2006/relationships/image" Target="../media/image990.png"/><Relationship Id="rId66" Type="http://schemas.openxmlformats.org/officeDocument/2006/relationships/image" Target="../media/image1011.png"/><Relationship Id="rId131" Type="http://schemas.openxmlformats.org/officeDocument/2006/relationships/customXml" Target="../ink/ink1171.xml"/><Relationship Id="rId327" Type="http://schemas.openxmlformats.org/officeDocument/2006/relationships/customXml" Target="../ink/ink126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9.xml"/><Relationship Id="rId21" Type="http://schemas.openxmlformats.org/officeDocument/2006/relationships/customXml" Target="../ink/ink162.xml"/><Relationship Id="rId42" Type="http://schemas.openxmlformats.org/officeDocument/2006/relationships/image" Target="../media/image2410.png"/><Relationship Id="rId63" Type="http://schemas.openxmlformats.org/officeDocument/2006/relationships/image" Target="../media/image3510.png"/><Relationship Id="rId84" Type="http://schemas.openxmlformats.org/officeDocument/2006/relationships/image" Target="../media/image4610.png"/><Relationship Id="rId138" Type="http://schemas.openxmlformats.org/officeDocument/2006/relationships/customXml" Target="../ink/ink220.xml"/><Relationship Id="rId159" Type="http://schemas.openxmlformats.org/officeDocument/2006/relationships/image" Target="../media/image8310.png"/><Relationship Id="rId170" Type="http://schemas.openxmlformats.org/officeDocument/2006/relationships/image" Target="../media/image880.png"/><Relationship Id="rId191" Type="http://schemas.openxmlformats.org/officeDocument/2006/relationships/comments" Target="../comments/comment1.xml"/><Relationship Id="rId107" Type="http://schemas.openxmlformats.org/officeDocument/2006/relationships/customXml" Target="../ink/ink204.xml"/><Relationship Id="rId11" Type="http://schemas.openxmlformats.org/officeDocument/2006/relationships/customXml" Target="../ink/ink157.xml"/><Relationship Id="rId32" Type="http://schemas.openxmlformats.org/officeDocument/2006/relationships/image" Target="../media/image1910.png"/><Relationship Id="rId53" Type="http://schemas.openxmlformats.org/officeDocument/2006/relationships/customXml" Target="../ink/ink178.xml"/><Relationship Id="rId74" Type="http://schemas.openxmlformats.org/officeDocument/2006/relationships/image" Target="../media/image4110.png"/><Relationship Id="rId128" Type="http://schemas.openxmlformats.org/officeDocument/2006/relationships/image" Target="../media/image6810.png"/><Relationship Id="rId149" Type="http://schemas.openxmlformats.org/officeDocument/2006/relationships/image" Target="../media/image7810.png"/><Relationship Id="rId5" Type="http://schemas.openxmlformats.org/officeDocument/2006/relationships/customXml" Target="../ink/ink154.xml"/><Relationship Id="rId95" Type="http://schemas.openxmlformats.org/officeDocument/2006/relationships/customXml" Target="../ink/ink198.xml"/><Relationship Id="rId160" Type="http://schemas.openxmlformats.org/officeDocument/2006/relationships/customXml" Target="../ink/ink231.xml"/><Relationship Id="rId181" Type="http://schemas.openxmlformats.org/officeDocument/2006/relationships/customXml" Target="../ink/ink242.xml"/><Relationship Id="rId22" Type="http://schemas.openxmlformats.org/officeDocument/2006/relationships/image" Target="../media/image1410.png"/><Relationship Id="rId43" Type="http://schemas.openxmlformats.org/officeDocument/2006/relationships/customXml" Target="../ink/ink173.xml"/><Relationship Id="rId64" Type="http://schemas.openxmlformats.org/officeDocument/2006/relationships/customXml" Target="../ink/ink183.xml"/><Relationship Id="rId118" Type="http://schemas.openxmlformats.org/officeDocument/2006/relationships/image" Target="../media/image6310.png"/><Relationship Id="rId139" Type="http://schemas.openxmlformats.org/officeDocument/2006/relationships/image" Target="../media/image737.png"/><Relationship Id="rId85" Type="http://schemas.openxmlformats.org/officeDocument/2006/relationships/customXml" Target="../ink/ink193.xml"/><Relationship Id="rId150" Type="http://schemas.openxmlformats.org/officeDocument/2006/relationships/customXml" Target="../ink/ink226.xml"/><Relationship Id="rId171" Type="http://schemas.openxmlformats.org/officeDocument/2006/relationships/customXml" Target="../ink/ink237.xml"/><Relationship Id="rId12" Type="http://schemas.openxmlformats.org/officeDocument/2006/relationships/image" Target="../media/image942.png"/><Relationship Id="rId33" Type="http://schemas.openxmlformats.org/officeDocument/2006/relationships/customXml" Target="../ink/ink168.xml"/><Relationship Id="rId108" Type="http://schemas.openxmlformats.org/officeDocument/2006/relationships/image" Target="../media/image5810.png"/><Relationship Id="rId129" Type="http://schemas.openxmlformats.org/officeDocument/2006/relationships/customXml" Target="../ink/ink215.xml"/><Relationship Id="rId54" Type="http://schemas.openxmlformats.org/officeDocument/2006/relationships/image" Target="../media/image3010.png"/><Relationship Id="rId75" Type="http://schemas.openxmlformats.org/officeDocument/2006/relationships/customXml" Target="../ink/ink188.xml"/><Relationship Id="rId96" Type="http://schemas.openxmlformats.org/officeDocument/2006/relationships/image" Target="../media/image5210.png"/><Relationship Id="rId140" Type="http://schemas.openxmlformats.org/officeDocument/2006/relationships/customXml" Target="../ink/ink221.xml"/><Relationship Id="rId161" Type="http://schemas.openxmlformats.org/officeDocument/2006/relationships/customXml" Target="../ink/ink232.xml"/><Relationship Id="rId182" Type="http://schemas.openxmlformats.org/officeDocument/2006/relationships/image" Target="../media/image943.png"/><Relationship Id="rId6" Type="http://schemas.openxmlformats.org/officeDocument/2006/relationships/image" Target="../media/image611.png"/><Relationship Id="rId23" Type="http://schemas.openxmlformats.org/officeDocument/2006/relationships/customXml" Target="../ink/ink163.xml"/><Relationship Id="rId119" Type="http://schemas.openxmlformats.org/officeDocument/2006/relationships/customXml" Target="../ink/ink210.xml"/><Relationship Id="rId44" Type="http://schemas.openxmlformats.org/officeDocument/2006/relationships/image" Target="../media/image2510.png"/><Relationship Id="rId65" Type="http://schemas.openxmlformats.org/officeDocument/2006/relationships/image" Target="../media/image3610.png"/><Relationship Id="rId86" Type="http://schemas.openxmlformats.org/officeDocument/2006/relationships/image" Target="../media/image4710.png"/><Relationship Id="rId130" Type="http://schemas.openxmlformats.org/officeDocument/2006/relationships/image" Target="../media/image6910.png"/><Relationship Id="rId151" Type="http://schemas.openxmlformats.org/officeDocument/2006/relationships/image" Target="../media/image7910.png"/><Relationship Id="rId172" Type="http://schemas.openxmlformats.org/officeDocument/2006/relationships/image" Target="../media/image8910.png"/><Relationship Id="rId13" Type="http://schemas.openxmlformats.org/officeDocument/2006/relationships/customXml" Target="../ink/ink158.xml"/><Relationship Id="rId18" Type="http://schemas.openxmlformats.org/officeDocument/2006/relationships/image" Target="../media/image1259.png"/><Relationship Id="rId39" Type="http://schemas.openxmlformats.org/officeDocument/2006/relationships/customXml" Target="../ink/ink171.xml"/><Relationship Id="rId109" Type="http://schemas.openxmlformats.org/officeDocument/2006/relationships/customXml" Target="../ink/ink205.xml"/><Relationship Id="rId34" Type="http://schemas.openxmlformats.org/officeDocument/2006/relationships/image" Target="../media/image2010.png"/><Relationship Id="rId50" Type="http://schemas.openxmlformats.org/officeDocument/2006/relationships/image" Target="../media/image2810.png"/><Relationship Id="rId55" Type="http://schemas.openxmlformats.org/officeDocument/2006/relationships/customXml" Target="../ink/ink179.xml"/><Relationship Id="rId76" Type="http://schemas.openxmlformats.org/officeDocument/2006/relationships/image" Target="../media/image4210.png"/><Relationship Id="rId97" Type="http://schemas.openxmlformats.org/officeDocument/2006/relationships/customXml" Target="../ink/ink199.xml"/><Relationship Id="rId104" Type="http://schemas.openxmlformats.org/officeDocument/2006/relationships/image" Target="../media/image5610.png"/><Relationship Id="rId120" Type="http://schemas.openxmlformats.org/officeDocument/2006/relationships/image" Target="../media/image6410.png"/><Relationship Id="rId125" Type="http://schemas.openxmlformats.org/officeDocument/2006/relationships/customXml" Target="../ink/ink213.xml"/><Relationship Id="rId141" Type="http://schemas.openxmlformats.org/officeDocument/2006/relationships/image" Target="../media/image7410.png"/><Relationship Id="rId146" Type="http://schemas.openxmlformats.org/officeDocument/2006/relationships/customXml" Target="../ink/ink224.xml"/><Relationship Id="rId167" Type="http://schemas.openxmlformats.org/officeDocument/2006/relationships/customXml" Target="../ink/ink235.xml"/><Relationship Id="rId188" Type="http://schemas.openxmlformats.org/officeDocument/2006/relationships/image" Target="../media/image979.png"/><Relationship Id="rId7" Type="http://schemas.openxmlformats.org/officeDocument/2006/relationships/customXml" Target="../ink/ink155.xml"/><Relationship Id="rId71" Type="http://schemas.openxmlformats.org/officeDocument/2006/relationships/customXml" Target="../ink/ink186.xml"/><Relationship Id="rId92" Type="http://schemas.openxmlformats.org/officeDocument/2006/relationships/image" Target="../media/image5010.png"/><Relationship Id="rId162" Type="http://schemas.openxmlformats.org/officeDocument/2006/relationships/image" Target="../media/image8410.png"/><Relationship Id="rId183" Type="http://schemas.openxmlformats.org/officeDocument/2006/relationships/customXml" Target="../ink/ink243.xml"/><Relationship Id="rId2" Type="http://schemas.openxmlformats.org/officeDocument/2006/relationships/customXml" Target="../ink/ink153.xml"/><Relationship Id="rId29" Type="http://schemas.openxmlformats.org/officeDocument/2006/relationships/customXml" Target="../ink/ink166.xml"/><Relationship Id="rId24" Type="http://schemas.openxmlformats.org/officeDocument/2006/relationships/image" Target="../media/image1510.png"/><Relationship Id="rId40" Type="http://schemas.openxmlformats.org/officeDocument/2006/relationships/image" Target="../media/image231.png"/><Relationship Id="rId45" Type="http://schemas.openxmlformats.org/officeDocument/2006/relationships/customXml" Target="../ink/ink174.xml"/><Relationship Id="rId66" Type="http://schemas.openxmlformats.org/officeDocument/2006/relationships/customXml" Target="../ink/ink184.xml"/><Relationship Id="rId87" Type="http://schemas.openxmlformats.org/officeDocument/2006/relationships/customXml" Target="../ink/ink194.xml"/><Relationship Id="rId110" Type="http://schemas.openxmlformats.org/officeDocument/2006/relationships/image" Target="../media/image5910.png"/><Relationship Id="rId115" Type="http://schemas.openxmlformats.org/officeDocument/2006/relationships/customXml" Target="../ink/ink208.xml"/><Relationship Id="rId131" Type="http://schemas.openxmlformats.org/officeDocument/2006/relationships/customXml" Target="../ink/ink216.xml"/><Relationship Id="rId136" Type="http://schemas.openxmlformats.org/officeDocument/2006/relationships/customXml" Target="../ink/ink219.xml"/><Relationship Id="rId157" Type="http://schemas.openxmlformats.org/officeDocument/2006/relationships/image" Target="../media/image8210.png"/><Relationship Id="rId178" Type="http://schemas.openxmlformats.org/officeDocument/2006/relationships/image" Target="../media/image9210.png"/><Relationship Id="rId61" Type="http://schemas.openxmlformats.org/officeDocument/2006/relationships/image" Target="../media/image7.tmp"/><Relationship Id="rId82" Type="http://schemas.openxmlformats.org/officeDocument/2006/relationships/image" Target="../media/image4510.png"/><Relationship Id="rId152" Type="http://schemas.openxmlformats.org/officeDocument/2006/relationships/customXml" Target="../ink/ink227.xml"/><Relationship Id="rId173" Type="http://schemas.openxmlformats.org/officeDocument/2006/relationships/customXml" Target="../ink/ink238.xml"/><Relationship Id="rId19" Type="http://schemas.openxmlformats.org/officeDocument/2006/relationships/customXml" Target="../ink/ink161.xml"/><Relationship Id="rId14" Type="http://schemas.openxmlformats.org/officeDocument/2006/relationships/image" Target="../media/image10100.png"/><Relationship Id="rId30" Type="http://schemas.openxmlformats.org/officeDocument/2006/relationships/image" Target="../media/image1810.png"/><Relationship Id="rId35" Type="http://schemas.openxmlformats.org/officeDocument/2006/relationships/customXml" Target="../ink/ink169.xml"/><Relationship Id="rId56" Type="http://schemas.openxmlformats.org/officeDocument/2006/relationships/image" Target="../media/image3110.png"/><Relationship Id="rId77" Type="http://schemas.openxmlformats.org/officeDocument/2006/relationships/customXml" Target="../ink/ink189.xml"/><Relationship Id="rId100" Type="http://schemas.openxmlformats.org/officeDocument/2006/relationships/image" Target="../media/image5410.png"/><Relationship Id="rId105" Type="http://schemas.openxmlformats.org/officeDocument/2006/relationships/customXml" Target="../ink/ink203.xml"/><Relationship Id="rId126" Type="http://schemas.openxmlformats.org/officeDocument/2006/relationships/image" Target="../media/image6710.png"/><Relationship Id="rId147" Type="http://schemas.openxmlformats.org/officeDocument/2006/relationships/image" Target="../media/image778.png"/><Relationship Id="rId168" Type="http://schemas.openxmlformats.org/officeDocument/2006/relationships/image" Target="../media/image879.png"/><Relationship Id="rId8" Type="http://schemas.openxmlformats.org/officeDocument/2006/relationships/image" Target="../media/image736.png"/><Relationship Id="rId51" Type="http://schemas.openxmlformats.org/officeDocument/2006/relationships/customXml" Target="../ink/ink177.xml"/><Relationship Id="rId72" Type="http://schemas.openxmlformats.org/officeDocument/2006/relationships/image" Target="../media/image4010.png"/><Relationship Id="rId93" Type="http://schemas.openxmlformats.org/officeDocument/2006/relationships/customXml" Target="../ink/ink197.xml"/><Relationship Id="rId98" Type="http://schemas.openxmlformats.org/officeDocument/2006/relationships/image" Target="../media/image538.png"/><Relationship Id="rId121" Type="http://schemas.openxmlformats.org/officeDocument/2006/relationships/customXml" Target="../ink/ink211.xml"/><Relationship Id="rId142" Type="http://schemas.openxmlformats.org/officeDocument/2006/relationships/customXml" Target="../ink/ink222.xml"/><Relationship Id="rId163" Type="http://schemas.openxmlformats.org/officeDocument/2006/relationships/customXml" Target="../ink/ink233.xml"/><Relationship Id="rId184" Type="http://schemas.openxmlformats.org/officeDocument/2006/relationships/image" Target="../media/image9510.png"/><Relationship Id="rId189" Type="http://schemas.openxmlformats.org/officeDocument/2006/relationships/customXml" Target="../ink/ink246.xml"/><Relationship Id="rId3" Type="http://schemas.openxmlformats.org/officeDocument/2006/relationships/image" Target="../media/image416.png"/><Relationship Id="rId25" Type="http://schemas.openxmlformats.org/officeDocument/2006/relationships/customXml" Target="../ink/ink164.xml"/><Relationship Id="rId46" Type="http://schemas.openxmlformats.org/officeDocument/2006/relationships/image" Target="../media/image2610.png"/><Relationship Id="rId67" Type="http://schemas.openxmlformats.org/officeDocument/2006/relationships/image" Target="../media/image3710.png"/><Relationship Id="rId116" Type="http://schemas.openxmlformats.org/officeDocument/2006/relationships/image" Target="../media/image6210.png"/><Relationship Id="rId137" Type="http://schemas.openxmlformats.org/officeDocument/2006/relationships/image" Target="../media/image7210.png"/><Relationship Id="rId158" Type="http://schemas.openxmlformats.org/officeDocument/2006/relationships/customXml" Target="../ink/ink230.xml"/><Relationship Id="rId20" Type="http://schemas.openxmlformats.org/officeDocument/2006/relationships/image" Target="../media/image139.png"/><Relationship Id="rId41" Type="http://schemas.openxmlformats.org/officeDocument/2006/relationships/customXml" Target="../ink/ink172.xml"/><Relationship Id="rId62" Type="http://schemas.openxmlformats.org/officeDocument/2006/relationships/customXml" Target="../ink/ink182.xml"/><Relationship Id="rId83" Type="http://schemas.openxmlformats.org/officeDocument/2006/relationships/customXml" Target="../ink/ink192.xml"/><Relationship Id="rId88" Type="http://schemas.openxmlformats.org/officeDocument/2006/relationships/image" Target="../media/image4810.png"/><Relationship Id="rId111" Type="http://schemas.openxmlformats.org/officeDocument/2006/relationships/customXml" Target="../ink/ink206.xml"/><Relationship Id="rId132" Type="http://schemas.openxmlformats.org/officeDocument/2006/relationships/image" Target="../media/image7010.png"/><Relationship Id="rId153" Type="http://schemas.openxmlformats.org/officeDocument/2006/relationships/image" Target="../media/image804.png"/><Relationship Id="rId174" Type="http://schemas.openxmlformats.org/officeDocument/2006/relationships/image" Target="../media/image9010.png"/><Relationship Id="rId179" Type="http://schemas.openxmlformats.org/officeDocument/2006/relationships/customXml" Target="../ink/ink241.xml"/><Relationship Id="rId190" Type="http://schemas.openxmlformats.org/officeDocument/2006/relationships/image" Target="../media/image9810.png"/><Relationship Id="rId15" Type="http://schemas.openxmlformats.org/officeDocument/2006/relationships/customXml" Target="../ink/ink159.xml"/><Relationship Id="rId36" Type="http://schemas.openxmlformats.org/officeDocument/2006/relationships/image" Target="../media/image211.png"/><Relationship Id="rId57" Type="http://schemas.openxmlformats.org/officeDocument/2006/relationships/customXml" Target="../ink/ink180.xml"/><Relationship Id="rId106" Type="http://schemas.openxmlformats.org/officeDocument/2006/relationships/image" Target="../media/image5710.png"/><Relationship Id="rId127" Type="http://schemas.openxmlformats.org/officeDocument/2006/relationships/customXml" Target="../ink/ink214.xml"/><Relationship Id="rId10" Type="http://schemas.openxmlformats.org/officeDocument/2006/relationships/image" Target="../media/image852.png"/><Relationship Id="rId31" Type="http://schemas.openxmlformats.org/officeDocument/2006/relationships/customXml" Target="../ink/ink167.xml"/><Relationship Id="rId52" Type="http://schemas.openxmlformats.org/officeDocument/2006/relationships/image" Target="../media/image2910.png"/><Relationship Id="rId73" Type="http://schemas.openxmlformats.org/officeDocument/2006/relationships/customXml" Target="../ink/ink187.xml"/><Relationship Id="rId78" Type="http://schemas.openxmlformats.org/officeDocument/2006/relationships/image" Target="../media/image4310.png"/><Relationship Id="rId94" Type="http://schemas.openxmlformats.org/officeDocument/2006/relationships/image" Target="../media/image5110.png"/><Relationship Id="rId99" Type="http://schemas.openxmlformats.org/officeDocument/2006/relationships/customXml" Target="../ink/ink200.xml"/><Relationship Id="rId101" Type="http://schemas.openxmlformats.org/officeDocument/2006/relationships/customXml" Target="../ink/ink201.xml"/><Relationship Id="rId122" Type="http://schemas.openxmlformats.org/officeDocument/2006/relationships/image" Target="../media/image6510.png"/><Relationship Id="rId143" Type="http://schemas.openxmlformats.org/officeDocument/2006/relationships/image" Target="../media/image7510.png"/><Relationship Id="rId148" Type="http://schemas.openxmlformats.org/officeDocument/2006/relationships/customXml" Target="../ink/ink225.xml"/><Relationship Id="rId164" Type="http://schemas.openxmlformats.org/officeDocument/2006/relationships/image" Target="../media/image853.png"/><Relationship Id="rId169" Type="http://schemas.openxmlformats.org/officeDocument/2006/relationships/customXml" Target="../ink/ink236.xml"/><Relationship Id="rId185" Type="http://schemas.openxmlformats.org/officeDocument/2006/relationships/customXml" Target="../ink/ink244.xml"/><Relationship Id="rId4" Type="http://schemas.openxmlformats.org/officeDocument/2006/relationships/image" Target="../media/image6.tmp"/><Relationship Id="rId9" Type="http://schemas.openxmlformats.org/officeDocument/2006/relationships/customXml" Target="../ink/ink156.xml"/><Relationship Id="rId180" Type="http://schemas.openxmlformats.org/officeDocument/2006/relationships/image" Target="../media/image9310.png"/><Relationship Id="rId26" Type="http://schemas.openxmlformats.org/officeDocument/2006/relationships/image" Target="../media/image1610.png"/><Relationship Id="rId47" Type="http://schemas.openxmlformats.org/officeDocument/2006/relationships/customXml" Target="../ink/ink175.xml"/><Relationship Id="rId68" Type="http://schemas.openxmlformats.org/officeDocument/2006/relationships/image" Target="../media/image8.tmp"/><Relationship Id="rId89" Type="http://schemas.openxmlformats.org/officeDocument/2006/relationships/customXml" Target="../ink/ink195.xml"/><Relationship Id="rId112" Type="http://schemas.openxmlformats.org/officeDocument/2006/relationships/image" Target="../media/image6010.png"/><Relationship Id="rId133" Type="http://schemas.openxmlformats.org/officeDocument/2006/relationships/customXml" Target="../ink/ink217.xml"/><Relationship Id="rId154" Type="http://schemas.openxmlformats.org/officeDocument/2006/relationships/customXml" Target="../ink/ink228.xml"/><Relationship Id="rId175" Type="http://schemas.openxmlformats.org/officeDocument/2006/relationships/customXml" Target="../ink/ink239.xml"/><Relationship Id="rId16" Type="http://schemas.openxmlformats.org/officeDocument/2006/relationships/image" Target="../media/image1163.png"/><Relationship Id="rId37" Type="http://schemas.openxmlformats.org/officeDocument/2006/relationships/customXml" Target="../ink/ink170.xml"/><Relationship Id="rId58" Type="http://schemas.openxmlformats.org/officeDocument/2006/relationships/image" Target="../media/image3210.png"/><Relationship Id="rId79" Type="http://schemas.openxmlformats.org/officeDocument/2006/relationships/customXml" Target="../ink/ink190.xml"/><Relationship Id="rId102" Type="http://schemas.openxmlformats.org/officeDocument/2006/relationships/image" Target="../media/image5510.png"/><Relationship Id="rId123" Type="http://schemas.openxmlformats.org/officeDocument/2006/relationships/customXml" Target="../ink/ink212.xml"/><Relationship Id="rId144" Type="http://schemas.openxmlformats.org/officeDocument/2006/relationships/customXml" Target="../ink/ink223.xml"/><Relationship Id="rId90" Type="http://schemas.openxmlformats.org/officeDocument/2006/relationships/image" Target="../media/image4910.png"/><Relationship Id="rId165" Type="http://schemas.openxmlformats.org/officeDocument/2006/relationships/customXml" Target="../ink/ink234.xml"/><Relationship Id="rId186" Type="http://schemas.openxmlformats.org/officeDocument/2006/relationships/image" Target="../media/image9610.png"/><Relationship Id="rId27" Type="http://schemas.openxmlformats.org/officeDocument/2006/relationships/customXml" Target="../ink/ink165.xml"/><Relationship Id="rId48" Type="http://schemas.openxmlformats.org/officeDocument/2006/relationships/image" Target="../media/image2710.png"/><Relationship Id="rId69" Type="http://schemas.openxmlformats.org/officeDocument/2006/relationships/customXml" Target="../ink/ink185.xml"/><Relationship Id="rId113" Type="http://schemas.openxmlformats.org/officeDocument/2006/relationships/customXml" Target="../ink/ink207.xml"/><Relationship Id="rId134" Type="http://schemas.openxmlformats.org/officeDocument/2006/relationships/image" Target="../media/image7110.png"/><Relationship Id="rId80" Type="http://schemas.openxmlformats.org/officeDocument/2006/relationships/image" Target="../media/image4410.png"/><Relationship Id="rId155" Type="http://schemas.openxmlformats.org/officeDocument/2006/relationships/image" Target="../media/image8110.png"/><Relationship Id="rId176" Type="http://schemas.openxmlformats.org/officeDocument/2006/relationships/image" Target="../media/image9110.png"/><Relationship Id="rId17" Type="http://schemas.openxmlformats.org/officeDocument/2006/relationships/customXml" Target="../ink/ink160.xml"/><Relationship Id="rId38" Type="http://schemas.openxmlformats.org/officeDocument/2006/relationships/image" Target="../media/image2210.png"/><Relationship Id="rId59" Type="http://schemas.openxmlformats.org/officeDocument/2006/relationships/customXml" Target="../ink/ink181.xml"/><Relationship Id="rId103" Type="http://schemas.openxmlformats.org/officeDocument/2006/relationships/customXml" Target="../ink/ink202.xml"/><Relationship Id="rId124" Type="http://schemas.openxmlformats.org/officeDocument/2006/relationships/image" Target="../media/image6610.png"/><Relationship Id="rId70" Type="http://schemas.openxmlformats.org/officeDocument/2006/relationships/image" Target="../media/image398.png"/><Relationship Id="rId91" Type="http://schemas.openxmlformats.org/officeDocument/2006/relationships/customXml" Target="../ink/ink196.xml"/><Relationship Id="rId145" Type="http://schemas.openxmlformats.org/officeDocument/2006/relationships/image" Target="../media/image7610.png"/><Relationship Id="rId166" Type="http://schemas.openxmlformats.org/officeDocument/2006/relationships/image" Target="../media/image8610.png"/><Relationship Id="rId187" Type="http://schemas.openxmlformats.org/officeDocument/2006/relationships/customXml" Target="../ink/ink245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1710.png"/><Relationship Id="rId49" Type="http://schemas.openxmlformats.org/officeDocument/2006/relationships/customXml" Target="../ink/ink176.xml"/><Relationship Id="rId114" Type="http://schemas.openxmlformats.org/officeDocument/2006/relationships/image" Target="../media/image612.png"/><Relationship Id="rId60" Type="http://schemas.openxmlformats.org/officeDocument/2006/relationships/image" Target="../media/image3310.png"/><Relationship Id="rId81" Type="http://schemas.openxmlformats.org/officeDocument/2006/relationships/customXml" Target="../ink/ink191.xml"/><Relationship Id="rId135" Type="http://schemas.openxmlformats.org/officeDocument/2006/relationships/customXml" Target="../ink/ink218.xml"/><Relationship Id="rId156" Type="http://schemas.openxmlformats.org/officeDocument/2006/relationships/customXml" Target="../ink/ink229.xml"/><Relationship Id="rId177" Type="http://schemas.openxmlformats.org/officeDocument/2006/relationships/customXml" Target="../ink/ink240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87.xml"/><Relationship Id="rId21" Type="http://schemas.openxmlformats.org/officeDocument/2006/relationships/image" Target="../media/image1156.png"/><Relationship Id="rId42" Type="http://schemas.openxmlformats.org/officeDocument/2006/relationships/customXml" Target="../ink/ink1294.xml"/><Relationship Id="rId47" Type="http://schemas.openxmlformats.org/officeDocument/2006/relationships/image" Target="../media/image1170.png"/><Relationship Id="rId63" Type="http://schemas.openxmlformats.org/officeDocument/2006/relationships/image" Target="../media/image1178.png"/><Relationship Id="rId68" Type="http://schemas.openxmlformats.org/officeDocument/2006/relationships/customXml" Target="../ink/ink1307.xml"/><Relationship Id="rId84" Type="http://schemas.openxmlformats.org/officeDocument/2006/relationships/customXml" Target="../ink/ink1315.xml"/><Relationship Id="rId16" Type="http://schemas.openxmlformats.org/officeDocument/2006/relationships/customXml" Target="../ink/ink1282.xml"/><Relationship Id="rId11" Type="http://schemas.openxmlformats.org/officeDocument/2006/relationships/image" Target="../media/image1151.png"/><Relationship Id="rId32" Type="http://schemas.openxmlformats.org/officeDocument/2006/relationships/customXml" Target="../ink/ink1290.xml"/><Relationship Id="rId37" Type="http://schemas.openxmlformats.org/officeDocument/2006/relationships/image" Target="../media/image1165.png"/><Relationship Id="rId53" Type="http://schemas.openxmlformats.org/officeDocument/2006/relationships/image" Target="../media/image1173.png"/><Relationship Id="rId58" Type="http://schemas.openxmlformats.org/officeDocument/2006/relationships/customXml" Target="../ink/ink1302.xml"/><Relationship Id="rId74" Type="http://schemas.openxmlformats.org/officeDocument/2006/relationships/customXml" Target="../ink/ink1310.xml"/><Relationship Id="rId79" Type="http://schemas.openxmlformats.org/officeDocument/2006/relationships/image" Target="../media/image1186.png"/><Relationship Id="rId5" Type="http://schemas.openxmlformats.org/officeDocument/2006/relationships/image" Target="../media/image1148.png"/><Relationship Id="rId19" Type="http://schemas.openxmlformats.org/officeDocument/2006/relationships/image" Target="../media/image1155.png"/><Relationship Id="rId14" Type="http://schemas.openxmlformats.org/officeDocument/2006/relationships/customXml" Target="../ink/ink1281.xml"/><Relationship Id="rId22" Type="http://schemas.openxmlformats.org/officeDocument/2006/relationships/customXml" Target="../ink/ink1285.xml"/><Relationship Id="rId27" Type="http://schemas.openxmlformats.org/officeDocument/2006/relationships/image" Target="../media/image1159.png"/><Relationship Id="rId30" Type="http://schemas.openxmlformats.org/officeDocument/2006/relationships/customXml" Target="../ink/ink1289.xml"/><Relationship Id="rId35" Type="http://schemas.openxmlformats.org/officeDocument/2006/relationships/image" Target="../media/image36.tmp"/><Relationship Id="rId43" Type="http://schemas.openxmlformats.org/officeDocument/2006/relationships/image" Target="../media/image1168.png"/><Relationship Id="rId48" Type="http://schemas.openxmlformats.org/officeDocument/2006/relationships/customXml" Target="../ink/ink1297.xml"/><Relationship Id="rId56" Type="http://schemas.openxmlformats.org/officeDocument/2006/relationships/customXml" Target="../ink/ink1301.xml"/><Relationship Id="rId64" Type="http://schemas.openxmlformats.org/officeDocument/2006/relationships/customXml" Target="../ink/ink1305.xml"/><Relationship Id="rId69" Type="http://schemas.openxmlformats.org/officeDocument/2006/relationships/image" Target="../media/image1181.png"/><Relationship Id="rId77" Type="http://schemas.openxmlformats.org/officeDocument/2006/relationships/image" Target="../media/image1185.png"/><Relationship Id="rId8" Type="http://schemas.openxmlformats.org/officeDocument/2006/relationships/customXml" Target="../ink/ink1278.xml"/><Relationship Id="rId51" Type="http://schemas.openxmlformats.org/officeDocument/2006/relationships/image" Target="../media/image1172.png"/><Relationship Id="rId72" Type="http://schemas.openxmlformats.org/officeDocument/2006/relationships/customXml" Target="../ink/ink1309.xml"/><Relationship Id="rId80" Type="http://schemas.openxmlformats.org/officeDocument/2006/relationships/customXml" Target="../ink/ink1313.xml"/><Relationship Id="rId85" Type="http://schemas.openxmlformats.org/officeDocument/2006/relationships/image" Target="../media/image1189.png"/><Relationship Id="rId3" Type="http://schemas.openxmlformats.org/officeDocument/2006/relationships/image" Target="../media/image1147.png"/><Relationship Id="rId12" Type="http://schemas.openxmlformats.org/officeDocument/2006/relationships/customXml" Target="../ink/ink1280.xml"/><Relationship Id="rId17" Type="http://schemas.openxmlformats.org/officeDocument/2006/relationships/image" Target="../media/image1154.png"/><Relationship Id="rId25" Type="http://schemas.openxmlformats.org/officeDocument/2006/relationships/image" Target="../media/image1158.png"/><Relationship Id="rId33" Type="http://schemas.openxmlformats.org/officeDocument/2006/relationships/image" Target="../media/image1162.png"/><Relationship Id="rId38" Type="http://schemas.openxmlformats.org/officeDocument/2006/relationships/customXml" Target="../ink/ink1292.xml"/><Relationship Id="rId46" Type="http://schemas.openxmlformats.org/officeDocument/2006/relationships/customXml" Target="../ink/ink1296.xml"/><Relationship Id="rId59" Type="http://schemas.openxmlformats.org/officeDocument/2006/relationships/image" Target="../media/image1176.png"/><Relationship Id="rId67" Type="http://schemas.openxmlformats.org/officeDocument/2006/relationships/image" Target="../media/image1180.png"/><Relationship Id="rId20" Type="http://schemas.openxmlformats.org/officeDocument/2006/relationships/customXml" Target="../ink/ink1284.xml"/><Relationship Id="rId41" Type="http://schemas.openxmlformats.org/officeDocument/2006/relationships/image" Target="../media/image1167.png"/><Relationship Id="rId54" Type="http://schemas.openxmlformats.org/officeDocument/2006/relationships/customXml" Target="../ink/ink1300.xml"/><Relationship Id="rId62" Type="http://schemas.openxmlformats.org/officeDocument/2006/relationships/customXml" Target="../ink/ink1304.xml"/><Relationship Id="rId70" Type="http://schemas.openxmlformats.org/officeDocument/2006/relationships/customXml" Target="../ink/ink1308.xml"/><Relationship Id="rId75" Type="http://schemas.openxmlformats.org/officeDocument/2006/relationships/image" Target="../media/image1184.png"/><Relationship Id="rId83" Type="http://schemas.openxmlformats.org/officeDocument/2006/relationships/image" Target="../media/image118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7.xml"/><Relationship Id="rId15" Type="http://schemas.openxmlformats.org/officeDocument/2006/relationships/image" Target="../media/image1153.png"/><Relationship Id="rId23" Type="http://schemas.openxmlformats.org/officeDocument/2006/relationships/image" Target="../media/image1157.png"/><Relationship Id="rId28" Type="http://schemas.openxmlformats.org/officeDocument/2006/relationships/customXml" Target="../ink/ink1288.xml"/><Relationship Id="rId36" Type="http://schemas.openxmlformats.org/officeDocument/2006/relationships/customXml" Target="../ink/ink1291.xml"/><Relationship Id="rId49" Type="http://schemas.openxmlformats.org/officeDocument/2006/relationships/image" Target="../media/image1171.png"/><Relationship Id="rId57" Type="http://schemas.openxmlformats.org/officeDocument/2006/relationships/image" Target="../media/image1175.png"/><Relationship Id="rId10" Type="http://schemas.openxmlformats.org/officeDocument/2006/relationships/customXml" Target="../ink/ink1279.xml"/><Relationship Id="rId31" Type="http://schemas.openxmlformats.org/officeDocument/2006/relationships/image" Target="../media/image1161.png"/><Relationship Id="rId44" Type="http://schemas.openxmlformats.org/officeDocument/2006/relationships/customXml" Target="../ink/ink1295.xml"/><Relationship Id="rId52" Type="http://schemas.openxmlformats.org/officeDocument/2006/relationships/customXml" Target="../ink/ink1299.xml"/><Relationship Id="rId60" Type="http://schemas.openxmlformats.org/officeDocument/2006/relationships/customXml" Target="../ink/ink1303.xml"/><Relationship Id="rId65" Type="http://schemas.openxmlformats.org/officeDocument/2006/relationships/image" Target="../media/image1179.png"/><Relationship Id="rId73" Type="http://schemas.openxmlformats.org/officeDocument/2006/relationships/image" Target="../media/image1183.png"/><Relationship Id="rId78" Type="http://schemas.openxmlformats.org/officeDocument/2006/relationships/customXml" Target="../ink/ink1312.xml"/><Relationship Id="rId81" Type="http://schemas.openxmlformats.org/officeDocument/2006/relationships/image" Target="../media/image1187.png"/><Relationship Id="rId86" Type="http://schemas.openxmlformats.org/officeDocument/2006/relationships/customXml" Target="../ink/ink1316.xml"/><Relationship Id="rId4" Type="http://schemas.openxmlformats.org/officeDocument/2006/relationships/customXml" Target="../ink/ink1276.xml"/><Relationship Id="rId9" Type="http://schemas.openxmlformats.org/officeDocument/2006/relationships/image" Target="../media/image1150.png"/><Relationship Id="rId13" Type="http://schemas.openxmlformats.org/officeDocument/2006/relationships/image" Target="../media/image1152.png"/><Relationship Id="rId18" Type="http://schemas.openxmlformats.org/officeDocument/2006/relationships/customXml" Target="../ink/ink1283.xml"/><Relationship Id="rId39" Type="http://schemas.openxmlformats.org/officeDocument/2006/relationships/image" Target="../media/image1166.png"/><Relationship Id="rId34" Type="http://schemas.openxmlformats.org/officeDocument/2006/relationships/image" Target="../media/image35.tmp"/><Relationship Id="rId50" Type="http://schemas.openxmlformats.org/officeDocument/2006/relationships/customXml" Target="../ink/ink1298.xml"/><Relationship Id="rId55" Type="http://schemas.openxmlformats.org/officeDocument/2006/relationships/image" Target="../media/image1174.png"/><Relationship Id="rId76" Type="http://schemas.openxmlformats.org/officeDocument/2006/relationships/customXml" Target="../ink/ink1311.xml"/><Relationship Id="rId7" Type="http://schemas.openxmlformats.org/officeDocument/2006/relationships/image" Target="../media/image1149.png"/><Relationship Id="rId71" Type="http://schemas.openxmlformats.org/officeDocument/2006/relationships/image" Target="../media/image1182.png"/><Relationship Id="rId2" Type="http://schemas.openxmlformats.org/officeDocument/2006/relationships/customXml" Target="../ink/ink1275.xml"/><Relationship Id="rId29" Type="http://schemas.openxmlformats.org/officeDocument/2006/relationships/image" Target="../media/image1160.png"/><Relationship Id="rId24" Type="http://schemas.openxmlformats.org/officeDocument/2006/relationships/customXml" Target="../ink/ink1286.xml"/><Relationship Id="rId40" Type="http://schemas.openxmlformats.org/officeDocument/2006/relationships/customXml" Target="../ink/ink1293.xml"/><Relationship Id="rId45" Type="http://schemas.openxmlformats.org/officeDocument/2006/relationships/image" Target="../media/image1169.png"/><Relationship Id="rId66" Type="http://schemas.openxmlformats.org/officeDocument/2006/relationships/customXml" Target="../ink/ink1306.xml"/><Relationship Id="rId87" Type="http://schemas.openxmlformats.org/officeDocument/2006/relationships/image" Target="../media/image1190.png"/><Relationship Id="rId61" Type="http://schemas.openxmlformats.org/officeDocument/2006/relationships/image" Target="../media/image1177.png"/><Relationship Id="rId82" Type="http://schemas.openxmlformats.org/officeDocument/2006/relationships/customXml" Target="../ink/ink131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3.png"/><Relationship Id="rId21" Type="http://schemas.openxmlformats.org/officeDocument/2006/relationships/customXml" Target="../ink/ink1326.xml"/><Relationship Id="rId42" Type="http://schemas.openxmlformats.org/officeDocument/2006/relationships/customXml" Target="../ink/ink1336.xml"/><Relationship Id="rId47" Type="http://schemas.openxmlformats.org/officeDocument/2006/relationships/image" Target="../media/image1214.png"/><Relationship Id="rId63" Type="http://schemas.openxmlformats.org/officeDocument/2006/relationships/image" Target="../media/image1222.png"/><Relationship Id="rId68" Type="http://schemas.openxmlformats.org/officeDocument/2006/relationships/customXml" Target="../ink/ink1349.xml"/><Relationship Id="rId84" Type="http://schemas.openxmlformats.org/officeDocument/2006/relationships/customXml" Target="../ink/ink1357.xml"/><Relationship Id="rId89" Type="http://schemas.openxmlformats.org/officeDocument/2006/relationships/image" Target="../media/image1235.png"/><Relationship Id="rId16" Type="http://schemas.openxmlformats.org/officeDocument/2006/relationships/image" Target="../media/image1198.png"/><Relationship Id="rId107" Type="http://schemas.openxmlformats.org/officeDocument/2006/relationships/image" Target="../media/image1244.png"/><Relationship Id="rId11" Type="http://schemas.openxmlformats.org/officeDocument/2006/relationships/customXml" Target="../ink/ink1321.xml"/><Relationship Id="rId32" Type="http://schemas.openxmlformats.org/officeDocument/2006/relationships/image" Target="../media/image1206.png"/><Relationship Id="rId37" Type="http://schemas.openxmlformats.org/officeDocument/2006/relationships/image" Target="../media/image1209.png"/><Relationship Id="rId53" Type="http://schemas.openxmlformats.org/officeDocument/2006/relationships/image" Target="../media/image1217.png"/><Relationship Id="rId58" Type="http://schemas.openxmlformats.org/officeDocument/2006/relationships/customXml" Target="../ink/ink1344.xml"/><Relationship Id="rId74" Type="http://schemas.openxmlformats.org/officeDocument/2006/relationships/customXml" Target="../ink/ink1352.xml"/><Relationship Id="rId79" Type="http://schemas.openxmlformats.org/officeDocument/2006/relationships/image" Target="../media/image1230.png"/><Relationship Id="rId102" Type="http://schemas.openxmlformats.org/officeDocument/2006/relationships/customXml" Target="../ink/ink1366.xml"/><Relationship Id="rId5" Type="http://schemas.openxmlformats.org/officeDocument/2006/relationships/image" Target="../media/image1192.png"/><Relationship Id="rId90" Type="http://schemas.openxmlformats.org/officeDocument/2006/relationships/customXml" Target="../ink/ink1360.xml"/><Relationship Id="rId95" Type="http://schemas.openxmlformats.org/officeDocument/2006/relationships/image" Target="../media/image1238.png"/><Relationship Id="rId22" Type="http://schemas.openxmlformats.org/officeDocument/2006/relationships/image" Target="../media/image1201.png"/><Relationship Id="rId27" Type="http://schemas.openxmlformats.org/officeDocument/2006/relationships/customXml" Target="../ink/ink1329.xml"/><Relationship Id="rId43" Type="http://schemas.openxmlformats.org/officeDocument/2006/relationships/image" Target="../media/image1212.png"/><Relationship Id="rId48" Type="http://schemas.openxmlformats.org/officeDocument/2006/relationships/customXml" Target="../ink/ink1339.xml"/><Relationship Id="rId64" Type="http://schemas.openxmlformats.org/officeDocument/2006/relationships/customXml" Target="../ink/ink1347.xml"/><Relationship Id="rId69" Type="http://schemas.openxmlformats.org/officeDocument/2006/relationships/image" Target="../media/image1225.png"/><Relationship Id="rId80" Type="http://schemas.openxmlformats.org/officeDocument/2006/relationships/customXml" Target="../ink/ink1355.xml"/><Relationship Id="rId85" Type="http://schemas.openxmlformats.org/officeDocument/2006/relationships/image" Target="../media/image1233.png"/><Relationship Id="rId12" Type="http://schemas.openxmlformats.org/officeDocument/2006/relationships/image" Target="../media/image1196.png"/><Relationship Id="rId17" Type="http://schemas.openxmlformats.org/officeDocument/2006/relationships/customXml" Target="../ink/ink1324.xml"/><Relationship Id="rId33" Type="http://schemas.openxmlformats.org/officeDocument/2006/relationships/customXml" Target="../ink/ink1332.xml"/><Relationship Id="rId38" Type="http://schemas.openxmlformats.org/officeDocument/2006/relationships/customXml" Target="../ink/ink1334.xml"/><Relationship Id="rId59" Type="http://schemas.openxmlformats.org/officeDocument/2006/relationships/image" Target="../media/image1220.png"/><Relationship Id="rId103" Type="http://schemas.openxmlformats.org/officeDocument/2006/relationships/image" Target="../media/image1242.png"/><Relationship Id="rId108" Type="http://schemas.openxmlformats.org/officeDocument/2006/relationships/customXml" Target="../ink/ink1369.xml"/><Relationship Id="rId54" Type="http://schemas.openxmlformats.org/officeDocument/2006/relationships/customXml" Target="../ink/ink1342.xml"/><Relationship Id="rId70" Type="http://schemas.openxmlformats.org/officeDocument/2006/relationships/customXml" Target="../ink/ink1350.xml"/><Relationship Id="rId75" Type="http://schemas.openxmlformats.org/officeDocument/2006/relationships/image" Target="../media/image1228.png"/><Relationship Id="rId91" Type="http://schemas.openxmlformats.org/officeDocument/2006/relationships/image" Target="../media/image1236.png"/><Relationship Id="rId96" Type="http://schemas.openxmlformats.org/officeDocument/2006/relationships/customXml" Target="../ink/ink13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9.xml"/><Relationship Id="rId15" Type="http://schemas.openxmlformats.org/officeDocument/2006/relationships/customXml" Target="../ink/ink1323.xml"/><Relationship Id="rId23" Type="http://schemas.openxmlformats.org/officeDocument/2006/relationships/customXml" Target="../ink/ink1327.xml"/><Relationship Id="rId28" Type="http://schemas.openxmlformats.org/officeDocument/2006/relationships/image" Target="../media/image1204.png"/><Relationship Id="rId36" Type="http://schemas.openxmlformats.org/officeDocument/2006/relationships/customXml" Target="../ink/ink1333.xml"/><Relationship Id="rId49" Type="http://schemas.openxmlformats.org/officeDocument/2006/relationships/image" Target="../media/image1215.png"/><Relationship Id="rId57" Type="http://schemas.openxmlformats.org/officeDocument/2006/relationships/image" Target="../media/image1219.png"/><Relationship Id="rId106" Type="http://schemas.openxmlformats.org/officeDocument/2006/relationships/customXml" Target="../ink/ink1368.xml"/><Relationship Id="rId10" Type="http://schemas.openxmlformats.org/officeDocument/2006/relationships/image" Target="../media/image1195.png"/><Relationship Id="rId31" Type="http://schemas.openxmlformats.org/officeDocument/2006/relationships/customXml" Target="../ink/ink1331.xml"/><Relationship Id="rId44" Type="http://schemas.openxmlformats.org/officeDocument/2006/relationships/customXml" Target="../ink/ink1337.xml"/><Relationship Id="rId52" Type="http://schemas.openxmlformats.org/officeDocument/2006/relationships/customXml" Target="../ink/ink1341.xml"/><Relationship Id="rId60" Type="http://schemas.openxmlformats.org/officeDocument/2006/relationships/customXml" Target="../ink/ink1345.xml"/><Relationship Id="rId65" Type="http://schemas.openxmlformats.org/officeDocument/2006/relationships/image" Target="../media/image1223.png"/><Relationship Id="rId73" Type="http://schemas.openxmlformats.org/officeDocument/2006/relationships/image" Target="../media/image1227.png"/><Relationship Id="rId78" Type="http://schemas.openxmlformats.org/officeDocument/2006/relationships/customXml" Target="../ink/ink1354.xml"/><Relationship Id="rId81" Type="http://schemas.openxmlformats.org/officeDocument/2006/relationships/image" Target="../media/image1231.png"/><Relationship Id="rId86" Type="http://schemas.openxmlformats.org/officeDocument/2006/relationships/customXml" Target="../ink/ink1358.xml"/><Relationship Id="rId94" Type="http://schemas.openxmlformats.org/officeDocument/2006/relationships/customXml" Target="../ink/ink1362.xml"/><Relationship Id="rId99" Type="http://schemas.openxmlformats.org/officeDocument/2006/relationships/image" Target="../media/image1240.png"/><Relationship Id="rId101" Type="http://schemas.openxmlformats.org/officeDocument/2006/relationships/image" Target="../media/image1241.png"/><Relationship Id="rId4" Type="http://schemas.openxmlformats.org/officeDocument/2006/relationships/customXml" Target="../ink/ink1318.xml"/><Relationship Id="rId9" Type="http://schemas.openxmlformats.org/officeDocument/2006/relationships/customXml" Target="../ink/ink1320.xml"/><Relationship Id="rId13" Type="http://schemas.openxmlformats.org/officeDocument/2006/relationships/customXml" Target="../ink/ink1322.xml"/><Relationship Id="rId18" Type="http://schemas.openxmlformats.org/officeDocument/2006/relationships/image" Target="../media/image1199.png"/><Relationship Id="rId39" Type="http://schemas.openxmlformats.org/officeDocument/2006/relationships/image" Target="../media/image1210.png"/><Relationship Id="rId109" Type="http://schemas.openxmlformats.org/officeDocument/2006/relationships/image" Target="../media/image1245.png"/><Relationship Id="rId34" Type="http://schemas.openxmlformats.org/officeDocument/2006/relationships/image" Target="../media/image1207.png"/><Relationship Id="rId50" Type="http://schemas.openxmlformats.org/officeDocument/2006/relationships/customXml" Target="../ink/ink1340.xml"/><Relationship Id="rId55" Type="http://schemas.openxmlformats.org/officeDocument/2006/relationships/image" Target="../media/image1218.png"/><Relationship Id="rId76" Type="http://schemas.openxmlformats.org/officeDocument/2006/relationships/customXml" Target="../ink/ink1353.xml"/><Relationship Id="rId97" Type="http://schemas.openxmlformats.org/officeDocument/2006/relationships/image" Target="../media/image1239.png"/><Relationship Id="rId104" Type="http://schemas.openxmlformats.org/officeDocument/2006/relationships/customXml" Target="../ink/ink1367.xml"/><Relationship Id="rId7" Type="http://schemas.openxmlformats.org/officeDocument/2006/relationships/image" Target="../media/image1193.png"/><Relationship Id="rId71" Type="http://schemas.openxmlformats.org/officeDocument/2006/relationships/image" Target="../media/image1226.png"/><Relationship Id="rId92" Type="http://schemas.openxmlformats.org/officeDocument/2006/relationships/customXml" Target="../ink/ink1361.xml"/><Relationship Id="rId2" Type="http://schemas.openxmlformats.org/officeDocument/2006/relationships/customXml" Target="../ink/ink1317.xml"/><Relationship Id="rId29" Type="http://schemas.openxmlformats.org/officeDocument/2006/relationships/customXml" Target="../ink/ink1330.xml"/><Relationship Id="rId24" Type="http://schemas.openxmlformats.org/officeDocument/2006/relationships/image" Target="../media/image1202.png"/><Relationship Id="rId40" Type="http://schemas.openxmlformats.org/officeDocument/2006/relationships/customXml" Target="../ink/ink1335.xml"/><Relationship Id="rId45" Type="http://schemas.openxmlformats.org/officeDocument/2006/relationships/image" Target="../media/image1213.png"/><Relationship Id="rId66" Type="http://schemas.openxmlformats.org/officeDocument/2006/relationships/customXml" Target="../ink/ink1348.xml"/><Relationship Id="rId87" Type="http://schemas.openxmlformats.org/officeDocument/2006/relationships/image" Target="../media/image1234.png"/><Relationship Id="rId110" Type="http://schemas.openxmlformats.org/officeDocument/2006/relationships/customXml" Target="../ink/ink1370.xml"/><Relationship Id="rId61" Type="http://schemas.openxmlformats.org/officeDocument/2006/relationships/image" Target="../media/image1221.png"/><Relationship Id="rId82" Type="http://schemas.openxmlformats.org/officeDocument/2006/relationships/customXml" Target="../ink/ink1356.xml"/><Relationship Id="rId19" Type="http://schemas.openxmlformats.org/officeDocument/2006/relationships/customXml" Target="../ink/ink1325.xml"/><Relationship Id="rId14" Type="http://schemas.openxmlformats.org/officeDocument/2006/relationships/image" Target="../media/image1197.png"/><Relationship Id="rId30" Type="http://schemas.openxmlformats.org/officeDocument/2006/relationships/image" Target="../media/image1205.png"/><Relationship Id="rId35" Type="http://schemas.openxmlformats.org/officeDocument/2006/relationships/image" Target="../media/image38.tmp"/><Relationship Id="rId56" Type="http://schemas.openxmlformats.org/officeDocument/2006/relationships/customXml" Target="../ink/ink1343.xml"/><Relationship Id="rId77" Type="http://schemas.openxmlformats.org/officeDocument/2006/relationships/image" Target="../media/image1229.png"/><Relationship Id="rId100" Type="http://schemas.openxmlformats.org/officeDocument/2006/relationships/customXml" Target="../ink/ink1365.xml"/><Relationship Id="rId105" Type="http://schemas.openxmlformats.org/officeDocument/2006/relationships/image" Target="../media/image1243.png"/><Relationship Id="rId8" Type="http://schemas.openxmlformats.org/officeDocument/2006/relationships/image" Target="../media/image37.tmp"/><Relationship Id="rId51" Type="http://schemas.openxmlformats.org/officeDocument/2006/relationships/image" Target="../media/image1216.png"/><Relationship Id="rId72" Type="http://schemas.openxmlformats.org/officeDocument/2006/relationships/customXml" Target="../ink/ink1351.xml"/><Relationship Id="rId93" Type="http://schemas.openxmlformats.org/officeDocument/2006/relationships/image" Target="../media/image1237.png"/><Relationship Id="rId98" Type="http://schemas.openxmlformats.org/officeDocument/2006/relationships/customXml" Target="../ink/ink1364.xml"/><Relationship Id="rId3" Type="http://schemas.openxmlformats.org/officeDocument/2006/relationships/image" Target="../media/image1191.png"/><Relationship Id="rId25" Type="http://schemas.openxmlformats.org/officeDocument/2006/relationships/customXml" Target="../ink/ink1328.xml"/><Relationship Id="rId46" Type="http://schemas.openxmlformats.org/officeDocument/2006/relationships/customXml" Target="../ink/ink1338.xml"/><Relationship Id="rId67" Type="http://schemas.openxmlformats.org/officeDocument/2006/relationships/image" Target="../media/image1224.png"/><Relationship Id="rId20" Type="http://schemas.openxmlformats.org/officeDocument/2006/relationships/image" Target="../media/image1200.png"/><Relationship Id="rId41" Type="http://schemas.openxmlformats.org/officeDocument/2006/relationships/image" Target="../media/image1211.png"/><Relationship Id="rId62" Type="http://schemas.openxmlformats.org/officeDocument/2006/relationships/customXml" Target="../ink/ink1346.xml"/><Relationship Id="rId83" Type="http://schemas.openxmlformats.org/officeDocument/2006/relationships/image" Target="../media/image1232.png"/><Relationship Id="rId88" Type="http://schemas.openxmlformats.org/officeDocument/2006/relationships/customXml" Target="../ink/ink1359.xml"/><Relationship Id="rId111" Type="http://schemas.openxmlformats.org/officeDocument/2006/relationships/image" Target="../media/image124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7.png"/><Relationship Id="rId18" Type="http://schemas.openxmlformats.org/officeDocument/2006/relationships/customXml" Target="../ink/ink1379.xml"/><Relationship Id="rId26" Type="http://schemas.openxmlformats.org/officeDocument/2006/relationships/customXml" Target="../ink/ink1383.xml"/><Relationship Id="rId39" Type="http://schemas.openxmlformats.org/officeDocument/2006/relationships/image" Target="../media/image1262.png"/><Relationship Id="rId21" Type="http://schemas.openxmlformats.org/officeDocument/2006/relationships/image" Target="../media/image1201.png"/><Relationship Id="rId34" Type="http://schemas.openxmlformats.org/officeDocument/2006/relationships/image" Target="../media/image39.tmp"/><Relationship Id="rId42" Type="http://schemas.openxmlformats.org/officeDocument/2006/relationships/customXml" Target="../ink/ink1390.xml"/><Relationship Id="rId47" Type="http://schemas.openxmlformats.org/officeDocument/2006/relationships/image" Target="../media/image1266.png"/><Relationship Id="rId50" Type="http://schemas.openxmlformats.org/officeDocument/2006/relationships/customXml" Target="../ink/ink1394.xml"/><Relationship Id="rId55" Type="http://schemas.openxmlformats.org/officeDocument/2006/relationships/image" Target="../media/image1270.png"/><Relationship Id="rId7" Type="http://schemas.openxmlformats.org/officeDocument/2006/relationships/image" Target="../media/image1249.png"/><Relationship Id="rId2" Type="http://schemas.openxmlformats.org/officeDocument/2006/relationships/customXml" Target="../ink/ink1371.xml"/><Relationship Id="rId16" Type="http://schemas.openxmlformats.org/officeDocument/2006/relationships/customXml" Target="../ink/ink1378.xml"/><Relationship Id="rId29" Type="http://schemas.openxmlformats.org/officeDocument/2006/relationships/image" Target="../media/image1257.png"/><Relationship Id="rId11" Type="http://schemas.openxmlformats.org/officeDocument/2006/relationships/image" Target="../media/image1251.png"/><Relationship Id="rId24" Type="http://schemas.openxmlformats.org/officeDocument/2006/relationships/customXml" Target="../ink/ink1382.xml"/><Relationship Id="rId32" Type="http://schemas.openxmlformats.org/officeDocument/2006/relationships/customXml" Target="../ink/ink1386.xml"/><Relationship Id="rId37" Type="http://schemas.openxmlformats.org/officeDocument/2006/relationships/image" Target="../media/image1261.png"/><Relationship Id="rId40" Type="http://schemas.openxmlformats.org/officeDocument/2006/relationships/customXml" Target="../ink/ink1389.xml"/><Relationship Id="rId45" Type="http://schemas.openxmlformats.org/officeDocument/2006/relationships/image" Target="../media/image1265.png"/><Relationship Id="rId53" Type="http://schemas.openxmlformats.org/officeDocument/2006/relationships/image" Target="../media/image1269.png"/><Relationship Id="rId5" Type="http://schemas.openxmlformats.org/officeDocument/2006/relationships/image" Target="../media/image1248.png"/><Relationship Id="rId19" Type="http://schemas.openxmlformats.org/officeDocument/2006/relationships/image" Target="../media/image1254.png"/><Relationship Id="rId4" Type="http://schemas.openxmlformats.org/officeDocument/2006/relationships/customXml" Target="../ink/ink1372.xml"/><Relationship Id="rId9" Type="http://schemas.openxmlformats.org/officeDocument/2006/relationships/image" Target="../media/image1250.png"/><Relationship Id="rId14" Type="http://schemas.openxmlformats.org/officeDocument/2006/relationships/customXml" Target="../ink/ink1377.xml"/><Relationship Id="rId22" Type="http://schemas.openxmlformats.org/officeDocument/2006/relationships/customXml" Target="../ink/ink1381.xml"/><Relationship Id="rId27" Type="http://schemas.openxmlformats.org/officeDocument/2006/relationships/image" Target="../media/image1256.png"/><Relationship Id="rId30" Type="http://schemas.openxmlformats.org/officeDocument/2006/relationships/customXml" Target="../ink/ink1385.xml"/><Relationship Id="rId35" Type="http://schemas.openxmlformats.org/officeDocument/2006/relationships/image" Target="../media/image40.tmp"/><Relationship Id="rId43" Type="http://schemas.openxmlformats.org/officeDocument/2006/relationships/image" Target="../media/image1264.png"/><Relationship Id="rId48" Type="http://schemas.openxmlformats.org/officeDocument/2006/relationships/customXml" Target="../ink/ink1393.xml"/><Relationship Id="rId56" Type="http://schemas.openxmlformats.org/officeDocument/2006/relationships/customXml" Target="../ink/ink1397.xml"/><Relationship Id="rId8" Type="http://schemas.openxmlformats.org/officeDocument/2006/relationships/customXml" Target="../ink/ink1374.xml"/><Relationship Id="rId51" Type="http://schemas.openxmlformats.org/officeDocument/2006/relationships/image" Target="../media/image1268.png"/><Relationship Id="rId3" Type="http://schemas.openxmlformats.org/officeDocument/2006/relationships/image" Target="../media/image1247.png"/><Relationship Id="rId12" Type="http://schemas.openxmlformats.org/officeDocument/2006/relationships/customXml" Target="../ink/ink1376.xml"/><Relationship Id="rId17" Type="http://schemas.openxmlformats.org/officeDocument/2006/relationships/image" Target="../media/image1253.png"/><Relationship Id="rId25" Type="http://schemas.openxmlformats.org/officeDocument/2006/relationships/image" Target="../media/image1255.png"/><Relationship Id="rId33" Type="http://schemas.openxmlformats.org/officeDocument/2006/relationships/image" Target="../media/image792.png"/><Relationship Id="rId38" Type="http://schemas.openxmlformats.org/officeDocument/2006/relationships/customXml" Target="../ink/ink1388.xml"/><Relationship Id="rId46" Type="http://schemas.openxmlformats.org/officeDocument/2006/relationships/customXml" Target="../ink/ink1392.xml"/><Relationship Id="rId20" Type="http://schemas.openxmlformats.org/officeDocument/2006/relationships/customXml" Target="../ink/ink1380.xml"/><Relationship Id="rId41" Type="http://schemas.openxmlformats.org/officeDocument/2006/relationships/image" Target="../media/image1263.png"/><Relationship Id="rId54" Type="http://schemas.openxmlformats.org/officeDocument/2006/relationships/customXml" Target="../ink/ink13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3.xml"/><Relationship Id="rId15" Type="http://schemas.openxmlformats.org/officeDocument/2006/relationships/image" Target="../media/image1252.png"/><Relationship Id="rId23" Type="http://schemas.openxmlformats.org/officeDocument/2006/relationships/image" Target="../media/image1202.png"/><Relationship Id="rId28" Type="http://schemas.openxmlformats.org/officeDocument/2006/relationships/customXml" Target="../ink/ink1384.xml"/><Relationship Id="rId36" Type="http://schemas.openxmlformats.org/officeDocument/2006/relationships/customXml" Target="../ink/ink1387.xml"/><Relationship Id="rId49" Type="http://schemas.openxmlformats.org/officeDocument/2006/relationships/image" Target="../media/image1267.png"/><Relationship Id="rId57" Type="http://schemas.openxmlformats.org/officeDocument/2006/relationships/image" Target="../media/image1271.png"/><Relationship Id="rId10" Type="http://schemas.openxmlformats.org/officeDocument/2006/relationships/customXml" Target="../ink/ink1375.xml"/><Relationship Id="rId31" Type="http://schemas.openxmlformats.org/officeDocument/2006/relationships/image" Target="../media/image1258.png"/><Relationship Id="rId44" Type="http://schemas.openxmlformats.org/officeDocument/2006/relationships/customXml" Target="../ink/ink1391.xml"/><Relationship Id="rId52" Type="http://schemas.openxmlformats.org/officeDocument/2006/relationships/customXml" Target="../ink/ink139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110.png"/><Relationship Id="rId21" Type="http://schemas.openxmlformats.org/officeDocument/2006/relationships/customXml" Target="../ink/ink256.xml"/><Relationship Id="rId42" Type="http://schemas.openxmlformats.org/officeDocument/2006/relationships/image" Target="../media/image1194.png"/><Relationship Id="rId47" Type="http://schemas.openxmlformats.org/officeDocument/2006/relationships/customXml" Target="../ink/ink269.xml"/><Relationship Id="rId63" Type="http://schemas.openxmlformats.org/officeDocument/2006/relationships/customXml" Target="../ink/ink277.xml"/><Relationship Id="rId68" Type="http://schemas.openxmlformats.org/officeDocument/2006/relationships/image" Target="../media/image132.png"/><Relationship Id="rId2" Type="http://schemas.openxmlformats.org/officeDocument/2006/relationships/image" Target="../media/image9.tmp"/><Relationship Id="rId16" Type="http://schemas.openxmlformats.org/officeDocument/2006/relationships/image" Target="../media/image10610.png"/><Relationship Id="rId29" Type="http://schemas.openxmlformats.org/officeDocument/2006/relationships/customXml" Target="../ink/ink260.xml"/><Relationship Id="rId11" Type="http://schemas.openxmlformats.org/officeDocument/2006/relationships/customXml" Target="../ink/ink251.xml"/><Relationship Id="rId24" Type="http://schemas.openxmlformats.org/officeDocument/2006/relationships/image" Target="../media/image11010.png"/><Relationship Id="rId32" Type="http://schemas.openxmlformats.org/officeDocument/2006/relationships/image" Target="../media/image11410.png"/><Relationship Id="rId37" Type="http://schemas.openxmlformats.org/officeDocument/2006/relationships/customXml" Target="../ink/ink264.xml"/><Relationship Id="rId40" Type="http://schemas.openxmlformats.org/officeDocument/2006/relationships/image" Target="../media/image11810.png"/><Relationship Id="rId45" Type="http://schemas.openxmlformats.org/officeDocument/2006/relationships/customXml" Target="../ink/ink268.xml"/><Relationship Id="rId53" Type="http://schemas.openxmlformats.org/officeDocument/2006/relationships/customXml" Target="../ink/ink272.xml"/><Relationship Id="rId58" Type="http://schemas.openxmlformats.org/officeDocument/2006/relationships/image" Target="../media/image1272.png"/><Relationship Id="rId66" Type="http://schemas.openxmlformats.org/officeDocument/2006/relationships/image" Target="../media/image1310.png"/><Relationship Id="rId74" Type="http://schemas.openxmlformats.org/officeDocument/2006/relationships/image" Target="../media/image1350.png"/><Relationship Id="rId5" Type="http://schemas.openxmlformats.org/officeDocument/2006/relationships/customXml" Target="../ink/ink248.xml"/><Relationship Id="rId61" Type="http://schemas.openxmlformats.org/officeDocument/2006/relationships/customXml" Target="../ink/ink276.xml"/><Relationship Id="rId19" Type="http://schemas.openxmlformats.org/officeDocument/2006/relationships/customXml" Target="../ink/ink255.xml"/><Relationship Id="rId14" Type="http://schemas.openxmlformats.org/officeDocument/2006/relationships/image" Target="../media/image10510.png"/><Relationship Id="rId22" Type="http://schemas.openxmlformats.org/officeDocument/2006/relationships/image" Target="../media/image10910.png"/><Relationship Id="rId27" Type="http://schemas.openxmlformats.org/officeDocument/2006/relationships/customXml" Target="../ink/ink259.xml"/><Relationship Id="rId30" Type="http://schemas.openxmlformats.org/officeDocument/2006/relationships/image" Target="../media/image11310.png"/><Relationship Id="rId35" Type="http://schemas.openxmlformats.org/officeDocument/2006/relationships/customXml" Target="../ink/ink263.xml"/><Relationship Id="rId43" Type="http://schemas.openxmlformats.org/officeDocument/2006/relationships/customXml" Target="../ink/ink267.xml"/><Relationship Id="rId48" Type="http://schemas.openxmlformats.org/officeDocument/2006/relationships/image" Target="../media/image12210.png"/><Relationship Id="rId56" Type="http://schemas.openxmlformats.org/officeDocument/2006/relationships/image" Target="../media/image1260.png"/><Relationship Id="rId64" Type="http://schemas.openxmlformats.org/officeDocument/2006/relationships/image" Target="../media/image1300.png"/><Relationship Id="rId69" Type="http://schemas.openxmlformats.org/officeDocument/2006/relationships/customXml" Target="../ink/ink280.xml"/><Relationship Id="rId8" Type="http://schemas.openxmlformats.org/officeDocument/2006/relationships/image" Target="../media/image10210.png"/><Relationship Id="rId51" Type="http://schemas.openxmlformats.org/officeDocument/2006/relationships/customXml" Target="../ink/ink271.xml"/><Relationship Id="rId72" Type="http://schemas.openxmlformats.org/officeDocument/2006/relationships/image" Target="../media/image1340.png"/><Relationship Id="rId3" Type="http://schemas.openxmlformats.org/officeDocument/2006/relationships/customXml" Target="../ink/ink247.xml"/><Relationship Id="rId12" Type="http://schemas.openxmlformats.org/officeDocument/2006/relationships/image" Target="../media/image10410.png"/><Relationship Id="rId17" Type="http://schemas.openxmlformats.org/officeDocument/2006/relationships/customXml" Target="../ink/ink254.xml"/><Relationship Id="rId25" Type="http://schemas.openxmlformats.org/officeDocument/2006/relationships/customXml" Target="../ink/ink258.xml"/><Relationship Id="rId33" Type="http://schemas.openxmlformats.org/officeDocument/2006/relationships/customXml" Target="../ink/ink262.xml"/><Relationship Id="rId38" Type="http://schemas.openxmlformats.org/officeDocument/2006/relationships/image" Target="../media/image11710.png"/><Relationship Id="rId46" Type="http://schemas.openxmlformats.org/officeDocument/2006/relationships/image" Target="../media/image12110.png"/><Relationship Id="rId59" Type="http://schemas.openxmlformats.org/officeDocument/2006/relationships/customXml" Target="../ink/ink275.xml"/><Relationship Id="rId67" Type="http://schemas.openxmlformats.org/officeDocument/2006/relationships/customXml" Target="../ink/ink279.xml"/><Relationship Id="rId20" Type="http://schemas.openxmlformats.org/officeDocument/2006/relationships/image" Target="../media/image10810.png"/><Relationship Id="rId41" Type="http://schemas.openxmlformats.org/officeDocument/2006/relationships/customXml" Target="../ink/ink266.xml"/><Relationship Id="rId54" Type="http://schemas.openxmlformats.org/officeDocument/2006/relationships/image" Target="../media/image12510.png"/><Relationship Id="rId62" Type="http://schemas.openxmlformats.org/officeDocument/2006/relationships/image" Target="../media/image1290.png"/><Relationship Id="rId7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5" Type="http://schemas.openxmlformats.org/officeDocument/2006/relationships/customXml" Target="../ink/ink253.xml"/><Relationship Id="rId23" Type="http://schemas.openxmlformats.org/officeDocument/2006/relationships/customXml" Target="../ink/ink257.xml"/><Relationship Id="rId28" Type="http://schemas.openxmlformats.org/officeDocument/2006/relationships/image" Target="../media/image11210.png"/><Relationship Id="rId36" Type="http://schemas.openxmlformats.org/officeDocument/2006/relationships/image" Target="../media/image1164.png"/><Relationship Id="rId49" Type="http://schemas.openxmlformats.org/officeDocument/2006/relationships/customXml" Target="../ink/ink270.xml"/><Relationship Id="rId57" Type="http://schemas.openxmlformats.org/officeDocument/2006/relationships/customXml" Target="../ink/ink274.xml"/><Relationship Id="rId10" Type="http://schemas.openxmlformats.org/officeDocument/2006/relationships/image" Target="../media/image10310.png"/><Relationship Id="rId31" Type="http://schemas.openxmlformats.org/officeDocument/2006/relationships/customXml" Target="../ink/ink261.xml"/><Relationship Id="rId44" Type="http://schemas.openxmlformats.org/officeDocument/2006/relationships/image" Target="../media/image1208.png"/><Relationship Id="rId52" Type="http://schemas.openxmlformats.org/officeDocument/2006/relationships/image" Target="../media/image12410.png"/><Relationship Id="rId60" Type="http://schemas.openxmlformats.org/officeDocument/2006/relationships/image" Target="../media/image1280.png"/><Relationship Id="rId65" Type="http://schemas.openxmlformats.org/officeDocument/2006/relationships/customXml" Target="../ink/ink278.xml"/><Relationship Id="rId73" Type="http://schemas.openxmlformats.org/officeDocument/2006/relationships/customXml" Target="../ink/ink282.xml"/><Relationship Id="rId4" Type="http://schemas.openxmlformats.org/officeDocument/2006/relationships/image" Target="../media/image100.png"/><Relationship Id="rId9" Type="http://schemas.openxmlformats.org/officeDocument/2006/relationships/customXml" Target="../ink/ink250.xml"/><Relationship Id="rId13" Type="http://schemas.openxmlformats.org/officeDocument/2006/relationships/customXml" Target="../ink/ink252.xml"/><Relationship Id="rId18" Type="http://schemas.openxmlformats.org/officeDocument/2006/relationships/image" Target="../media/image10710.png"/><Relationship Id="rId39" Type="http://schemas.openxmlformats.org/officeDocument/2006/relationships/customXml" Target="../ink/ink265.xml"/><Relationship Id="rId34" Type="http://schemas.openxmlformats.org/officeDocument/2006/relationships/image" Target="../media/image11510.png"/><Relationship Id="rId50" Type="http://schemas.openxmlformats.org/officeDocument/2006/relationships/image" Target="../media/image12310.png"/><Relationship Id="rId55" Type="http://schemas.openxmlformats.org/officeDocument/2006/relationships/customXml" Target="../ink/ink273.xml"/><Relationship Id="rId7" Type="http://schemas.openxmlformats.org/officeDocument/2006/relationships/customXml" Target="../ink/ink249.xml"/><Relationship Id="rId71" Type="http://schemas.openxmlformats.org/officeDocument/2006/relationships/customXml" Target="../ink/ink2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.png"/><Relationship Id="rId21" Type="http://schemas.openxmlformats.org/officeDocument/2006/relationships/image" Target="../media/image1500.png"/><Relationship Id="rId42" Type="http://schemas.openxmlformats.org/officeDocument/2006/relationships/customXml" Target="../ink/ink302.xml"/><Relationship Id="rId63" Type="http://schemas.openxmlformats.org/officeDocument/2006/relationships/image" Target="../media/image171.png"/><Relationship Id="rId84" Type="http://schemas.openxmlformats.org/officeDocument/2006/relationships/customXml" Target="../ink/ink323.xml"/><Relationship Id="rId138" Type="http://schemas.openxmlformats.org/officeDocument/2006/relationships/customXml" Target="../ink/ink350.xml"/><Relationship Id="rId107" Type="http://schemas.openxmlformats.org/officeDocument/2006/relationships/image" Target="../media/image193.png"/><Relationship Id="rId11" Type="http://schemas.openxmlformats.org/officeDocument/2006/relationships/image" Target="../media/image1450.png"/><Relationship Id="rId32" Type="http://schemas.openxmlformats.org/officeDocument/2006/relationships/customXml" Target="../ink/ink297.xml"/><Relationship Id="rId37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customXml" Target="../ink/ink310.xml"/><Relationship Id="rId74" Type="http://schemas.openxmlformats.org/officeDocument/2006/relationships/customXml" Target="../ink/ink318.xml"/><Relationship Id="rId79" Type="http://schemas.openxmlformats.org/officeDocument/2006/relationships/image" Target="../media/image179.png"/><Relationship Id="rId102" Type="http://schemas.openxmlformats.org/officeDocument/2006/relationships/customXml" Target="../ink/ink332.xml"/><Relationship Id="rId123" Type="http://schemas.openxmlformats.org/officeDocument/2006/relationships/image" Target="../media/image201.png"/><Relationship Id="rId128" Type="http://schemas.openxmlformats.org/officeDocument/2006/relationships/customXml" Target="../ink/ink345.xml"/><Relationship Id="rId144" Type="http://schemas.openxmlformats.org/officeDocument/2006/relationships/comments" Target="../comments/comment3.xml"/><Relationship Id="rId5" Type="http://schemas.openxmlformats.org/officeDocument/2006/relationships/image" Target="../media/image1420.png"/><Relationship Id="rId90" Type="http://schemas.openxmlformats.org/officeDocument/2006/relationships/customXml" Target="../ink/ink326.xml"/><Relationship Id="rId95" Type="http://schemas.openxmlformats.org/officeDocument/2006/relationships/image" Target="../media/image187.png"/><Relationship Id="rId22" Type="http://schemas.openxmlformats.org/officeDocument/2006/relationships/customXml" Target="../ink/ink292.xml"/><Relationship Id="rId27" Type="http://schemas.openxmlformats.org/officeDocument/2006/relationships/image" Target="../media/image1530.png"/><Relationship Id="rId43" Type="http://schemas.openxmlformats.org/officeDocument/2006/relationships/image" Target="../media/image161.png"/><Relationship Id="rId48" Type="http://schemas.openxmlformats.org/officeDocument/2006/relationships/customXml" Target="../ink/ink305.xml"/><Relationship Id="rId64" Type="http://schemas.openxmlformats.org/officeDocument/2006/relationships/customXml" Target="../ink/ink313.xml"/><Relationship Id="rId69" Type="http://schemas.openxmlformats.org/officeDocument/2006/relationships/image" Target="../media/image174.png"/><Relationship Id="rId113" Type="http://schemas.openxmlformats.org/officeDocument/2006/relationships/image" Target="../media/image196.png"/><Relationship Id="rId118" Type="http://schemas.openxmlformats.org/officeDocument/2006/relationships/customXml" Target="../ink/ink340.xml"/><Relationship Id="rId134" Type="http://schemas.openxmlformats.org/officeDocument/2006/relationships/customXml" Target="../ink/ink348.xml"/><Relationship Id="rId139" Type="http://schemas.openxmlformats.org/officeDocument/2006/relationships/image" Target="../media/image209.png"/><Relationship Id="rId80" Type="http://schemas.openxmlformats.org/officeDocument/2006/relationships/customXml" Target="../ink/ink321.xml"/><Relationship Id="rId85" Type="http://schemas.openxmlformats.org/officeDocument/2006/relationships/image" Target="../media/image182.png"/><Relationship Id="rId12" Type="http://schemas.openxmlformats.org/officeDocument/2006/relationships/customXml" Target="../ink/ink287.xml"/><Relationship Id="rId17" Type="http://schemas.openxmlformats.org/officeDocument/2006/relationships/image" Target="../media/image1480.png"/><Relationship Id="rId33" Type="http://schemas.openxmlformats.org/officeDocument/2006/relationships/image" Target="../media/image1560.png"/><Relationship Id="rId38" Type="http://schemas.openxmlformats.org/officeDocument/2006/relationships/customXml" Target="../ink/ink300.xml"/><Relationship Id="rId59" Type="http://schemas.openxmlformats.org/officeDocument/2006/relationships/image" Target="../media/image169.png"/><Relationship Id="rId103" Type="http://schemas.openxmlformats.org/officeDocument/2006/relationships/image" Target="../media/image191.png"/><Relationship Id="rId108" Type="http://schemas.openxmlformats.org/officeDocument/2006/relationships/customXml" Target="../ink/ink335.xml"/><Relationship Id="rId124" Type="http://schemas.openxmlformats.org/officeDocument/2006/relationships/customXml" Target="../ink/ink343.xml"/><Relationship Id="rId129" Type="http://schemas.openxmlformats.org/officeDocument/2006/relationships/image" Target="../media/image204.png"/><Relationship Id="rId54" Type="http://schemas.openxmlformats.org/officeDocument/2006/relationships/customXml" Target="../ink/ink308.xml"/><Relationship Id="rId70" Type="http://schemas.openxmlformats.org/officeDocument/2006/relationships/customXml" Target="../ink/ink316.xml"/><Relationship Id="rId75" Type="http://schemas.openxmlformats.org/officeDocument/2006/relationships/image" Target="../media/image177.png"/><Relationship Id="rId91" Type="http://schemas.openxmlformats.org/officeDocument/2006/relationships/image" Target="../media/image185.png"/><Relationship Id="rId96" Type="http://schemas.openxmlformats.org/officeDocument/2006/relationships/customXml" Target="../ink/ink329.xml"/><Relationship Id="rId140" Type="http://schemas.openxmlformats.org/officeDocument/2006/relationships/customXml" Target="../ink/ink3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23" Type="http://schemas.openxmlformats.org/officeDocument/2006/relationships/image" Target="../media/image1511.png"/><Relationship Id="rId28" Type="http://schemas.openxmlformats.org/officeDocument/2006/relationships/customXml" Target="../ink/ink295.xml"/><Relationship Id="rId49" Type="http://schemas.openxmlformats.org/officeDocument/2006/relationships/image" Target="../media/image164.png"/><Relationship Id="rId114" Type="http://schemas.openxmlformats.org/officeDocument/2006/relationships/customXml" Target="../ink/ink338.xml"/><Relationship Id="rId119" Type="http://schemas.openxmlformats.org/officeDocument/2006/relationships/image" Target="../media/image199.png"/><Relationship Id="rId44" Type="http://schemas.openxmlformats.org/officeDocument/2006/relationships/customXml" Target="../ink/ink303.xml"/><Relationship Id="rId60" Type="http://schemas.openxmlformats.org/officeDocument/2006/relationships/customXml" Target="../ink/ink311.xml"/><Relationship Id="rId65" Type="http://schemas.openxmlformats.org/officeDocument/2006/relationships/image" Target="../media/image172.png"/><Relationship Id="rId81" Type="http://schemas.openxmlformats.org/officeDocument/2006/relationships/image" Target="../media/image180.png"/><Relationship Id="rId86" Type="http://schemas.openxmlformats.org/officeDocument/2006/relationships/customXml" Target="../ink/ink324.xml"/><Relationship Id="rId130" Type="http://schemas.openxmlformats.org/officeDocument/2006/relationships/customXml" Target="../ink/ink346.xml"/><Relationship Id="rId135" Type="http://schemas.openxmlformats.org/officeDocument/2006/relationships/image" Target="../media/image207.png"/><Relationship Id="rId13" Type="http://schemas.openxmlformats.org/officeDocument/2006/relationships/image" Target="../media/image1460.png"/><Relationship Id="rId18" Type="http://schemas.openxmlformats.org/officeDocument/2006/relationships/customXml" Target="../ink/ink290.xml"/><Relationship Id="rId39" Type="http://schemas.openxmlformats.org/officeDocument/2006/relationships/image" Target="../media/image159.png"/><Relationship Id="rId109" Type="http://schemas.openxmlformats.org/officeDocument/2006/relationships/image" Target="../media/image194.png"/><Relationship Id="rId34" Type="http://schemas.openxmlformats.org/officeDocument/2006/relationships/customXml" Target="../ink/ink298.xml"/><Relationship Id="rId50" Type="http://schemas.openxmlformats.org/officeDocument/2006/relationships/customXml" Target="../ink/ink306.xml"/><Relationship Id="rId55" Type="http://schemas.openxmlformats.org/officeDocument/2006/relationships/image" Target="../media/image167.png"/><Relationship Id="rId76" Type="http://schemas.openxmlformats.org/officeDocument/2006/relationships/customXml" Target="../ink/ink319.xml"/><Relationship Id="rId97" Type="http://schemas.openxmlformats.org/officeDocument/2006/relationships/image" Target="../media/image188.png"/><Relationship Id="rId104" Type="http://schemas.openxmlformats.org/officeDocument/2006/relationships/customXml" Target="../ink/ink333.xml"/><Relationship Id="rId120" Type="http://schemas.openxmlformats.org/officeDocument/2006/relationships/customXml" Target="../ink/ink341.xml"/><Relationship Id="rId125" Type="http://schemas.openxmlformats.org/officeDocument/2006/relationships/image" Target="../media/image202.png"/><Relationship Id="rId141" Type="http://schemas.openxmlformats.org/officeDocument/2006/relationships/image" Target="../media/image210.png"/><Relationship Id="rId7" Type="http://schemas.openxmlformats.org/officeDocument/2006/relationships/image" Target="../media/image1430.png"/><Relationship Id="rId71" Type="http://schemas.openxmlformats.org/officeDocument/2006/relationships/image" Target="../media/image175.png"/><Relationship Id="rId92" Type="http://schemas.openxmlformats.org/officeDocument/2006/relationships/customXml" Target="../ink/ink327.xml"/><Relationship Id="rId2" Type="http://schemas.openxmlformats.org/officeDocument/2006/relationships/image" Target="../media/image2.tmp"/><Relationship Id="rId29" Type="http://schemas.openxmlformats.org/officeDocument/2006/relationships/image" Target="../media/image1540.png"/><Relationship Id="rId24" Type="http://schemas.openxmlformats.org/officeDocument/2006/relationships/customXml" Target="../ink/ink293.xml"/><Relationship Id="rId40" Type="http://schemas.openxmlformats.org/officeDocument/2006/relationships/customXml" Target="../ink/ink301.xml"/><Relationship Id="rId45" Type="http://schemas.openxmlformats.org/officeDocument/2006/relationships/image" Target="../media/image162.png"/><Relationship Id="rId66" Type="http://schemas.openxmlformats.org/officeDocument/2006/relationships/customXml" Target="../ink/ink314.xml"/><Relationship Id="rId87" Type="http://schemas.openxmlformats.org/officeDocument/2006/relationships/image" Target="../media/image183.png"/><Relationship Id="rId110" Type="http://schemas.openxmlformats.org/officeDocument/2006/relationships/customXml" Target="../ink/ink336.xml"/><Relationship Id="rId115" Type="http://schemas.openxmlformats.org/officeDocument/2006/relationships/image" Target="../media/image197.png"/><Relationship Id="rId131" Type="http://schemas.openxmlformats.org/officeDocument/2006/relationships/image" Target="../media/image205.png"/><Relationship Id="rId136" Type="http://schemas.openxmlformats.org/officeDocument/2006/relationships/customXml" Target="../ink/ink349.xml"/><Relationship Id="rId61" Type="http://schemas.openxmlformats.org/officeDocument/2006/relationships/image" Target="../media/image170.png"/><Relationship Id="rId82" Type="http://schemas.openxmlformats.org/officeDocument/2006/relationships/customXml" Target="../ink/ink322.xml"/><Relationship Id="rId19" Type="http://schemas.openxmlformats.org/officeDocument/2006/relationships/image" Target="../media/image1490.png"/><Relationship Id="rId14" Type="http://schemas.openxmlformats.org/officeDocument/2006/relationships/customXml" Target="../ink/ink288.xml"/><Relationship Id="rId30" Type="http://schemas.openxmlformats.org/officeDocument/2006/relationships/customXml" Target="../ink/ink296.xml"/><Relationship Id="rId35" Type="http://schemas.openxmlformats.org/officeDocument/2006/relationships/image" Target="../media/image1570.png"/><Relationship Id="rId56" Type="http://schemas.openxmlformats.org/officeDocument/2006/relationships/customXml" Target="../ink/ink309.xml"/><Relationship Id="rId77" Type="http://schemas.openxmlformats.org/officeDocument/2006/relationships/image" Target="../media/image178.png"/><Relationship Id="rId100" Type="http://schemas.openxmlformats.org/officeDocument/2006/relationships/customXml" Target="../ink/ink331.xml"/><Relationship Id="rId105" Type="http://schemas.openxmlformats.org/officeDocument/2006/relationships/image" Target="../media/image192.png"/><Relationship Id="rId126" Type="http://schemas.openxmlformats.org/officeDocument/2006/relationships/customXml" Target="../ink/ink344.xml"/><Relationship Id="rId8" Type="http://schemas.openxmlformats.org/officeDocument/2006/relationships/customXml" Target="../ink/ink285.xml"/><Relationship Id="rId51" Type="http://schemas.openxmlformats.org/officeDocument/2006/relationships/image" Target="../media/image165.png"/><Relationship Id="rId72" Type="http://schemas.openxmlformats.org/officeDocument/2006/relationships/customXml" Target="../ink/ink317.xml"/><Relationship Id="rId93" Type="http://schemas.openxmlformats.org/officeDocument/2006/relationships/image" Target="../media/image186.png"/><Relationship Id="rId98" Type="http://schemas.openxmlformats.org/officeDocument/2006/relationships/customXml" Target="../ink/ink330.xml"/><Relationship Id="rId121" Type="http://schemas.openxmlformats.org/officeDocument/2006/relationships/image" Target="../media/image200.png"/><Relationship Id="rId142" Type="http://schemas.openxmlformats.org/officeDocument/2006/relationships/customXml" Target="../ink/ink352.xml"/><Relationship Id="rId3" Type="http://schemas.openxmlformats.org/officeDocument/2006/relationships/image" Target="../media/image13.tmp"/><Relationship Id="rId25" Type="http://schemas.openxmlformats.org/officeDocument/2006/relationships/image" Target="../media/image1520.png"/><Relationship Id="rId46" Type="http://schemas.openxmlformats.org/officeDocument/2006/relationships/customXml" Target="../ink/ink304.xml"/><Relationship Id="rId67" Type="http://schemas.openxmlformats.org/officeDocument/2006/relationships/image" Target="../media/image173.png"/><Relationship Id="rId116" Type="http://schemas.openxmlformats.org/officeDocument/2006/relationships/customXml" Target="../ink/ink339.xml"/><Relationship Id="rId137" Type="http://schemas.openxmlformats.org/officeDocument/2006/relationships/image" Target="../media/image208.png"/><Relationship Id="rId20" Type="http://schemas.openxmlformats.org/officeDocument/2006/relationships/customXml" Target="../ink/ink291.xml"/><Relationship Id="rId41" Type="http://schemas.openxmlformats.org/officeDocument/2006/relationships/image" Target="../media/image160.png"/><Relationship Id="rId62" Type="http://schemas.openxmlformats.org/officeDocument/2006/relationships/customXml" Target="../ink/ink312.xml"/><Relationship Id="rId83" Type="http://schemas.openxmlformats.org/officeDocument/2006/relationships/image" Target="../media/image181.png"/><Relationship Id="rId88" Type="http://schemas.openxmlformats.org/officeDocument/2006/relationships/customXml" Target="../ink/ink325.xml"/><Relationship Id="rId111" Type="http://schemas.openxmlformats.org/officeDocument/2006/relationships/image" Target="../media/image195.png"/><Relationship Id="rId132" Type="http://schemas.openxmlformats.org/officeDocument/2006/relationships/customXml" Target="../ink/ink347.xml"/><Relationship Id="rId15" Type="http://schemas.openxmlformats.org/officeDocument/2006/relationships/image" Target="../media/image1470.png"/><Relationship Id="rId36" Type="http://schemas.openxmlformats.org/officeDocument/2006/relationships/customXml" Target="../ink/ink299.xml"/><Relationship Id="rId57" Type="http://schemas.openxmlformats.org/officeDocument/2006/relationships/image" Target="../media/image168.png"/><Relationship Id="rId106" Type="http://schemas.openxmlformats.org/officeDocument/2006/relationships/customXml" Target="../ink/ink334.xml"/><Relationship Id="rId127" Type="http://schemas.openxmlformats.org/officeDocument/2006/relationships/image" Target="../media/image203.png"/><Relationship Id="rId10" Type="http://schemas.openxmlformats.org/officeDocument/2006/relationships/customXml" Target="../ink/ink286.xml"/><Relationship Id="rId31" Type="http://schemas.openxmlformats.org/officeDocument/2006/relationships/image" Target="../media/image1550.png"/><Relationship Id="rId52" Type="http://schemas.openxmlformats.org/officeDocument/2006/relationships/customXml" Target="../ink/ink307.xml"/><Relationship Id="rId73" Type="http://schemas.openxmlformats.org/officeDocument/2006/relationships/image" Target="../media/image176.png"/><Relationship Id="rId78" Type="http://schemas.openxmlformats.org/officeDocument/2006/relationships/customXml" Target="../ink/ink320.xml"/><Relationship Id="rId94" Type="http://schemas.openxmlformats.org/officeDocument/2006/relationships/customXml" Target="../ink/ink328.xml"/><Relationship Id="rId99" Type="http://schemas.openxmlformats.org/officeDocument/2006/relationships/image" Target="../media/image189.png"/><Relationship Id="rId101" Type="http://schemas.openxmlformats.org/officeDocument/2006/relationships/image" Target="../media/image190.png"/><Relationship Id="rId122" Type="http://schemas.openxmlformats.org/officeDocument/2006/relationships/customXml" Target="../ink/ink342.xml"/><Relationship Id="rId143" Type="http://schemas.openxmlformats.org/officeDocument/2006/relationships/image" Target="../media/image7810.png"/><Relationship Id="rId4" Type="http://schemas.openxmlformats.org/officeDocument/2006/relationships/customXml" Target="../ink/ink283.xml"/><Relationship Id="rId9" Type="http://schemas.openxmlformats.org/officeDocument/2006/relationships/image" Target="../media/image1440.png"/><Relationship Id="rId26" Type="http://schemas.openxmlformats.org/officeDocument/2006/relationships/customXml" Target="../ink/ink294.xml"/><Relationship Id="rId47" Type="http://schemas.openxmlformats.org/officeDocument/2006/relationships/image" Target="../media/image163.png"/><Relationship Id="rId68" Type="http://schemas.openxmlformats.org/officeDocument/2006/relationships/customXml" Target="../ink/ink315.xml"/><Relationship Id="rId89" Type="http://schemas.openxmlformats.org/officeDocument/2006/relationships/image" Target="../media/image184.png"/><Relationship Id="rId112" Type="http://schemas.openxmlformats.org/officeDocument/2006/relationships/customXml" Target="../ink/ink337.xml"/><Relationship Id="rId133" Type="http://schemas.openxmlformats.org/officeDocument/2006/relationships/image" Target="../media/image206.png"/><Relationship Id="rId16" Type="http://schemas.openxmlformats.org/officeDocument/2006/relationships/customXml" Target="../ink/ink28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6.png"/><Relationship Id="rId21" Type="http://schemas.openxmlformats.org/officeDocument/2006/relationships/image" Target="../media/image548.png"/><Relationship Id="rId42" Type="http://schemas.openxmlformats.org/officeDocument/2006/relationships/customXml" Target="../ink/ink372.xml"/><Relationship Id="rId63" Type="http://schemas.openxmlformats.org/officeDocument/2006/relationships/image" Target="../media/image569.png"/><Relationship Id="rId84" Type="http://schemas.openxmlformats.org/officeDocument/2006/relationships/customXml" Target="../ink/ink393.xml"/><Relationship Id="rId138" Type="http://schemas.openxmlformats.org/officeDocument/2006/relationships/customXml" Target="../ink/ink420.xml"/><Relationship Id="rId107" Type="http://schemas.openxmlformats.org/officeDocument/2006/relationships/image" Target="../media/image591.png"/><Relationship Id="rId11" Type="http://schemas.openxmlformats.org/officeDocument/2006/relationships/image" Target="../media/image543.png"/><Relationship Id="rId32" Type="http://schemas.openxmlformats.org/officeDocument/2006/relationships/customXml" Target="../ink/ink367.xml"/><Relationship Id="rId53" Type="http://schemas.openxmlformats.org/officeDocument/2006/relationships/image" Target="../media/image564.png"/><Relationship Id="rId74" Type="http://schemas.openxmlformats.org/officeDocument/2006/relationships/customXml" Target="../ink/ink388.xml"/><Relationship Id="rId128" Type="http://schemas.openxmlformats.org/officeDocument/2006/relationships/customXml" Target="../ink/ink415.xml"/><Relationship Id="rId5" Type="http://schemas.openxmlformats.org/officeDocument/2006/relationships/image" Target="../media/image540.png"/><Relationship Id="rId90" Type="http://schemas.openxmlformats.org/officeDocument/2006/relationships/customXml" Target="../ink/ink396.xml"/><Relationship Id="rId95" Type="http://schemas.openxmlformats.org/officeDocument/2006/relationships/image" Target="../media/image585.png"/><Relationship Id="rId22" Type="http://schemas.openxmlformats.org/officeDocument/2006/relationships/customXml" Target="../ink/ink362.xml"/><Relationship Id="rId27" Type="http://schemas.openxmlformats.org/officeDocument/2006/relationships/image" Target="../media/image551.png"/><Relationship Id="rId43" Type="http://schemas.openxmlformats.org/officeDocument/2006/relationships/image" Target="../media/image559.png"/><Relationship Id="rId48" Type="http://schemas.openxmlformats.org/officeDocument/2006/relationships/customXml" Target="../ink/ink375.xml"/><Relationship Id="rId64" Type="http://schemas.openxmlformats.org/officeDocument/2006/relationships/customXml" Target="../ink/ink383.xml"/><Relationship Id="rId69" Type="http://schemas.openxmlformats.org/officeDocument/2006/relationships/image" Target="../media/image572.png"/><Relationship Id="rId113" Type="http://schemas.openxmlformats.org/officeDocument/2006/relationships/image" Target="../media/image594.png"/><Relationship Id="rId118" Type="http://schemas.openxmlformats.org/officeDocument/2006/relationships/customXml" Target="../ink/ink410.xml"/><Relationship Id="rId134" Type="http://schemas.openxmlformats.org/officeDocument/2006/relationships/customXml" Target="../ink/ink418.xml"/><Relationship Id="rId139" Type="http://schemas.openxmlformats.org/officeDocument/2006/relationships/image" Target="../media/image607.png"/><Relationship Id="rId80" Type="http://schemas.openxmlformats.org/officeDocument/2006/relationships/customXml" Target="../ink/ink391.xml"/><Relationship Id="rId85" Type="http://schemas.openxmlformats.org/officeDocument/2006/relationships/image" Target="../media/image580.png"/><Relationship Id="rId12" Type="http://schemas.openxmlformats.org/officeDocument/2006/relationships/customXml" Target="../ink/ink357.xml"/><Relationship Id="rId17" Type="http://schemas.openxmlformats.org/officeDocument/2006/relationships/image" Target="../media/image546.png"/><Relationship Id="rId33" Type="http://schemas.openxmlformats.org/officeDocument/2006/relationships/image" Target="../media/image554.png"/><Relationship Id="rId38" Type="http://schemas.openxmlformats.org/officeDocument/2006/relationships/customXml" Target="../ink/ink370.xml"/><Relationship Id="rId59" Type="http://schemas.openxmlformats.org/officeDocument/2006/relationships/image" Target="../media/image567.png"/><Relationship Id="rId103" Type="http://schemas.openxmlformats.org/officeDocument/2006/relationships/image" Target="../media/image589.png"/><Relationship Id="rId108" Type="http://schemas.openxmlformats.org/officeDocument/2006/relationships/customXml" Target="../ink/ink405.xml"/><Relationship Id="rId124" Type="http://schemas.openxmlformats.org/officeDocument/2006/relationships/customXml" Target="../ink/ink413.xml"/><Relationship Id="rId129" Type="http://schemas.openxmlformats.org/officeDocument/2006/relationships/image" Target="../media/image602.png"/><Relationship Id="rId54" Type="http://schemas.openxmlformats.org/officeDocument/2006/relationships/customXml" Target="../ink/ink378.xml"/><Relationship Id="rId70" Type="http://schemas.openxmlformats.org/officeDocument/2006/relationships/customXml" Target="../ink/ink386.xml"/><Relationship Id="rId75" Type="http://schemas.openxmlformats.org/officeDocument/2006/relationships/image" Target="../media/image575.png"/><Relationship Id="rId91" Type="http://schemas.openxmlformats.org/officeDocument/2006/relationships/image" Target="../media/image583.png"/><Relationship Id="rId96" Type="http://schemas.openxmlformats.org/officeDocument/2006/relationships/customXml" Target="../ink/ink399.xml"/><Relationship Id="rId140" Type="http://schemas.openxmlformats.org/officeDocument/2006/relationships/customXml" Target="../ink/ink421.xml"/><Relationship Id="rId145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4.xml"/><Relationship Id="rId23" Type="http://schemas.openxmlformats.org/officeDocument/2006/relationships/image" Target="../media/image549.png"/><Relationship Id="rId28" Type="http://schemas.openxmlformats.org/officeDocument/2006/relationships/customXml" Target="../ink/ink365.xml"/><Relationship Id="rId49" Type="http://schemas.openxmlformats.org/officeDocument/2006/relationships/image" Target="../media/image562.png"/><Relationship Id="rId114" Type="http://schemas.openxmlformats.org/officeDocument/2006/relationships/customXml" Target="../ink/ink408.xml"/><Relationship Id="rId119" Type="http://schemas.openxmlformats.org/officeDocument/2006/relationships/image" Target="../media/image597.png"/><Relationship Id="rId44" Type="http://schemas.openxmlformats.org/officeDocument/2006/relationships/customXml" Target="../ink/ink373.xml"/><Relationship Id="rId60" Type="http://schemas.openxmlformats.org/officeDocument/2006/relationships/customXml" Target="../ink/ink381.xml"/><Relationship Id="rId65" Type="http://schemas.openxmlformats.org/officeDocument/2006/relationships/image" Target="../media/image570.png"/><Relationship Id="rId81" Type="http://schemas.openxmlformats.org/officeDocument/2006/relationships/image" Target="../media/image578.png"/><Relationship Id="rId86" Type="http://schemas.openxmlformats.org/officeDocument/2006/relationships/customXml" Target="../ink/ink394.xml"/><Relationship Id="rId130" Type="http://schemas.openxmlformats.org/officeDocument/2006/relationships/customXml" Target="../ink/ink416.xml"/><Relationship Id="rId135" Type="http://schemas.openxmlformats.org/officeDocument/2006/relationships/image" Target="../media/image605.png"/><Relationship Id="rId13" Type="http://schemas.openxmlformats.org/officeDocument/2006/relationships/image" Target="../media/image544.png"/><Relationship Id="rId18" Type="http://schemas.openxmlformats.org/officeDocument/2006/relationships/customXml" Target="../ink/ink360.xml"/><Relationship Id="rId39" Type="http://schemas.openxmlformats.org/officeDocument/2006/relationships/image" Target="../media/image557.png"/><Relationship Id="rId109" Type="http://schemas.openxmlformats.org/officeDocument/2006/relationships/image" Target="../media/image592.png"/><Relationship Id="rId34" Type="http://schemas.openxmlformats.org/officeDocument/2006/relationships/customXml" Target="../ink/ink368.xml"/><Relationship Id="rId50" Type="http://schemas.openxmlformats.org/officeDocument/2006/relationships/customXml" Target="../ink/ink376.xml"/><Relationship Id="rId55" Type="http://schemas.openxmlformats.org/officeDocument/2006/relationships/image" Target="../media/image565.png"/><Relationship Id="rId76" Type="http://schemas.openxmlformats.org/officeDocument/2006/relationships/customXml" Target="../ink/ink389.xml"/><Relationship Id="rId97" Type="http://schemas.openxmlformats.org/officeDocument/2006/relationships/image" Target="../media/image586.png"/><Relationship Id="rId104" Type="http://schemas.openxmlformats.org/officeDocument/2006/relationships/customXml" Target="../ink/ink403.xml"/><Relationship Id="rId120" Type="http://schemas.openxmlformats.org/officeDocument/2006/relationships/customXml" Target="../ink/ink411.xml"/><Relationship Id="rId125" Type="http://schemas.openxmlformats.org/officeDocument/2006/relationships/image" Target="../media/image600.png"/><Relationship Id="rId141" Type="http://schemas.openxmlformats.org/officeDocument/2006/relationships/image" Target="../media/image608.png"/><Relationship Id="rId7" Type="http://schemas.openxmlformats.org/officeDocument/2006/relationships/image" Target="../media/image541.png"/><Relationship Id="rId71" Type="http://schemas.openxmlformats.org/officeDocument/2006/relationships/image" Target="../media/image573.png"/><Relationship Id="rId92" Type="http://schemas.openxmlformats.org/officeDocument/2006/relationships/customXml" Target="../ink/ink397.xml"/><Relationship Id="rId2" Type="http://schemas.openxmlformats.org/officeDocument/2006/relationships/image" Target="../media/image14.tmp"/><Relationship Id="rId29" Type="http://schemas.openxmlformats.org/officeDocument/2006/relationships/image" Target="../media/image552.png"/><Relationship Id="rId24" Type="http://schemas.openxmlformats.org/officeDocument/2006/relationships/customXml" Target="../ink/ink363.xml"/><Relationship Id="rId40" Type="http://schemas.openxmlformats.org/officeDocument/2006/relationships/customXml" Target="../ink/ink371.xml"/><Relationship Id="rId45" Type="http://schemas.openxmlformats.org/officeDocument/2006/relationships/image" Target="../media/image560.png"/><Relationship Id="rId66" Type="http://schemas.openxmlformats.org/officeDocument/2006/relationships/customXml" Target="../ink/ink384.xml"/><Relationship Id="rId87" Type="http://schemas.openxmlformats.org/officeDocument/2006/relationships/image" Target="../media/image581.png"/><Relationship Id="rId110" Type="http://schemas.openxmlformats.org/officeDocument/2006/relationships/customXml" Target="../ink/ink406.xml"/><Relationship Id="rId115" Type="http://schemas.openxmlformats.org/officeDocument/2006/relationships/image" Target="../media/image595.png"/><Relationship Id="rId131" Type="http://schemas.openxmlformats.org/officeDocument/2006/relationships/image" Target="../media/image603.png"/><Relationship Id="rId136" Type="http://schemas.openxmlformats.org/officeDocument/2006/relationships/customXml" Target="../ink/ink419.xml"/><Relationship Id="rId61" Type="http://schemas.openxmlformats.org/officeDocument/2006/relationships/image" Target="../media/image568.png"/><Relationship Id="rId82" Type="http://schemas.openxmlformats.org/officeDocument/2006/relationships/customXml" Target="../ink/ink392.xml"/><Relationship Id="rId19" Type="http://schemas.openxmlformats.org/officeDocument/2006/relationships/image" Target="../media/image547.png"/><Relationship Id="rId14" Type="http://schemas.openxmlformats.org/officeDocument/2006/relationships/customXml" Target="../ink/ink358.xml"/><Relationship Id="rId30" Type="http://schemas.openxmlformats.org/officeDocument/2006/relationships/customXml" Target="../ink/ink366.xml"/><Relationship Id="rId35" Type="http://schemas.openxmlformats.org/officeDocument/2006/relationships/image" Target="../media/image555.png"/><Relationship Id="rId56" Type="http://schemas.openxmlformats.org/officeDocument/2006/relationships/customXml" Target="../ink/ink379.xml"/><Relationship Id="rId77" Type="http://schemas.openxmlformats.org/officeDocument/2006/relationships/image" Target="../media/image576.png"/><Relationship Id="rId100" Type="http://schemas.openxmlformats.org/officeDocument/2006/relationships/customXml" Target="../ink/ink401.xml"/><Relationship Id="rId105" Type="http://schemas.openxmlformats.org/officeDocument/2006/relationships/image" Target="../media/image590.png"/><Relationship Id="rId126" Type="http://schemas.openxmlformats.org/officeDocument/2006/relationships/customXml" Target="../ink/ink414.xml"/><Relationship Id="rId8" Type="http://schemas.openxmlformats.org/officeDocument/2006/relationships/customXml" Target="../ink/ink355.xml"/><Relationship Id="rId51" Type="http://schemas.openxmlformats.org/officeDocument/2006/relationships/image" Target="../media/image563.png"/><Relationship Id="rId72" Type="http://schemas.openxmlformats.org/officeDocument/2006/relationships/customXml" Target="../ink/ink387.xml"/><Relationship Id="rId93" Type="http://schemas.openxmlformats.org/officeDocument/2006/relationships/image" Target="../media/image584.png"/><Relationship Id="rId98" Type="http://schemas.openxmlformats.org/officeDocument/2006/relationships/customXml" Target="../ink/ink400.xml"/><Relationship Id="rId121" Type="http://schemas.openxmlformats.org/officeDocument/2006/relationships/image" Target="../media/image598.png"/><Relationship Id="rId142" Type="http://schemas.openxmlformats.org/officeDocument/2006/relationships/customXml" Target="../ink/ink422.xml"/><Relationship Id="rId3" Type="http://schemas.openxmlformats.org/officeDocument/2006/relationships/image" Target="../media/image3.tmp"/><Relationship Id="rId25" Type="http://schemas.openxmlformats.org/officeDocument/2006/relationships/image" Target="../media/image550.png"/><Relationship Id="rId46" Type="http://schemas.openxmlformats.org/officeDocument/2006/relationships/customXml" Target="../ink/ink374.xml"/><Relationship Id="rId67" Type="http://schemas.openxmlformats.org/officeDocument/2006/relationships/image" Target="../media/image571.png"/><Relationship Id="rId116" Type="http://schemas.openxmlformats.org/officeDocument/2006/relationships/customXml" Target="../ink/ink409.xml"/><Relationship Id="rId137" Type="http://schemas.openxmlformats.org/officeDocument/2006/relationships/image" Target="../media/image606.png"/><Relationship Id="rId20" Type="http://schemas.openxmlformats.org/officeDocument/2006/relationships/customXml" Target="../ink/ink361.xml"/><Relationship Id="rId41" Type="http://schemas.openxmlformats.org/officeDocument/2006/relationships/image" Target="../media/image558.png"/><Relationship Id="rId62" Type="http://schemas.openxmlformats.org/officeDocument/2006/relationships/customXml" Target="../ink/ink382.xml"/><Relationship Id="rId83" Type="http://schemas.openxmlformats.org/officeDocument/2006/relationships/image" Target="../media/image579.png"/><Relationship Id="rId88" Type="http://schemas.openxmlformats.org/officeDocument/2006/relationships/customXml" Target="../ink/ink395.xml"/><Relationship Id="rId111" Type="http://schemas.openxmlformats.org/officeDocument/2006/relationships/image" Target="../media/image593.png"/><Relationship Id="rId132" Type="http://schemas.openxmlformats.org/officeDocument/2006/relationships/customXml" Target="../ink/ink417.xml"/><Relationship Id="rId15" Type="http://schemas.openxmlformats.org/officeDocument/2006/relationships/image" Target="../media/image545.png"/><Relationship Id="rId36" Type="http://schemas.openxmlformats.org/officeDocument/2006/relationships/customXml" Target="../ink/ink369.xml"/><Relationship Id="rId57" Type="http://schemas.openxmlformats.org/officeDocument/2006/relationships/image" Target="../media/image566.png"/><Relationship Id="rId106" Type="http://schemas.openxmlformats.org/officeDocument/2006/relationships/customXml" Target="../ink/ink404.xml"/><Relationship Id="rId127" Type="http://schemas.openxmlformats.org/officeDocument/2006/relationships/image" Target="../media/image601.png"/><Relationship Id="rId10" Type="http://schemas.openxmlformats.org/officeDocument/2006/relationships/customXml" Target="../ink/ink356.xml"/><Relationship Id="rId31" Type="http://schemas.openxmlformats.org/officeDocument/2006/relationships/image" Target="../media/image553.png"/><Relationship Id="rId52" Type="http://schemas.openxmlformats.org/officeDocument/2006/relationships/customXml" Target="../ink/ink377.xml"/><Relationship Id="rId73" Type="http://schemas.openxmlformats.org/officeDocument/2006/relationships/image" Target="../media/image574.png"/><Relationship Id="rId78" Type="http://schemas.openxmlformats.org/officeDocument/2006/relationships/customXml" Target="../ink/ink390.xml"/><Relationship Id="rId94" Type="http://schemas.openxmlformats.org/officeDocument/2006/relationships/customXml" Target="../ink/ink398.xml"/><Relationship Id="rId99" Type="http://schemas.openxmlformats.org/officeDocument/2006/relationships/image" Target="../media/image587.png"/><Relationship Id="rId101" Type="http://schemas.openxmlformats.org/officeDocument/2006/relationships/image" Target="../media/image588.png"/><Relationship Id="rId122" Type="http://schemas.openxmlformats.org/officeDocument/2006/relationships/customXml" Target="../ink/ink412.xml"/><Relationship Id="rId143" Type="http://schemas.openxmlformats.org/officeDocument/2006/relationships/image" Target="../media/image609.png"/><Relationship Id="rId4" Type="http://schemas.openxmlformats.org/officeDocument/2006/relationships/customXml" Target="../ink/ink353.xml"/><Relationship Id="rId9" Type="http://schemas.openxmlformats.org/officeDocument/2006/relationships/image" Target="../media/image542.png"/><Relationship Id="rId26" Type="http://schemas.openxmlformats.org/officeDocument/2006/relationships/customXml" Target="../ink/ink364.xml"/><Relationship Id="rId47" Type="http://schemas.openxmlformats.org/officeDocument/2006/relationships/image" Target="../media/image561.png"/><Relationship Id="rId68" Type="http://schemas.openxmlformats.org/officeDocument/2006/relationships/customXml" Target="../ink/ink385.xml"/><Relationship Id="rId89" Type="http://schemas.openxmlformats.org/officeDocument/2006/relationships/image" Target="../media/image582.png"/><Relationship Id="rId112" Type="http://schemas.openxmlformats.org/officeDocument/2006/relationships/customXml" Target="../ink/ink407.xml"/><Relationship Id="rId133" Type="http://schemas.openxmlformats.org/officeDocument/2006/relationships/image" Target="../media/image604.png"/><Relationship Id="rId16" Type="http://schemas.openxmlformats.org/officeDocument/2006/relationships/customXml" Target="../ink/ink359.xml"/><Relationship Id="rId37" Type="http://schemas.openxmlformats.org/officeDocument/2006/relationships/image" Target="../media/image556.png"/><Relationship Id="rId58" Type="http://schemas.openxmlformats.org/officeDocument/2006/relationships/customXml" Target="../ink/ink380.xml"/><Relationship Id="rId79" Type="http://schemas.openxmlformats.org/officeDocument/2006/relationships/image" Target="../media/image577.png"/><Relationship Id="rId102" Type="http://schemas.openxmlformats.org/officeDocument/2006/relationships/customXml" Target="../ink/ink402.xml"/><Relationship Id="rId123" Type="http://schemas.openxmlformats.org/officeDocument/2006/relationships/image" Target="../media/image599.png"/><Relationship Id="rId144" Type="http://schemas.openxmlformats.org/officeDocument/2006/relationships/customXml" Target="../ink/ink423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8.png"/><Relationship Id="rId21" Type="http://schemas.openxmlformats.org/officeDocument/2006/relationships/image" Target="../media/image852.png"/><Relationship Id="rId42" Type="http://schemas.openxmlformats.org/officeDocument/2006/relationships/customXml" Target="../ink/ink443.xml"/><Relationship Id="rId63" Type="http://schemas.openxmlformats.org/officeDocument/2006/relationships/image" Target="../media/image641.png"/><Relationship Id="rId84" Type="http://schemas.openxmlformats.org/officeDocument/2006/relationships/customXml" Target="../ink/ink464.xml"/><Relationship Id="rId138" Type="http://schemas.openxmlformats.org/officeDocument/2006/relationships/customXml" Target="../ink/ink491.xml"/><Relationship Id="rId159" Type="http://schemas.openxmlformats.org/officeDocument/2006/relationships/image" Target="../media/image689.png"/><Relationship Id="rId170" Type="http://schemas.openxmlformats.org/officeDocument/2006/relationships/customXml" Target="../ink/ink507.xml"/><Relationship Id="rId191" Type="http://schemas.openxmlformats.org/officeDocument/2006/relationships/image" Target="../media/image704.png"/><Relationship Id="rId205" Type="http://schemas.openxmlformats.org/officeDocument/2006/relationships/image" Target="../media/image711.png"/><Relationship Id="rId226" Type="http://schemas.openxmlformats.org/officeDocument/2006/relationships/image" Target="../media/image721.png"/><Relationship Id="rId247" Type="http://schemas.openxmlformats.org/officeDocument/2006/relationships/customXml" Target="../ink/ink546.xml"/><Relationship Id="rId107" Type="http://schemas.openxmlformats.org/officeDocument/2006/relationships/image" Target="../media/image663.png"/><Relationship Id="rId11" Type="http://schemas.openxmlformats.org/officeDocument/2006/relationships/image" Target="../media/image616.png"/><Relationship Id="rId32" Type="http://schemas.openxmlformats.org/officeDocument/2006/relationships/customXml" Target="../ink/ink438.xml"/><Relationship Id="rId53" Type="http://schemas.openxmlformats.org/officeDocument/2006/relationships/image" Target="../media/image636.png"/><Relationship Id="rId74" Type="http://schemas.openxmlformats.org/officeDocument/2006/relationships/customXml" Target="../ink/ink459.xml"/><Relationship Id="rId128" Type="http://schemas.openxmlformats.org/officeDocument/2006/relationships/customXml" Target="../ink/ink486.xml"/><Relationship Id="rId149" Type="http://schemas.openxmlformats.org/officeDocument/2006/relationships/image" Target="../media/image684.png"/><Relationship Id="rId5" Type="http://schemas.openxmlformats.org/officeDocument/2006/relationships/image" Target="../media/image613.png"/><Relationship Id="rId95" Type="http://schemas.openxmlformats.org/officeDocument/2006/relationships/image" Target="../media/image657.png"/><Relationship Id="rId160" Type="http://schemas.openxmlformats.org/officeDocument/2006/relationships/customXml" Target="../ink/ink502.xml"/><Relationship Id="rId181" Type="http://schemas.openxmlformats.org/officeDocument/2006/relationships/image" Target="../media/image699.png"/><Relationship Id="rId216" Type="http://schemas.openxmlformats.org/officeDocument/2006/relationships/image" Target="../media/image716.png"/><Relationship Id="rId237" Type="http://schemas.openxmlformats.org/officeDocument/2006/relationships/customXml" Target="../ink/ink541.xml"/><Relationship Id="rId22" Type="http://schemas.openxmlformats.org/officeDocument/2006/relationships/customXml" Target="../ink/ink433.xml"/><Relationship Id="rId43" Type="http://schemas.openxmlformats.org/officeDocument/2006/relationships/image" Target="../media/image631.png"/><Relationship Id="rId64" Type="http://schemas.openxmlformats.org/officeDocument/2006/relationships/customXml" Target="../ink/ink454.xml"/><Relationship Id="rId118" Type="http://schemas.openxmlformats.org/officeDocument/2006/relationships/customXml" Target="../ink/ink481.xml"/><Relationship Id="rId139" Type="http://schemas.openxmlformats.org/officeDocument/2006/relationships/image" Target="../media/image679.png"/><Relationship Id="rId85" Type="http://schemas.openxmlformats.org/officeDocument/2006/relationships/image" Target="../media/image652.png"/><Relationship Id="rId150" Type="http://schemas.openxmlformats.org/officeDocument/2006/relationships/customXml" Target="../ink/ink497.xml"/><Relationship Id="rId171" Type="http://schemas.openxmlformats.org/officeDocument/2006/relationships/image" Target="../media/image694.png"/><Relationship Id="rId192" Type="http://schemas.openxmlformats.org/officeDocument/2006/relationships/customXml" Target="../ink/ink518.xml"/><Relationship Id="rId206" Type="http://schemas.openxmlformats.org/officeDocument/2006/relationships/customXml" Target="../ink/ink525.xml"/><Relationship Id="rId227" Type="http://schemas.openxmlformats.org/officeDocument/2006/relationships/customXml" Target="../ink/ink536.xml"/><Relationship Id="rId248" Type="http://schemas.openxmlformats.org/officeDocument/2006/relationships/image" Target="../media/image732.png"/><Relationship Id="rId12" Type="http://schemas.openxmlformats.org/officeDocument/2006/relationships/customXml" Target="../ink/ink428.xml"/><Relationship Id="rId33" Type="http://schemas.openxmlformats.org/officeDocument/2006/relationships/image" Target="../media/image626.png"/><Relationship Id="rId108" Type="http://schemas.openxmlformats.org/officeDocument/2006/relationships/customXml" Target="../ink/ink476.xml"/><Relationship Id="rId129" Type="http://schemas.openxmlformats.org/officeDocument/2006/relationships/image" Target="../media/image674.png"/><Relationship Id="rId54" Type="http://schemas.openxmlformats.org/officeDocument/2006/relationships/customXml" Target="../ink/ink449.xml"/><Relationship Id="rId75" Type="http://schemas.openxmlformats.org/officeDocument/2006/relationships/image" Target="../media/image647.png"/><Relationship Id="rId96" Type="http://schemas.openxmlformats.org/officeDocument/2006/relationships/customXml" Target="../ink/ink470.xml"/><Relationship Id="rId140" Type="http://schemas.openxmlformats.org/officeDocument/2006/relationships/customXml" Target="../ink/ink492.xml"/><Relationship Id="rId161" Type="http://schemas.openxmlformats.org/officeDocument/2006/relationships/image" Target="../media/image690.png"/><Relationship Id="rId182" Type="http://schemas.openxmlformats.org/officeDocument/2006/relationships/customXml" Target="../ink/ink513.xml"/><Relationship Id="rId217" Type="http://schemas.openxmlformats.org/officeDocument/2006/relationships/customXml" Target="../ink/ink531.xml"/><Relationship Id="rId6" Type="http://schemas.openxmlformats.org/officeDocument/2006/relationships/customXml" Target="../ink/ink425.xml"/><Relationship Id="rId238" Type="http://schemas.openxmlformats.org/officeDocument/2006/relationships/image" Target="../media/image727.png"/><Relationship Id="rId23" Type="http://schemas.openxmlformats.org/officeDocument/2006/relationships/image" Target="../media/image621.png"/><Relationship Id="rId119" Type="http://schemas.openxmlformats.org/officeDocument/2006/relationships/image" Target="../media/image669.png"/><Relationship Id="rId44" Type="http://schemas.openxmlformats.org/officeDocument/2006/relationships/customXml" Target="../ink/ink444.xml"/><Relationship Id="rId65" Type="http://schemas.openxmlformats.org/officeDocument/2006/relationships/image" Target="../media/image642.png"/><Relationship Id="rId86" Type="http://schemas.openxmlformats.org/officeDocument/2006/relationships/customXml" Target="../ink/ink465.xml"/><Relationship Id="rId130" Type="http://schemas.openxmlformats.org/officeDocument/2006/relationships/customXml" Target="../ink/ink487.xml"/><Relationship Id="rId151" Type="http://schemas.openxmlformats.org/officeDocument/2006/relationships/image" Target="../media/image685.png"/><Relationship Id="rId172" Type="http://schemas.openxmlformats.org/officeDocument/2006/relationships/customXml" Target="../ink/ink508.xml"/><Relationship Id="rId193" Type="http://schemas.openxmlformats.org/officeDocument/2006/relationships/image" Target="../media/image705.png"/><Relationship Id="rId207" Type="http://schemas.openxmlformats.org/officeDocument/2006/relationships/customXml" Target="../ink/ink526.xml"/><Relationship Id="rId228" Type="http://schemas.openxmlformats.org/officeDocument/2006/relationships/image" Target="../media/image722.png"/><Relationship Id="rId249" Type="http://schemas.openxmlformats.org/officeDocument/2006/relationships/customXml" Target="../ink/ink547.xml"/><Relationship Id="rId13" Type="http://schemas.openxmlformats.org/officeDocument/2006/relationships/image" Target="../media/image617.png"/><Relationship Id="rId109" Type="http://schemas.openxmlformats.org/officeDocument/2006/relationships/image" Target="../media/image664.png"/><Relationship Id="rId34" Type="http://schemas.openxmlformats.org/officeDocument/2006/relationships/customXml" Target="../ink/ink439.xml"/><Relationship Id="rId55" Type="http://schemas.openxmlformats.org/officeDocument/2006/relationships/image" Target="../media/image637.png"/><Relationship Id="rId76" Type="http://schemas.openxmlformats.org/officeDocument/2006/relationships/customXml" Target="../ink/ink460.xml"/><Relationship Id="rId97" Type="http://schemas.openxmlformats.org/officeDocument/2006/relationships/image" Target="../media/image658.png"/><Relationship Id="rId120" Type="http://schemas.openxmlformats.org/officeDocument/2006/relationships/customXml" Target="../ink/ink482.xml"/><Relationship Id="rId141" Type="http://schemas.openxmlformats.org/officeDocument/2006/relationships/image" Target="../media/image680.png"/><Relationship Id="rId7" Type="http://schemas.openxmlformats.org/officeDocument/2006/relationships/image" Target="../media/image614.png"/><Relationship Id="rId162" Type="http://schemas.openxmlformats.org/officeDocument/2006/relationships/customXml" Target="../ink/ink503.xml"/><Relationship Id="rId183" Type="http://schemas.openxmlformats.org/officeDocument/2006/relationships/image" Target="../media/image700.png"/><Relationship Id="rId218" Type="http://schemas.openxmlformats.org/officeDocument/2006/relationships/image" Target="../media/image717.png"/><Relationship Id="rId239" Type="http://schemas.openxmlformats.org/officeDocument/2006/relationships/customXml" Target="../ink/ink542.xml"/><Relationship Id="rId250" Type="http://schemas.openxmlformats.org/officeDocument/2006/relationships/image" Target="../media/image733.png"/><Relationship Id="rId24" Type="http://schemas.openxmlformats.org/officeDocument/2006/relationships/customXml" Target="../ink/ink434.xml"/><Relationship Id="rId45" Type="http://schemas.openxmlformats.org/officeDocument/2006/relationships/image" Target="../media/image632.png"/><Relationship Id="rId66" Type="http://schemas.openxmlformats.org/officeDocument/2006/relationships/customXml" Target="../ink/ink455.xml"/><Relationship Id="rId87" Type="http://schemas.openxmlformats.org/officeDocument/2006/relationships/image" Target="../media/image653.png"/><Relationship Id="rId110" Type="http://schemas.openxmlformats.org/officeDocument/2006/relationships/customXml" Target="../ink/ink477.xml"/><Relationship Id="rId131" Type="http://schemas.openxmlformats.org/officeDocument/2006/relationships/image" Target="../media/image675.png"/><Relationship Id="rId152" Type="http://schemas.openxmlformats.org/officeDocument/2006/relationships/customXml" Target="../ink/ink498.xml"/><Relationship Id="rId173" Type="http://schemas.openxmlformats.org/officeDocument/2006/relationships/image" Target="../media/image695.png"/><Relationship Id="rId194" Type="http://schemas.openxmlformats.org/officeDocument/2006/relationships/customXml" Target="../ink/ink519.xml"/><Relationship Id="rId208" Type="http://schemas.openxmlformats.org/officeDocument/2006/relationships/image" Target="../media/image712.png"/><Relationship Id="rId229" Type="http://schemas.openxmlformats.org/officeDocument/2006/relationships/customXml" Target="../ink/ink537.xml"/><Relationship Id="rId240" Type="http://schemas.openxmlformats.org/officeDocument/2006/relationships/image" Target="../media/image728.png"/><Relationship Id="rId14" Type="http://schemas.openxmlformats.org/officeDocument/2006/relationships/customXml" Target="../ink/ink429.xml"/><Relationship Id="rId35" Type="http://schemas.openxmlformats.org/officeDocument/2006/relationships/image" Target="../media/image627.png"/><Relationship Id="rId56" Type="http://schemas.openxmlformats.org/officeDocument/2006/relationships/customXml" Target="../ink/ink450.xml"/><Relationship Id="rId77" Type="http://schemas.openxmlformats.org/officeDocument/2006/relationships/image" Target="../media/image648.png"/><Relationship Id="rId100" Type="http://schemas.openxmlformats.org/officeDocument/2006/relationships/customXml" Target="../ink/ink472.xml"/><Relationship Id="rId8" Type="http://schemas.openxmlformats.org/officeDocument/2006/relationships/customXml" Target="../ink/ink426.xml"/><Relationship Id="rId98" Type="http://schemas.openxmlformats.org/officeDocument/2006/relationships/customXml" Target="../ink/ink471.xml"/><Relationship Id="rId121" Type="http://schemas.openxmlformats.org/officeDocument/2006/relationships/image" Target="../media/image670.png"/><Relationship Id="rId142" Type="http://schemas.openxmlformats.org/officeDocument/2006/relationships/customXml" Target="../ink/ink493.xml"/><Relationship Id="rId163" Type="http://schemas.openxmlformats.org/officeDocument/2006/relationships/image" Target="../media/image4610.png"/><Relationship Id="rId184" Type="http://schemas.openxmlformats.org/officeDocument/2006/relationships/customXml" Target="../ink/ink514.xml"/><Relationship Id="rId219" Type="http://schemas.openxmlformats.org/officeDocument/2006/relationships/customXml" Target="../ink/ink532.xml"/><Relationship Id="rId230" Type="http://schemas.openxmlformats.org/officeDocument/2006/relationships/image" Target="../media/image723.png"/><Relationship Id="rId251" Type="http://schemas.openxmlformats.org/officeDocument/2006/relationships/customXml" Target="../ink/ink548.xml"/><Relationship Id="rId25" Type="http://schemas.openxmlformats.org/officeDocument/2006/relationships/image" Target="../media/image622.png"/><Relationship Id="rId46" Type="http://schemas.openxmlformats.org/officeDocument/2006/relationships/customXml" Target="../ink/ink445.xml"/><Relationship Id="rId67" Type="http://schemas.openxmlformats.org/officeDocument/2006/relationships/image" Target="../media/image643.png"/><Relationship Id="rId88" Type="http://schemas.openxmlformats.org/officeDocument/2006/relationships/customXml" Target="../ink/ink466.xml"/><Relationship Id="rId111" Type="http://schemas.openxmlformats.org/officeDocument/2006/relationships/image" Target="../media/image665.png"/><Relationship Id="rId132" Type="http://schemas.openxmlformats.org/officeDocument/2006/relationships/customXml" Target="../ink/ink488.xml"/><Relationship Id="rId153" Type="http://schemas.openxmlformats.org/officeDocument/2006/relationships/image" Target="../media/image686.png"/><Relationship Id="rId174" Type="http://schemas.openxmlformats.org/officeDocument/2006/relationships/customXml" Target="../ink/ink509.xml"/><Relationship Id="rId195" Type="http://schemas.openxmlformats.org/officeDocument/2006/relationships/image" Target="../media/image706.png"/><Relationship Id="rId209" Type="http://schemas.openxmlformats.org/officeDocument/2006/relationships/customXml" Target="../ink/ink527.xml"/><Relationship Id="rId220" Type="http://schemas.openxmlformats.org/officeDocument/2006/relationships/image" Target="../media/image718.png"/><Relationship Id="rId241" Type="http://schemas.openxmlformats.org/officeDocument/2006/relationships/customXml" Target="../ink/ink543.xml"/><Relationship Id="rId15" Type="http://schemas.openxmlformats.org/officeDocument/2006/relationships/image" Target="../media/image618.png"/><Relationship Id="rId36" Type="http://schemas.openxmlformats.org/officeDocument/2006/relationships/customXml" Target="../ink/ink440.xml"/><Relationship Id="rId57" Type="http://schemas.openxmlformats.org/officeDocument/2006/relationships/image" Target="../media/image638.png"/><Relationship Id="rId78" Type="http://schemas.openxmlformats.org/officeDocument/2006/relationships/customXml" Target="../ink/ink461.xml"/><Relationship Id="rId99" Type="http://schemas.openxmlformats.org/officeDocument/2006/relationships/image" Target="../media/image659.png"/><Relationship Id="rId101" Type="http://schemas.openxmlformats.org/officeDocument/2006/relationships/image" Target="../media/image660.png"/><Relationship Id="rId122" Type="http://schemas.openxmlformats.org/officeDocument/2006/relationships/customXml" Target="../ink/ink483.xml"/><Relationship Id="rId143" Type="http://schemas.openxmlformats.org/officeDocument/2006/relationships/image" Target="../media/image681.png"/><Relationship Id="rId164" Type="http://schemas.openxmlformats.org/officeDocument/2006/relationships/customXml" Target="../ink/ink504.xml"/><Relationship Id="rId185" Type="http://schemas.openxmlformats.org/officeDocument/2006/relationships/image" Target="../media/image701.png"/><Relationship Id="rId9" Type="http://schemas.openxmlformats.org/officeDocument/2006/relationships/image" Target="../media/image615.png"/><Relationship Id="rId210" Type="http://schemas.openxmlformats.org/officeDocument/2006/relationships/image" Target="../media/image713.png"/><Relationship Id="rId26" Type="http://schemas.openxmlformats.org/officeDocument/2006/relationships/customXml" Target="../ink/ink435.xml"/><Relationship Id="rId231" Type="http://schemas.openxmlformats.org/officeDocument/2006/relationships/customXml" Target="../ink/ink538.xml"/><Relationship Id="rId252" Type="http://schemas.openxmlformats.org/officeDocument/2006/relationships/image" Target="../media/image734.png"/><Relationship Id="rId47" Type="http://schemas.openxmlformats.org/officeDocument/2006/relationships/image" Target="../media/image633.png"/><Relationship Id="rId68" Type="http://schemas.openxmlformats.org/officeDocument/2006/relationships/customXml" Target="../ink/ink456.xml"/><Relationship Id="rId89" Type="http://schemas.openxmlformats.org/officeDocument/2006/relationships/image" Target="../media/image654.png"/><Relationship Id="rId112" Type="http://schemas.openxmlformats.org/officeDocument/2006/relationships/customXml" Target="../ink/ink478.xml"/><Relationship Id="rId133" Type="http://schemas.openxmlformats.org/officeDocument/2006/relationships/image" Target="../media/image676.png"/><Relationship Id="rId154" Type="http://schemas.openxmlformats.org/officeDocument/2006/relationships/customXml" Target="../ink/ink499.xml"/><Relationship Id="rId175" Type="http://schemas.openxmlformats.org/officeDocument/2006/relationships/image" Target="../media/image696.png"/><Relationship Id="rId196" Type="http://schemas.openxmlformats.org/officeDocument/2006/relationships/customXml" Target="../ink/ink520.xml"/><Relationship Id="rId200" Type="http://schemas.openxmlformats.org/officeDocument/2006/relationships/customXml" Target="../ink/ink522.xml"/><Relationship Id="rId16" Type="http://schemas.openxmlformats.org/officeDocument/2006/relationships/customXml" Target="../ink/ink430.xml"/><Relationship Id="rId221" Type="http://schemas.openxmlformats.org/officeDocument/2006/relationships/customXml" Target="../ink/ink533.xml"/><Relationship Id="rId242" Type="http://schemas.openxmlformats.org/officeDocument/2006/relationships/image" Target="../media/image729.png"/><Relationship Id="rId37" Type="http://schemas.openxmlformats.org/officeDocument/2006/relationships/image" Target="../media/image628.png"/><Relationship Id="rId58" Type="http://schemas.openxmlformats.org/officeDocument/2006/relationships/customXml" Target="../ink/ink451.xml"/><Relationship Id="rId79" Type="http://schemas.openxmlformats.org/officeDocument/2006/relationships/image" Target="../media/image649.png"/><Relationship Id="rId102" Type="http://schemas.openxmlformats.org/officeDocument/2006/relationships/customXml" Target="../ink/ink473.xml"/><Relationship Id="rId123" Type="http://schemas.openxmlformats.org/officeDocument/2006/relationships/image" Target="../media/image671.png"/><Relationship Id="rId144" Type="http://schemas.openxmlformats.org/officeDocument/2006/relationships/customXml" Target="../ink/ink494.xml"/><Relationship Id="rId90" Type="http://schemas.openxmlformats.org/officeDocument/2006/relationships/customXml" Target="../ink/ink467.xml"/><Relationship Id="rId165" Type="http://schemas.openxmlformats.org/officeDocument/2006/relationships/image" Target="../media/image691.png"/><Relationship Id="rId186" Type="http://schemas.openxmlformats.org/officeDocument/2006/relationships/customXml" Target="../ink/ink515.xml"/><Relationship Id="rId211" Type="http://schemas.openxmlformats.org/officeDocument/2006/relationships/customXml" Target="../ink/ink528.xml"/><Relationship Id="rId232" Type="http://schemas.openxmlformats.org/officeDocument/2006/relationships/image" Target="../media/image724.png"/><Relationship Id="rId253" Type="http://schemas.openxmlformats.org/officeDocument/2006/relationships/customXml" Target="../ink/ink549.xml"/><Relationship Id="rId27" Type="http://schemas.openxmlformats.org/officeDocument/2006/relationships/image" Target="../media/image623.png"/><Relationship Id="rId48" Type="http://schemas.openxmlformats.org/officeDocument/2006/relationships/customXml" Target="../ink/ink446.xml"/><Relationship Id="rId69" Type="http://schemas.openxmlformats.org/officeDocument/2006/relationships/image" Target="../media/image644.png"/><Relationship Id="rId113" Type="http://schemas.openxmlformats.org/officeDocument/2006/relationships/image" Target="../media/image666.png"/><Relationship Id="rId134" Type="http://schemas.openxmlformats.org/officeDocument/2006/relationships/customXml" Target="../ink/ink489.xml"/><Relationship Id="rId80" Type="http://schemas.openxmlformats.org/officeDocument/2006/relationships/customXml" Target="../ink/ink462.xml"/><Relationship Id="rId155" Type="http://schemas.openxmlformats.org/officeDocument/2006/relationships/image" Target="../media/image687.png"/><Relationship Id="rId176" Type="http://schemas.openxmlformats.org/officeDocument/2006/relationships/customXml" Target="../ink/ink510.xml"/><Relationship Id="rId197" Type="http://schemas.openxmlformats.org/officeDocument/2006/relationships/image" Target="../media/image707.png"/><Relationship Id="rId201" Type="http://schemas.openxmlformats.org/officeDocument/2006/relationships/image" Target="../media/image709.png"/><Relationship Id="rId222" Type="http://schemas.openxmlformats.org/officeDocument/2006/relationships/image" Target="../media/image719.png"/><Relationship Id="rId243" Type="http://schemas.openxmlformats.org/officeDocument/2006/relationships/customXml" Target="../ink/ink544.xml"/><Relationship Id="rId17" Type="http://schemas.openxmlformats.org/officeDocument/2006/relationships/image" Target="../media/image619.png"/><Relationship Id="rId38" Type="http://schemas.openxmlformats.org/officeDocument/2006/relationships/customXml" Target="../ink/ink441.xml"/><Relationship Id="rId59" Type="http://schemas.openxmlformats.org/officeDocument/2006/relationships/image" Target="../media/image639.png"/><Relationship Id="rId103" Type="http://schemas.openxmlformats.org/officeDocument/2006/relationships/image" Target="../media/image661.png"/><Relationship Id="rId124" Type="http://schemas.openxmlformats.org/officeDocument/2006/relationships/customXml" Target="../ink/ink484.xml"/><Relationship Id="rId70" Type="http://schemas.openxmlformats.org/officeDocument/2006/relationships/customXml" Target="../ink/ink457.xml"/><Relationship Id="rId91" Type="http://schemas.openxmlformats.org/officeDocument/2006/relationships/image" Target="../media/image655.png"/><Relationship Id="rId145" Type="http://schemas.openxmlformats.org/officeDocument/2006/relationships/image" Target="../media/image682.png"/><Relationship Id="rId166" Type="http://schemas.openxmlformats.org/officeDocument/2006/relationships/customXml" Target="../ink/ink505.xml"/><Relationship Id="rId187" Type="http://schemas.openxmlformats.org/officeDocument/2006/relationships/image" Target="../media/image70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714.png"/><Relationship Id="rId233" Type="http://schemas.openxmlformats.org/officeDocument/2006/relationships/customXml" Target="../ink/ink539.xml"/><Relationship Id="rId254" Type="http://schemas.openxmlformats.org/officeDocument/2006/relationships/image" Target="../media/image735.png"/><Relationship Id="rId28" Type="http://schemas.openxmlformats.org/officeDocument/2006/relationships/customXml" Target="../ink/ink436.xml"/><Relationship Id="rId49" Type="http://schemas.openxmlformats.org/officeDocument/2006/relationships/image" Target="../media/image634.png"/><Relationship Id="rId114" Type="http://schemas.openxmlformats.org/officeDocument/2006/relationships/customXml" Target="../ink/ink479.xml"/><Relationship Id="rId60" Type="http://schemas.openxmlformats.org/officeDocument/2006/relationships/customXml" Target="../ink/ink452.xml"/><Relationship Id="rId81" Type="http://schemas.openxmlformats.org/officeDocument/2006/relationships/image" Target="../media/image650.png"/><Relationship Id="rId135" Type="http://schemas.openxmlformats.org/officeDocument/2006/relationships/image" Target="../media/image677.png"/><Relationship Id="rId156" Type="http://schemas.openxmlformats.org/officeDocument/2006/relationships/customXml" Target="../ink/ink500.xml"/><Relationship Id="rId177" Type="http://schemas.openxmlformats.org/officeDocument/2006/relationships/image" Target="../media/image697.png"/><Relationship Id="rId198" Type="http://schemas.openxmlformats.org/officeDocument/2006/relationships/customXml" Target="../ink/ink521.xml"/><Relationship Id="rId202" Type="http://schemas.openxmlformats.org/officeDocument/2006/relationships/customXml" Target="../ink/ink523.xml"/><Relationship Id="rId223" Type="http://schemas.openxmlformats.org/officeDocument/2006/relationships/customXml" Target="../ink/ink534.xml"/><Relationship Id="rId244" Type="http://schemas.openxmlformats.org/officeDocument/2006/relationships/image" Target="../media/image730.png"/><Relationship Id="rId18" Type="http://schemas.openxmlformats.org/officeDocument/2006/relationships/customXml" Target="../ink/ink431.xml"/><Relationship Id="rId39" Type="http://schemas.openxmlformats.org/officeDocument/2006/relationships/image" Target="../media/image629.png"/><Relationship Id="rId50" Type="http://schemas.openxmlformats.org/officeDocument/2006/relationships/customXml" Target="../ink/ink447.xml"/><Relationship Id="rId104" Type="http://schemas.openxmlformats.org/officeDocument/2006/relationships/customXml" Target="../ink/ink474.xml"/><Relationship Id="rId125" Type="http://schemas.openxmlformats.org/officeDocument/2006/relationships/image" Target="../media/image672.png"/><Relationship Id="rId146" Type="http://schemas.openxmlformats.org/officeDocument/2006/relationships/customXml" Target="../ink/ink495.xml"/><Relationship Id="rId167" Type="http://schemas.openxmlformats.org/officeDocument/2006/relationships/image" Target="../media/image692.png"/><Relationship Id="rId188" Type="http://schemas.openxmlformats.org/officeDocument/2006/relationships/customXml" Target="../ink/ink516.xml"/><Relationship Id="rId71" Type="http://schemas.openxmlformats.org/officeDocument/2006/relationships/image" Target="../media/image645.png"/><Relationship Id="rId92" Type="http://schemas.openxmlformats.org/officeDocument/2006/relationships/customXml" Target="../ink/ink468.xml"/><Relationship Id="rId213" Type="http://schemas.openxmlformats.org/officeDocument/2006/relationships/customXml" Target="../ink/ink529.xml"/><Relationship Id="rId234" Type="http://schemas.openxmlformats.org/officeDocument/2006/relationships/image" Target="../media/image725.png"/><Relationship Id="rId2" Type="http://schemas.openxmlformats.org/officeDocument/2006/relationships/image" Target="../media/image15.tmp"/><Relationship Id="rId29" Type="http://schemas.openxmlformats.org/officeDocument/2006/relationships/image" Target="../media/image624.png"/><Relationship Id="rId255" Type="http://schemas.openxmlformats.org/officeDocument/2006/relationships/comments" Target="../comments/comment4.xml"/><Relationship Id="rId40" Type="http://schemas.openxmlformats.org/officeDocument/2006/relationships/customXml" Target="../ink/ink442.xml"/><Relationship Id="rId115" Type="http://schemas.openxmlformats.org/officeDocument/2006/relationships/image" Target="../media/image667.png"/><Relationship Id="rId136" Type="http://schemas.openxmlformats.org/officeDocument/2006/relationships/customXml" Target="../ink/ink490.xml"/><Relationship Id="rId157" Type="http://schemas.openxmlformats.org/officeDocument/2006/relationships/image" Target="../media/image688.png"/><Relationship Id="rId178" Type="http://schemas.openxmlformats.org/officeDocument/2006/relationships/customXml" Target="../ink/ink511.xml"/><Relationship Id="rId61" Type="http://schemas.openxmlformats.org/officeDocument/2006/relationships/image" Target="../media/image640.png"/><Relationship Id="rId82" Type="http://schemas.openxmlformats.org/officeDocument/2006/relationships/customXml" Target="../ink/ink463.xml"/><Relationship Id="rId199" Type="http://schemas.openxmlformats.org/officeDocument/2006/relationships/image" Target="../media/image708.png"/><Relationship Id="rId203" Type="http://schemas.openxmlformats.org/officeDocument/2006/relationships/image" Target="../media/image710.png"/><Relationship Id="rId19" Type="http://schemas.openxmlformats.org/officeDocument/2006/relationships/image" Target="../media/image620.png"/><Relationship Id="rId224" Type="http://schemas.openxmlformats.org/officeDocument/2006/relationships/image" Target="../media/image720.png"/><Relationship Id="rId245" Type="http://schemas.openxmlformats.org/officeDocument/2006/relationships/customXml" Target="../ink/ink545.xml"/><Relationship Id="rId30" Type="http://schemas.openxmlformats.org/officeDocument/2006/relationships/customXml" Target="../ink/ink437.xml"/><Relationship Id="rId105" Type="http://schemas.openxmlformats.org/officeDocument/2006/relationships/image" Target="../media/image662.png"/><Relationship Id="rId126" Type="http://schemas.openxmlformats.org/officeDocument/2006/relationships/customXml" Target="../ink/ink485.xml"/><Relationship Id="rId147" Type="http://schemas.openxmlformats.org/officeDocument/2006/relationships/image" Target="../media/image683.png"/><Relationship Id="rId168" Type="http://schemas.openxmlformats.org/officeDocument/2006/relationships/customXml" Target="../ink/ink506.xml"/><Relationship Id="rId51" Type="http://schemas.openxmlformats.org/officeDocument/2006/relationships/image" Target="../media/image635.png"/><Relationship Id="rId72" Type="http://schemas.openxmlformats.org/officeDocument/2006/relationships/customXml" Target="../ink/ink458.xml"/><Relationship Id="rId93" Type="http://schemas.openxmlformats.org/officeDocument/2006/relationships/image" Target="../media/image656.png"/><Relationship Id="rId189" Type="http://schemas.openxmlformats.org/officeDocument/2006/relationships/image" Target="../media/image703.png"/><Relationship Id="rId3" Type="http://schemas.openxmlformats.org/officeDocument/2006/relationships/image" Target="../media/image4.tmp"/><Relationship Id="rId214" Type="http://schemas.openxmlformats.org/officeDocument/2006/relationships/image" Target="../media/image715.png"/><Relationship Id="rId235" Type="http://schemas.openxmlformats.org/officeDocument/2006/relationships/customXml" Target="../ink/ink540.xml"/><Relationship Id="rId116" Type="http://schemas.openxmlformats.org/officeDocument/2006/relationships/customXml" Target="../ink/ink480.xml"/><Relationship Id="rId137" Type="http://schemas.openxmlformats.org/officeDocument/2006/relationships/image" Target="../media/image678.png"/><Relationship Id="rId158" Type="http://schemas.openxmlformats.org/officeDocument/2006/relationships/customXml" Target="../ink/ink501.xml"/><Relationship Id="rId20" Type="http://schemas.openxmlformats.org/officeDocument/2006/relationships/customXml" Target="../ink/ink432.xml"/><Relationship Id="rId41" Type="http://schemas.openxmlformats.org/officeDocument/2006/relationships/image" Target="../media/image630.png"/><Relationship Id="rId62" Type="http://schemas.openxmlformats.org/officeDocument/2006/relationships/customXml" Target="../ink/ink453.xml"/><Relationship Id="rId83" Type="http://schemas.openxmlformats.org/officeDocument/2006/relationships/image" Target="../media/image651.png"/><Relationship Id="rId179" Type="http://schemas.openxmlformats.org/officeDocument/2006/relationships/image" Target="../media/image698.png"/><Relationship Id="rId190" Type="http://schemas.openxmlformats.org/officeDocument/2006/relationships/customXml" Target="../ink/ink517.xml"/><Relationship Id="rId204" Type="http://schemas.openxmlformats.org/officeDocument/2006/relationships/customXml" Target="../ink/ink524.xml"/><Relationship Id="rId225" Type="http://schemas.openxmlformats.org/officeDocument/2006/relationships/customXml" Target="../ink/ink535.xml"/><Relationship Id="rId246" Type="http://schemas.openxmlformats.org/officeDocument/2006/relationships/image" Target="../media/image731.png"/><Relationship Id="rId106" Type="http://schemas.openxmlformats.org/officeDocument/2006/relationships/customXml" Target="../ink/ink475.xml"/><Relationship Id="rId127" Type="http://schemas.openxmlformats.org/officeDocument/2006/relationships/image" Target="../media/image673.png"/><Relationship Id="rId10" Type="http://schemas.openxmlformats.org/officeDocument/2006/relationships/customXml" Target="../ink/ink427.xml"/><Relationship Id="rId31" Type="http://schemas.openxmlformats.org/officeDocument/2006/relationships/image" Target="../media/image625.png"/><Relationship Id="rId52" Type="http://schemas.openxmlformats.org/officeDocument/2006/relationships/customXml" Target="../ink/ink448.xml"/><Relationship Id="rId73" Type="http://schemas.openxmlformats.org/officeDocument/2006/relationships/image" Target="../media/image646.png"/><Relationship Id="rId94" Type="http://schemas.openxmlformats.org/officeDocument/2006/relationships/customXml" Target="../ink/ink469.xml"/><Relationship Id="rId148" Type="http://schemas.openxmlformats.org/officeDocument/2006/relationships/customXml" Target="../ink/ink496.xml"/><Relationship Id="rId169" Type="http://schemas.openxmlformats.org/officeDocument/2006/relationships/image" Target="../media/image693.png"/><Relationship Id="rId4" Type="http://schemas.openxmlformats.org/officeDocument/2006/relationships/customXml" Target="../ink/ink424.xml"/><Relationship Id="rId180" Type="http://schemas.openxmlformats.org/officeDocument/2006/relationships/customXml" Target="../ink/ink512.xml"/><Relationship Id="rId215" Type="http://schemas.openxmlformats.org/officeDocument/2006/relationships/customXml" Target="../ink/ink530.xml"/><Relationship Id="rId236" Type="http://schemas.openxmlformats.org/officeDocument/2006/relationships/image" Target="../media/image72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1.xml"/><Relationship Id="rId21" Type="http://schemas.openxmlformats.org/officeDocument/2006/relationships/image" Target="../media/image746.png"/><Relationship Id="rId42" Type="http://schemas.openxmlformats.org/officeDocument/2006/relationships/customXml" Target="../ink/ink569.xml"/><Relationship Id="rId47" Type="http://schemas.openxmlformats.org/officeDocument/2006/relationships/image" Target="../media/image759.png"/><Relationship Id="rId63" Type="http://schemas.openxmlformats.org/officeDocument/2006/relationships/image" Target="../media/image767.png"/><Relationship Id="rId68" Type="http://schemas.openxmlformats.org/officeDocument/2006/relationships/customXml" Target="../ink/ink582.xml"/><Relationship Id="rId84" Type="http://schemas.openxmlformats.org/officeDocument/2006/relationships/customXml" Target="../ink/ink590.xml"/><Relationship Id="rId16" Type="http://schemas.openxmlformats.org/officeDocument/2006/relationships/customXml" Target="../ink/ink556.xml"/><Relationship Id="rId11" Type="http://schemas.openxmlformats.org/officeDocument/2006/relationships/image" Target="../media/image741.png"/><Relationship Id="rId32" Type="http://schemas.openxmlformats.org/officeDocument/2006/relationships/customXml" Target="../ink/ink564.xml"/><Relationship Id="rId37" Type="http://schemas.openxmlformats.org/officeDocument/2006/relationships/image" Target="../media/image754.png"/><Relationship Id="rId53" Type="http://schemas.openxmlformats.org/officeDocument/2006/relationships/image" Target="../media/image762.png"/><Relationship Id="rId58" Type="http://schemas.openxmlformats.org/officeDocument/2006/relationships/customXml" Target="../ink/ink577.xml"/><Relationship Id="rId74" Type="http://schemas.openxmlformats.org/officeDocument/2006/relationships/customXml" Target="../ink/ink585.xml"/><Relationship Id="rId79" Type="http://schemas.openxmlformats.org/officeDocument/2006/relationships/image" Target="../media/image775.png"/><Relationship Id="rId5" Type="http://schemas.openxmlformats.org/officeDocument/2006/relationships/image" Target="../media/image738.png"/><Relationship Id="rId19" Type="http://schemas.openxmlformats.org/officeDocument/2006/relationships/image" Target="../media/image745.png"/><Relationship Id="rId14" Type="http://schemas.openxmlformats.org/officeDocument/2006/relationships/customXml" Target="../ink/ink555.xml"/><Relationship Id="rId22" Type="http://schemas.openxmlformats.org/officeDocument/2006/relationships/customXml" Target="../ink/ink559.xml"/><Relationship Id="rId27" Type="http://schemas.openxmlformats.org/officeDocument/2006/relationships/image" Target="../media/image749.png"/><Relationship Id="rId30" Type="http://schemas.openxmlformats.org/officeDocument/2006/relationships/customXml" Target="../ink/ink563.xml"/><Relationship Id="rId35" Type="http://schemas.openxmlformats.org/officeDocument/2006/relationships/image" Target="../media/image753.png"/><Relationship Id="rId43" Type="http://schemas.openxmlformats.org/officeDocument/2006/relationships/image" Target="../media/image757.png"/><Relationship Id="rId48" Type="http://schemas.openxmlformats.org/officeDocument/2006/relationships/customXml" Target="../ink/ink572.xml"/><Relationship Id="rId56" Type="http://schemas.openxmlformats.org/officeDocument/2006/relationships/customXml" Target="../ink/ink576.xml"/><Relationship Id="rId64" Type="http://schemas.openxmlformats.org/officeDocument/2006/relationships/customXml" Target="../ink/ink580.xml"/><Relationship Id="rId69" Type="http://schemas.openxmlformats.org/officeDocument/2006/relationships/image" Target="../media/image770.png"/><Relationship Id="rId77" Type="http://schemas.openxmlformats.org/officeDocument/2006/relationships/image" Target="../media/image774.png"/><Relationship Id="rId8" Type="http://schemas.openxmlformats.org/officeDocument/2006/relationships/customXml" Target="../ink/ink552.xml"/><Relationship Id="rId51" Type="http://schemas.openxmlformats.org/officeDocument/2006/relationships/image" Target="../media/image761.png"/><Relationship Id="rId72" Type="http://schemas.openxmlformats.org/officeDocument/2006/relationships/customXml" Target="../ink/ink584.xml"/><Relationship Id="rId80" Type="http://schemas.openxmlformats.org/officeDocument/2006/relationships/customXml" Target="../ink/ink588.xml"/><Relationship Id="rId85" Type="http://schemas.openxmlformats.org/officeDocument/2006/relationships/image" Target="../media/image777.png"/><Relationship Id="rId3" Type="http://schemas.openxmlformats.org/officeDocument/2006/relationships/image" Target="../media/image17.tmp"/><Relationship Id="rId12" Type="http://schemas.openxmlformats.org/officeDocument/2006/relationships/customXml" Target="../ink/ink554.xml"/><Relationship Id="rId17" Type="http://schemas.openxmlformats.org/officeDocument/2006/relationships/image" Target="../media/image744.png"/><Relationship Id="rId25" Type="http://schemas.openxmlformats.org/officeDocument/2006/relationships/image" Target="../media/image748.png"/><Relationship Id="rId33" Type="http://schemas.openxmlformats.org/officeDocument/2006/relationships/image" Target="../media/image752.png"/><Relationship Id="rId38" Type="http://schemas.openxmlformats.org/officeDocument/2006/relationships/customXml" Target="../ink/ink567.xml"/><Relationship Id="rId46" Type="http://schemas.openxmlformats.org/officeDocument/2006/relationships/customXml" Target="../ink/ink571.xml"/><Relationship Id="rId59" Type="http://schemas.openxmlformats.org/officeDocument/2006/relationships/image" Target="../media/image765.png"/><Relationship Id="rId67" Type="http://schemas.openxmlformats.org/officeDocument/2006/relationships/image" Target="../media/image769.png"/><Relationship Id="rId20" Type="http://schemas.openxmlformats.org/officeDocument/2006/relationships/customXml" Target="../ink/ink558.xml"/><Relationship Id="rId41" Type="http://schemas.openxmlformats.org/officeDocument/2006/relationships/image" Target="../media/image756.png"/><Relationship Id="rId54" Type="http://schemas.openxmlformats.org/officeDocument/2006/relationships/customXml" Target="../ink/ink575.xml"/><Relationship Id="rId62" Type="http://schemas.openxmlformats.org/officeDocument/2006/relationships/customXml" Target="../ink/ink579.xml"/><Relationship Id="rId70" Type="http://schemas.openxmlformats.org/officeDocument/2006/relationships/customXml" Target="../ink/ink583.xml"/><Relationship Id="rId75" Type="http://schemas.openxmlformats.org/officeDocument/2006/relationships/image" Target="../media/image773.png"/><Relationship Id="rId83" Type="http://schemas.openxmlformats.org/officeDocument/2006/relationships/image" Target="../media/image7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1.xml"/><Relationship Id="rId15" Type="http://schemas.openxmlformats.org/officeDocument/2006/relationships/image" Target="../media/image743.png"/><Relationship Id="rId23" Type="http://schemas.openxmlformats.org/officeDocument/2006/relationships/image" Target="../media/image747.png"/><Relationship Id="rId28" Type="http://schemas.openxmlformats.org/officeDocument/2006/relationships/customXml" Target="../ink/ink562.xml"/><Relationship Id="rId36" Type="http://schemas.openxmlformats.org/officeDocument/2006/relationships/customXml" Target="../ink/ink566.xml"/><Relationship Id="rId49" Type="http://schemas.openxmlformats.org/officeDocument/2006/relationships/image" Target="../media/image760.png"/><Relationship Id="rId57" Type="http://schemas.openxmlformats.org/officeDocument/2006/relationships/image" Target="../media/image764.png"/><Relationship Id="rId10" Type="http://schemas.openxmlformats.org/officeDocument/2006/relationships/customXml" Target="../ink/ink553.xml"/><Relationship Id="rId31" Type="http://schemas.openxmlformats.org/officeDocument/2006/relationships/image" Target="../media/image751.png"/><Relationship Id="rId44" Type="http://schemas.openxmlformats.org/officeDocument/2006/relationships/customXml" Target="../ink/ink570.xml"/><Relationship Id="rId52" Type="http://schemas.openxmlformats.org/officeDocument/2006/relationships/customXml" Target="../ink/ink574.xml"/><Relationship Id="rId60" Type="http://schemas.openxmlformats.org/officeDocument/2006/relationships/customXml" Target="../ink/ink578.xml"/><Relationship Id="rId65" Type="http://schemas.openxmlformats.org/officeDocument/2006/relationships/image" Target="../media/image768.png"/><Relationship Id="rId73" Type="http://schemas.openxmlformats.org/officeDocument/2006/relationships/image" Target="../media/image772.png"/><Relationship Id="rId78" Type="http://schemas.openxmlformats.org/officeDocument/2006/relationships/customXml" Target="../ink/ink587.xml"/><Relationship Id="rId81" Type="http://schemas.openxmlformats.org/officeDocument/2006/relationships/image" Target="../media/image321.png"/><Relationship Id="rId86" Type="http://schemas.openxmlformats.org/officeDocument/2006/relationships/comments" Target="../comments/comment5.xml"/><Relationship Id="rId4" Type="http://schemas.openxmlformats.org/officeDocument/2006/relationships/customXml" Target="../ink/ink550.xml"/><Relationship Id="rId9" Type="http://schemas.openxmlformats.org/officeDocument/2006/relationships/image" Target="../media/image740.png"/><Relationship Id="rId13" Type="http://schemas.openxmlformats.org/officeDocument/2006/relationships/image" Target="../media/image742.png"/><Relationship Id="rId18" Type="http://schemas.openxmlformats.org/officeDocument/2006/relationships/customXml" Target="../ink/ink557.xml"/><Relationship Id="rId39" Type="http://schemas.openxmlformats.org/officeDocument/2006/relationships/image" Target="../media/image755.png"/><Relationship Id="rId34" Type="http://schemas.openxmlformats.org/officeDocument/2006/relationships/customXml" Target="../ink/ink565.xml"/><Relationship Id="rId50" Type="http://schemas.openxmlformats.org/officeDocument/2006/relationships/customXml" Target="../ink/ink573.xml"/><Relationship Id="rId55" Type="http://schemas.openxmlformats.org/officeDocument/2006/relationships/image" Target="../media/image763.png"/><Relationship Id="rId76" Type="http://schemas.openxmlformats.org/officeDocument/2006/relationships/customXml" Target="../ink/ink586.xml"/><Relationship Id="rId7" Type="http://schemas.openxmlformats.org/officeDocument/2006/relationships/image" Target="../media/image739.png"/><Relationship Id="rId71" Type="http://schemas.openxmlformats.org/officeDocument/2006/relationships/image" Target="../media/image771.png"/><Relationship Id="rId2" Type="http://schemas.openxmlformats.org/officeDocument/2006/relationships/image" Target="../media/image16.tmp"/><Relationship Id="rId29" Type="http://schemas.openxmlformats.org/officeDocument/2006/relationships/image" Target="../media/image750.png"/><Relationship Id="rId24" Type="http://schemas.openxmlformats.org/officeDocument/2006/relationships/customXml" Target="../ink/ink560.xml"/><Relationship Id="rId40" Type="http://schemas.openxmlformats.org/officeDocument/2006/relationships/customXml" Target="../ink/ink568.xml"/><Relationship Id="rId45" Type="http://schemas.openxmlformats.org/officeDocument/2006/relationships/image" Target="../media/image758.png"/><Relationship Id="rId66" Type="http://schemas.openxmlformats.org/officeDocument/2006/relationships/customXml" Target="../ink/ink581.xml"/><Relationship Id="rId61" Type="http://schemas.openxmlformats.org/officeDocument/2006/relationships/image" Target="../media/image766.png"/><Relationship Id="rId82" Type="http://schemas.openxmlformats.org/officeDocument/2006/relationships/customXml" Target="../ink/ink58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.png"/><Relationship Id="rId299" Type="http://schemas.openxmlformats.org/officeDocument/2006/relationships/customXml" Target="../ink/ink738.xml"/><Relationship Id="rId21" Type="http://schemas.openxmlformats.org/officeDocument/2006/relationships/customXml" Target="../ink/ink600.xml"/><Relationship Id="rId63" Type="http://schemas.openxmlformats.org/officeDocument/2006/relationships/image" Target="../media/image243.png"/><Relationship Id="rId159" Type="http://schemas.openxmlformats.org/officeDocument/2006/relationships/image" Target="../media/image291.png"/><Relationship Id="rId324" Type="http://schemas.openxmlformats.org/officeDocument/2006/relationships/image" Target="../media/image373.png"/><Relationship Id="rId366" Type="http://schemas.openxmlformats.org/officeDocument/2006/relationships/image" Target="../media/image394.png"/><Relationship Id="rId170" Type="http://schemas.openxmlformats.org/officeDocument/2006/relationships/customXml" Target="../ink/ink673.xml"/><Relationship Id="rId226" Type="http://schemas.openxmlformats.org/officeDocument/2006/relationships/customXml" Target="../ink/ink701.xml"/><Relationship Id="rId268" Type="http://schemas.openxmlformats.org/officeDocument/2006/relationships/customXml" Target="../ink/ink722.xml"/><Relationship Id="rId32" Type="http://schemas.openxmlformats.org/officeDocument/2006/relationships/image" Target="../media/image226.png"/><Relationship Id="rId74" Type="http://schemas.openxmlformats.org/officeDocument/2006/relationships/customXml" Target="../ink/ink625.xml"/><Relationship Id="rId128" Type="http://schemas.openxmlformats.org/officeDocument/2006/relationships/customXml" Target="../ink/ink652.xml"/><Relationship Id="rId335" Type="http://schemas.openxmlformats.org/officeDocument/2006/relationships/customXml" Target="../ink/ink756.xml"/><Relationship Id="rId5" Type="http://schemas.openxmlformats.org/officeDocument/2006/relationships/customXml" Target="../ink/ink592.xml"/><Relationship Id="rId181" Type="http://schemas.openxmlformats.org/officeDocument/2006/relationships/image" Target="../media/image302.png"/><Relationship Id="rId237" Type="http://schemas.openxmlformats.org/officeDocument/2006/relationships/image" Target="../media/image330.png"/><Relationship Id="rId279" Type="http://schemas.openxmlformats.org/officeDocument/2006/relationships/customXml" Target="../ink/ink728.xml"/><Relationship Id="rId43" Type="http://schemas.openxmlformats.org/officeDocument/2006/relationships/image" Target="../media/image21.tmp"/><Relationship Id="rId139" Type="http://schemas.openxmlformats.org/officeDocument/2006/relationships/image" Target="../media/image281.png"/><Relationship Id="rId290" Type="http://schemas.openxmlformats.org/officeDocument/2006/relationships/image" Target="../media/image356.png"/><Relationship Id="rId304" Type="http://schemas.openxmlformats.org/officeDocument/2006/relationships/image" Target="../media/image363.png"/><Relationship Id="rId346" Type="http://schemas.openxmlformats.org/officeDocument/2006/relationships/image" Target="../media/image384.png"/><Relationship Id="rId85" Type="http://schemas.openxmlformats.org/officeDocument/2006/relationships/image" Target="../media/image254.png"/><Relationship Id="rId150" Type="http://schemas.openxmlformats.org/officeDocument/2006/relationships/customXml" Target="../ink/ink663.xml"/><Relationship Id="rId192" Type="http://schemas.openxmlformats.org/officeDocument/2006/relationships/customXml" Target="../ink/ink684.xml"/><Relationship Id="rId206" Type="http://schemas.openxmlformats.org/officeDocument/2006/relationships/customXml" Target="../ink/ink691.xml"/><Relationship Id="rId248" Type="http://schemas.openxmlformats.org/officeDocument/2006/relationships/customXml" Target="../ink/ink712.xml"/><Relationship Id="rId12" Type="http://schemas.openxmlformats.org/officeDocument/2006/relationships/image" Target="../media/image216.png"/><Relationship Id="rId108" Type="http://schemas.openxmlformats.org/officeDocument/2006/relationships/customXml" Target="../ink/ink642.xml"/><Relationship Id="rId315" Type="http://schemas.openxmlformats.org/officeDocument/2006/relationships/customXml" Target="../ink/ink746.xml"/><Relationship Id="rId357" Type="http://schemas.openxmlformats.org/officeDocument/2006/relationships/customXml" Target="../ink/ink767.xml"/><Relationship Id="rId54" Type="http://schemas.openxmlformats.org/officeDocument/2006/relationships/customXml" Target="../ink/ink615.xml"/><Relationship Id="rId96" Type="http://schemas.openxmlformats.org/officeDocument/2006/relationships/customXml" Target="../ink/ink636.xml"/><Relationship Id="rId161" Type="http://schemas.openxmlformats.org/officeDocument/2006/relationships/image" Target="../media/image292.png"/><Relationship Id="rId217" Type="http://schemas.openxmlformats.org/officeDocument/2006/relationships/image" Target="../media/image320.png"/><Relationship Id="rId259" Type="http://schemas.openxmlformats.org/officeDocument/2006/relationships/image" Target="../media/image341.png"/><Relationship Id="rId23" Type="http://schemas.openxmlformats.org/officeDocument/2006/relationships/customXml" Target="../ink/ink601.xml"/><Relationship Id="rId119" Type="http://schemas.openxmlformats.org/officeDocument/2006/relationships/image" Target="../media/image271.png"/><Relationship Id="rId270" Type="http://schemas.openxmlformats.org/officeDocument/2006/relationships/customXml" Target="../ink/ink723.xml"/><Relationship Id="rId326" Type="http://schemas.openxmlformats.org/officeDocument/2006/relationships/image" Target="../media/image374.png"/><Relationship Id="rId65" Type="http://schemas.openxmlformats.org/officeDocument/2006/relationships/image" Target="../media/image244.png"/><Relationship Id="rId130" Type="http://schemas.openxmlformats.org/officeDocument/2006/relationships/customXml" Target="../ink/ink653.xml"/><Relationship Id="rId368" Type="http://schemas.openxmlformats.org/officeDocument/2006/relationships/image" Target="../media/image395.png"/><Relationship Id="rId172" Type="http://schemas.openxmlformats.org/officeDocument/2006/relationships/customXml" Target="../ink/ink674.xml"/><Relationship Id="rId228" Type="http://schemas.openxmlformats.org/officeDocument/2006/relationships/customXml" Target="../ink/ink702.xml"/><Relationship Id="rId281" Type="http://schemas.openxmlformats.org/officeDocument/2006/relationships/customXml" Target="../ink/ink729.xml"/><Relationship Id="rId337" Type="http://schemas.openxmlformats.org/officeDocument/2006/relationships/customXml" Target="../ink/ink757.xml"/><Relationship Id="rId34" Type="http://schemas.openxmlformats.org/officeDocument/2006/relationships/image" Target="../media/image227.png"/><Relationship Id="rId76" Type="http://schemas.openxmlformats.org/officeDocument/2006/relationships/customXml" Target="../ink/ink626.xml"/><Relationship Id="rId141" Type="http://schemas.openxmlformats.org/officeDocument/2006/relationships/image" Target="../media/image282.png"/><Relationship Id="rId7" Type="http://schemas.openxmlformats.org/officeDocument/2006/relationships/customXml" Target="../ink/ink593.xml"/><Relationship Id="rId183" Type="http://schemas.openxmlformats.org/officeDocument/2006/relationships/image" Target="../media/image303.png"/><Relationship Id="rId239" Type="http://schemas.openxmlformats.org/officeDocument/2006/relationships/image" Target="../media/image331.png"/><Relationship Id="rId250" Type="http://schemas.openxmlformats.org/officeDocument/2006/relationships/customXml" Target="../ink/ink713.xml"/><Relationship Id="rId292" Type="http://schemas.openxmlformats.org/officeDocument/2006/relationships/image" Target="../media/image357.png"/><Relationship Id="rId306" Type="http://schemas.openxmlformats.org/officeDocument/2006/relationships/image" Target="../media/image364.png"/><Relationship Id="rId45" Type="http://schemas.openxmlformats.org/officeDocument/2006/relationships/image" Target="../media/image234.png"/><Relationship Id="rId87" Type="http://schemas.openxmlformats.org/officeDocument/2006/relationships/image" Target="../media/image255.png"/><Relationship Id="rId110" Type="http://schemas.openxmlformats.org/officeDocument/2006/relationships/customXml" Target="../ink/ink643.xml"/><Relationship Id="rId348" Type="http://schemas.openxmlformats.org/officeDocument/2006/relationships/image" Target="../media/image385.png"/><Relationship Id="rId152" Type="http://schemas.openxmlformats.org/officeDocument/2006/relationships/customXml" Target="../ink/ink664.xml"/><Relationship Id="rId194" Type="http://schemas.openxmlformats.org/officeDocument/2006/relationships/customXml" Target="../ink/ink685.xml"/><Relationship Id="rId208" Type="http://schemas.openxmlformats.org/officeDocument/2006/relationships/customXml" Target="../ink/ink692.xml"/><Relationship Id="rId261" Type="http://schemas.openxmlformats.org/officeDocument/2006/relationships/image" Target="../media/image342.png"/><Relationship Id="rId14" Type="http://schemas.openxmlformats.org/officeDocument/2006/relationships/image" Target="../media/image217.png"/><Relationship Id="rId56" Type="http://schemas.openxmlformats.org/officeDocument/2006/relationships/customXml" Target="../ink/ink616.xml"/><Relationship Id="rId317" Type="http://schemas.openxmlformats.org/officeDocument/2006/relationships/customXml" Target="../ink/ink747.xml"/><Relationship Id="rId359" Type="http://schemas.openxmlformats.org/officeDocument/2006/relationships/customXml" Target="../ink/ink768.xml"/><Relationship Id="rId98" Type="http://schemas.openxmlformats.org/officeDocument/2006/relationships/customXml" Target="../ink/ink637.xml"/><Relationship Id="rId121" Type="http://schemas.openxmlformats.org/officeDocument/2006/relationships/image" Target="../media/image272.png"/><Relationship Id="rId163" Type="http://schemas.openxmlformats.org/officeDocument/2006/relationships/image" Target="../media/image293.png"/><Relationship Id="rId219" Type="http://schemas.openxmlformats.org/officeDocument/2006/relationships/image" Target="../media/image321.png"/><Relationship Id="rId370" Type="http://schemas.openxmlformats.org/officeDocument/2006/relationships/image" Target="../media/image396.png"/><Relationship Id="rId230" Type="http://schemas.openxmlformats.org/officeDocument/2006/relationships/customXml" Target="../ink/ink703.xml"/><Relationship Id="rId25" Type="http://schemas.openxmlformats.org/officeDocument/2006/relationships/customXml" Target="../ink/ink602.xml"/><Relationship Id="rId67" Type="http://schemas.openxmlformats.org/officeDocument/2006/relationships/image" Target="../media/image245.png"/><Relationship Id="rId272" Type="http://schemas.openxmlformats.org/officeDocument/2006/relationships/customXml" Target="../ink/ink724.xml"/><Relationship Id="rId328" Type="http://schemas.openxmlformats.org/officeDocument/2006/relationships/image" Target="../media/image375.png"/><Relationship Id="rId132" Type="http://schemas.openxmlformats.org/officeDocument/2006/relationships/customXml" Target="../ink/ink654.xml"/><Relationship Id="rId174" Type="http://schemas.openxmlformats.org/officeDocument/2006/relationships/customXml" Target="../ink/ink675.xml"/><Relationship Id="rId241" Type="http://schemas.openxmlformats.org/officeDocument/2006/relationships/image" Target="../media/image332.png"/><Relationship Id="rId36" Type="http://schemas.openxmlformats.org/officeDocument/2006/relationships/image" Target="../media/image228.png"/><Relationship Id="rId283" Type="http://schemas.openxmlformats.org/officeDocument/2006/relationships/customXml" Target="../ink/ink730.xml"/><Relationship Id="rId339" Type="http://schemas.openxmlformats.org/officeDocument/2006/relationships/customXml" Target="../ink/ink758.xml"/><Relationship Id="rId78" Type="http://schemas.openxmlformats.org/officeDocument/2006/relationships/customXml" Target="../ink/ink627.xml"/><Relationship Id="rId99" Type="http://schemas.openxmlformats.org/officeDocument/2006/relationships/image" Target="../media/image261.png"/><Relationship Id="rId101" Type="http://schemas.openxmlformats.org/officeDocument/2006/relationships/image" Target="../media/image262.png"/><Relationship Id="rId122" Type="http://schemas.openxmlformats.org/officeDocument/2006/relationships/customXml" Target="../ink/ink649.xml"/><Relationship Id="rId143" Type="http://schemas.openxmlformats.org/officeDocument/2006/relationships/image" Target="../media/image283.png"/><Relationship Id="rId164" Type="http://schemas.openxmlformats.org/officeDocument/2006/relationships/customXml" Target="../ink/ink670.xml"/><Relationship Id="rId185" Type="http://schemas.openxmlformats.org/officeDocument/2006/relationships/image" Target="../media/image304.png"/><Relationship Id="rId350" Type="http://schemas.openxmlformats.org/officeDocument/2006/relationships/image" Target="../media/image386.png"/><Relationship Id="rId371" Type="http://schemas.openxmlformats.org/officeDocument/2006/relationships/customXml" Target="../ink/ink774.xml"/><Relationship Id="rId9" Type="http://schemas.openxmlformats.org/officeDocument/2006/relationships/customXml" Target="../ink/ink594.xml"/><Relationship Id="rId210" Type="http://schemas.openxmlformats.org/officeDocument/2006/relationships/customXml" Target="../ink/ink693.xml"/><Relationship Id="rId26" Type="http://schemas.openxmlformats.org/officeDocument/2006/relationships/image" Target="../media/image223.png"/><Relationship Id="rId231" Type="http://schemas.openxmlformats.org/officeDocument/2006/relationships/image" Target="../media/image327.png"/><Relationship Id="rId252" Type="http://schemas.openxmlformats.org/officeDocument/2006/relationships/customXml" Target="../ink/ink714.xml"/><Relationship Id="rId273" Type="http://schemas.openxmlformats.org/officeDocument/2006/relationships/image" Target="../media/image348.png"/><Relationship Id="rId294" Type="http://schemas.openxmlformats.org/officeDocument/2006/relationships/image" Target="../media/image358.png"/><Relationship Id="rId308" Type="http://schemas.openxmlformats.org/officeDocument/2006/relationships/image" Target="../media/image365.png"/><Relationship Id="rId329" Type="http://schemas.openxmlformats.org/officeDocument/2006/relationships/customXml" Target="../ink/ink753.xml"/><Relationship Id="rId47" Type="http://schemas.openxmlformats.org/officeDocument/2006/relationships/image" Target="../media/image235.png"/><Relationship Id="rId68" Type="http://schemas.openxmlformats.org/officeDocument/2006/relationships/customXml" Target="../ink/ink622.xml"/><Relationship Id="rId89" Type="http://schemas.openxmlformats.org/officeDocument/2006/relationships/image" Target="../media/image256.png"/><Relationship Id="rId112" Type="http://schemas.openxmlformats.org/officeDocument/2006/relationships/customXml" Target="../ink/ink644.xml"/><Relationship Id="rId133" Type="http://schemas.openxmlformats.org/officeDocument/2006/relationships/image" Target="../media/image278.png"/><Relationship Id="rId154" Type="http://schemas.openxmlformats.org/officeDocument/2006/relationships/customXml" Target="../ink/ink665.xml"/><Relationship Id="rId175" Type="http://schemas.openxmlformats.org/officeDocument/2006/relationships/image" Target="../media/image299.png"/><Relationship Id="rId340" Type="http://schemas.openxmlformats.org/officeDocument/2006/relationships/image" Target="../media/image381.png"/><Relationship Id="rId361" Type="http://schemas.openxmlformats.org/officeDocument/2006/relationships/customXml" Target="../ink/ink769.xml"/><Relationship Id="rId196" Type="http://schemas.openxmlformats.org/officeDocument/2006/relationships/customXml" Target="../ink/ink686.xml"/><Relationship Id="rId200" Type="http://schemas.openxmlformats.org/officeDocument/2006/relationships/customXml" Target="../ink/ink688.xml"/><Relationship Id="rId16" Type="http://schemas.openxmlformats.org/officeDocument/2006/relationships/image" Target="../media/image218.png"/><Relationship Id="rId221" Type="http://schemas.openxmlformats.org/officeDocument/2006/relationships/image" Target="../media/image322.png"/><Relationship Id="rId242" Type="http://schemas.openxmlformats.org/officeDocument/2006/relationships/customXml" Target="../ink/ink709.xml"/><Relationship Id="rId263" Type="http://schemas.openxmlformats.org/officeDocument/2006/relationships/image" Target="../media/image343.png"/><Relationship Id="rId284" Type="http://schemas.openxmlformats.org/officeDocument/2006/relationships/image" Target="../media/image353.png"/><Relationship Id="rId319" Type="http://schemas.openxmlformats.org/officeDocument/2006/relationships/customXml" Target="../ink/ink748.xml"/><Relationship Id="rId37" Type="http://schemas.openxmlformats.org/officeDocument/2006/relationships/customXml" Target="../ink/ink608.xml"/><Relationship Id="rId58" Type="http://schemas.openxmlformats.org/officeDocument/2006/relationships/customXml" Target="../ink/ink617.xml"/><Relationship Id="rId79" Type="http://schemas.openxmlformats.org/officeDocument/2006/relationships/image" Target="../media/image251.png"/><Relationship Id="rId102" Type="http://schemas.openxmlformats.org/officeDocument/2006/relationships/customXml" Target="../ink/ink639.xml"/><Relationship Id="rId123" Type="http://schemas.openxmlformats.org/officeDocument/2006/relationships/image" Target="../media/image273.png"/><Relationship Id="rId144" Type="http://schemas.openxmlformats.org/officeDocument/2006/relationships/customXml" Target="../ink/ink660.xml"/><Relationship Id="rId330" Type="http://schemas.openxmlformats.org/officeDocument/2006/relationships/image" Target="../media/image376.png"/><Relationship Id="rId90" Type="http://schemas.openxmlformats.org/officeDocument/2006/relationships/customXml" Target="../ink/ink633.xml"/><Relationship Id="rId165" Type="http://schemas.openxmlformats.org/officeDocument/2006/relationships/image" Target="../media/image294.png"/><Relationship Id="rId186" Type="http://schemas.openxmlformats.org/officeDocument/2006/relationships/customXml" Target="../ink/ink681.xml"/><Relationship Id="rId351" Type="http://schemas.openxmlformats.org/officeDocument/2006/relationships/customXml" Target="../ink/ink764.xml"/><Relationship Id="rId372" Type="http://schemas.openxmlformats.org/officeDocument/2006/relationships/image" Target="../media/image397.png"/><Relationship Id="rId211" Type="http://schemas.openxmlformats.org/officeDocument/2006/relationships/image" Target="../media/image317.png"/><Relationship Id="rId232" Type="http://schemas.openxmlformats.org/officeDocument/2006/relationships/customXml" Target="../ink/ink704.xml"/><Relationship Id="rId253" Type="http://schemas.openxmlformats.org/officeDocument/2006/relationships/image" Target="../media/image338.png"/><Relationship Id="rId274" Type="http://schemas.openxmlformats.org/officeDocument/2006/relationships/customXml" Target="../ink/ink725.xml"/><Relationship Id="rId295" Type="http://schemas.openxmlformats.org/officeDocument/2006/relationships/customXml" Target="../ink/ink736.xml"/><Relationship Id="rId309" Type="http://schemas.openxmlformats.org/officeDocument/2006/relationships/customXml" Target="../ink/ink743.xml"/><Relationship Id="rId27" Type="http://schemas.openxmlformats.org/officeDocument/2006/relationships/customXml" Target="../ink/ink603.xml"/><Relationship Id="rId48" Type="http://schemas.openxmlformats.org/officeDocument/2006/relationships/customXml" Target="../ink/ink612.xml"/><Relationship Id="rId69" Type="http://schemas.openxmlformats.org/officeDocument/2006/relationships/image" Target="../media/image246.png"/><Relationship Id="rId113" Type="http://schemas.openxmlformats.org/officeDocument/2006/relationships/image" Target="../media/image268.png"/><Relationship Id="rId134" Type="http://schemas.openxmlformats.org/officeDocument/2006/relationships/customXml" Target="../ink/ink655.xml"/><Relationship Id="rId320" Type="http://schemas.openxmlformats.org/officeDocument/2006/relationships/image" Target="../media/image371.png"/><Relationship Id="rId80" Type="http://schemas.openxmlformats.org/officeDocument/2006/relationships/customXml" Target="../ink/ink628.xml"/><Relationship Id="rId155" Type="http://schemas.openxmlformats.org/officeDocument/2006/relationships/image" Target="../media/image289.png"/><Relationship Id="rId176" Type="http://schemas.openxmlformats.org/officeDocument/2006/relationships/customXml" Target="../ink/ink676.xml"/><Relationship Id="rId197" Type="http://schemas.openxmlformats.org/officeDocument/2006/relationships/image" Target="../media/image310.png"/><Relationship Id="rId341" Type="http://schemas.openxmlformats.org/officeDocument/2006/relationships/customXml" Target="../ink/ink759.xml"/><Relationship Id="rId362" Type="http://schemas.openxmlformats.org/officeDocument/2006/relationships/image" Target="../media/image392.png"/><Relationship Id="rId201" Type="http://schemas.openxmlformats.org/officeDocument/2006/relationships/image" Target="../media/image312.png"/><Relationship Id="rId222" Type="http://schemas.openxmlformats.org/officeDocument/2006/relationships/customXml" Target="../ink/ink699.xml"/><Relationship Id="rId243" Type="http://schemas.openxmlformats.org/officeDocument/2006/relationships/image" Target="../media/image333.png"/><Relationship Id="rId264" Type="http://schemas.openxmlformats.org/officeDocument/2006/relationships/customXml" Target="../ink/ink720.xml"/><Relationship Id="rId285" Type="http://schemas.openxmlformats.org/officeDocument/2006/relationships/customXml" Target="../ink/ink731.xml"/><Relationship Id="rId17" Type="http://schemas.openxmlformats.org/officeDocument/2006/relationships/customXml" Target="../ink/ink598.xml"/><Relationship Id="rId38" Type="http://schemas.openxmlformats.org/officeDocument/2006/relationships/image" Target="../media/image229.png"/><Relationship Id="rId59" Type="http://schemas.openxmlformats.org/officeDocument/2006/relationships/image" Target="../media/image241.png"/><Relationship Id="rId103" Type="http://schemas.openxmlformats.org/officeDocument/2006/relationships/image" Target="../media/image263.png"/><Relationship Id="rId124" Type="http://schemas.openxmlformats.org/officeDocument/2006/relationships/customXml" Target="../ink/ink650.xml"/><Relationship Id="rId310" Type="http://schemas.openxmlformats.org/officeDocument/2006/relationships/image" Target="../media/image366.png"/><Relationship Id="rId70" Type="http://schemas.openxmlformats.org/officeDocument/2006/relationships/customXml" Target="../ink/ink623.xml"/><Relationship Id="rId91" Type="http://schemas.openxmlformats.org/officeDocument/2006/relationships/image" Target="../media/image257.png"/><Relationship Id="rId145" Type="http://schemas.openxmlformats.org/officeDocument/2006/relationships/image" Target="../media/image284.png"/><Relationship Id="rId166" Type="http://schemas.openxmlformats.org/officeDocument/2006/relationships/customXml" Target="../ink/ink671.xml"/><Relationship Id="rId187" Type="http://schemas.openxmlformats.org/officeDocument/2006/relationships/image" Target="../media/image305.png"/><Relationship Id="rId331" Type="http://schemas.openxmlformats.org/officeDocument/2006/relationships/customXml" Target="../ink/ink754.xml"/><Relationship Id="rId352" Type="http://schemas.openxmlformats.org/officeDocument/2006/relationships/image" Target="../media/image387.png"/><Relationship Id="rId373" Type="http://schemas.openxmlformats.org/officeDocument/2006/relationships/comments" Target="../comments/comment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94.xml"/><Relationship Id="rId233" Type="http://schemas.openxmlformats.org/officeDocument/2006/relationships/image" Target="../media/image328.png"/><Relationship Id="rId254" Type="http://schemas.openxmlformats.org/officeDocument/2006/relationships/customXml" Target="../ink/ink715.xml"/><Relationship Id="rId28" Type="http://schemas.openxmlformats.org/officeDocument/2006/relationships/image" Target="../media/image224.png"/><Relationship Id="rId49" Type="http://schemas.openxmlformats.org/officeDocument/2006/relationships/image" Target="../media/image236.png"/><Relationship Id="rId114" Type="http://schemas.openxmlformats.org/officeDocument/2006/relationships/customXml" Target="../ink/ink645.xml"/><Relationship Id="rId275" Type="http://schemas.openxmlformats.org/officeDocument/2006/relationships/image" Target="../media/image349.png"/><Relationship Id="rId296" Type="http://schemas.openxmlformats.org/officeDocument/2006/relationships/image" Target="../media/image359.png"/><Relationship Id="rId300" Type="http://schemas.openxmlformats.org/officeDocument/2006/relationships/image" Target="../media/image361.png"/><Relationship Id="rId60" Type="http://schemas.openxmlformats.org/officeDocument/2006/relationships/customXml" Target="../ink/ink618.xml"/><Relationship Id="rId81" Type="http://schemas.openxmlformats.org/officeDocument/2006/relationships/image" Target="../media/image252.png"/><Relationship Id="rId135" Type="http://schemas.openxmlformats.org/officeDocument/2006/relationships/image" Target="../media/image279.png"/><Relationship Id="rId156" Type="http://schemas.openxmlformats.org/officeDocument/2006/relationships/customXml" Target="../ink/ink666.xml"/><Relationship Id="rId177" Type="http://schemas.openxmlformats.org/officeDocument/2006/relationships/image" Target="../media/image300.png"/><Relationship Id="rId198" Type="http://schemas.openxmlformats.org/officeDocument/2006/relationships/customXml" Target="../ink/ink687.xml"/><Relationship Id="rId321" Type="http://schemas.openxmlformats.org/officeDocument/2006/relationships/customXml" Target="../ink/ink749.xml"/><Relationship Id="rId342" Type="http://schemas.openxmlformats.org/officeDocument/2006/relationships/image" Target="../media/image382.png"/><Relationship Id="rId363" Type="http://schemas.openxmlformats.org/officeDocument/2006/relationships/customXml" Target="../ink/ink770.xml"/><Relationship Id="rId202" Type="http://schemas.openxmlformats.org/officeDocument/2006/relationships/customXml" Target="../ink/ink689.xml"/><Relationship Id="rId223" Type="http://schemas.openxmlformats.org/officeDocument/2006/relationships/image" Target="../media/image323.png"/><Relationship Id="rId244" Type="http://schemas.openxmlformats.org/officeDocument/2006/relationships/customXml" Target="../ink/ink710.xml"/><Relationship Id="rId18" Type="http://schemas.openxmlformats.org/officeDocument/2006/relationships/image" Target="../media/image219.png"/><Relationship Id="rId39" Type="http://schemas.openxmlformats.org/officeDocument/2006/relationships/customXml" Target="../ink/ink609.xml"/><Relationship Id="rId265" Type="http://schemas.openxmlformats.org/officeDocument/2006/relationships/image" Target="../media/image344.png"/><Relationship Id="rId286" Type="http://schemas.openxmlformats.org/officeDocument/2006/relationships/image" Target="../media/image354.png"/><Relationship Id="rId50" Type="http://schemas.openxmlformats.org/officeDocument/2006/relationships/customXml" Target="../ink/ink613.xml"/><Relationship Id="rId104" Type="http://schemas.openxmlformats.org/officeDocument/2006/relationships/customXml" Target="../ink/ink640.xml"/><Relationship Id="rId125" Type="http://schemas.openxmlformats.org/officeDocument/2006/relationships/image" Target="../media/image274.png"/><Relationship Id="rId146" Type="http://schemas.openxmlformats.org/officeDocument/2006/relationships/customXml" Target="../ink/ink661.xml"/><Relationship Id="rId167" Type="http://schemas.openxmlformats.org/officeDocument/2006/relationships/image" Target="../media/image295.png"/><Relationship Id="rId188" Type="http://schemas.openxmlformats.org/officeDocument/2006/relationships/customXml" Target="../ink/ink682.xml"/><Relationship Id="rId311" Type="http://schemas.openxmlformats.org/officeDocument/2006/relationships/customXml" Target="../ink/ink744.xml"/><Relationship Id="rId332" Type="http://schemas.openxmlformats.org/officeDocument/2006/relationships/image" Target="../media/image377.png"/><Relationship Id="rId353" Type="http://schemas.openxmlformats.org/officeDocument/2006/relationships/customXml" Target="../ink/ink765.xml"/><Relationship Id="rId71" Type="http://schemas.openxmlformats.org/officeDocument/2006/relationships/image" Target="../media/image247.png"/><Relationship Id="rId92" Type="http://schemas.openxmlformats.org/officeDocument/2006/relationships/customXml" Target="../ink/ink634.xml"/><Relationship Id="rId213" Type="http://schemas.openxmlformats.org/officeDocument/2006/relationships/image" Target="../media/image318.png"/><Relationship Id="rId234" Type="http://schemas.openxmlformats.org/officeDocument/2006/relationships/customXml" Target="../ink/ink705.xml"/><Relationship Id="rId2" Type="http://schemas.openxmlformats.org/officeDocument/2006/relationships/image" Target="../media/image18.tmp"/><Relationship Id="rId29" Type="http://schemas.openxmlformats.org/officeDocument/2006/relationships/customXml" Target="../ink/ink604.xml"/><Relationship Id="rId255" Type="http://schemas.openxmlformats.org/officeDocument/2006/relationships/image" Target="../media/image339.png"/><Relationship Id="rId276" Type="http://schemas.openxmlformats.org/officeDocument/2006/relationships/customXml" Target="../ink/ink726.xml"/><Relationship Id="rId297" Type="http://schemas.openxmlformats.org/officeDocument/2006/relationships/customXml" Target="../ink/ink737.xml"/><Relationship Id="rId40" Type="http://schemas.openxmlformats.org/officeDocument/2006/relationships/image" Target="../media/image230.png"/><Relationship Id="rId115" Type="http://schemas.openxmlformats.org/officeDocument/2006/relationships/image" Target="../media/image269.png"/><Relationship Id="rId136" Type="http://schemas.openxmlformats.org/officeDocument/2006/relationships/customXml" Target="../ink/ink656.xml"/><Relationship Id="rId157" Type="http://schemas.openxmlformats.org/officeDocument/2006/relationships/image" Target="../media/image290.png"/><Relationship Id="rId178" Type="http://schemas.openxmlformats.org/officeDocument/2006/relationships/customXml" Target="../ink/ink677.xml"/><Relationship Id="rId301" Type="http://schemas.openxmlformats.org/officeDocument/2006/relationships/customXml" Target="../ink/ink739.xml"/><Relationship Id="rId322" Type="http://schemas.openxmlformats.org/officeDocument/2006/relationships/image" Target="../media/image372.png"/><Relationship Id="rId343" Type="http://schemas.openxmlformats.org/officeDocument/2006/relationships/customXml" Target="../ink/ink760.xml"/><Relationship Id="rId364" Type="http://schemas.openxmlformats.org/officeDocument/2006/relationships/image" Target="../media/image393.png"/><Relationship Id="rId61" Type="http://schemas.openxmlformats.org/officeDocument/2006/relationships/image" Target="../media/image242.png"/><Relationship Id="rId82" Type="http://schemas.openxmlformats.org/officeDocument/2006/relationships/customXml" Target="../ink/ink629.xml"/><Relationship Id="rId199" Type="http://schemas.openxmlformats.org/officeDocument/2006/relationships/image" Target="../media/image311.png"/><Relationship Id="rId203" Type="http://schemas.openxmlformats.org/officeDocument/2006/relationships/image" Target="../media/image313.png"/><Relationship Id="rId19" Type="http://schemas.openxmlformats.org/officeDocument/2006/relationships/customXml" Target="../ink/ink599.xml"/><Relationship Id="rId224" Type="http://schemas.openxmlformats.org/officeDocument/2006/relationships/customXml" Target="../ink/ink700.xml"/><Relationship Id="rId245" Type="http://schemas.openxmlformats.org/officeDocument/2006/relationships/image" Target="../media/image334.png"/><Relationship Id="rId266" Type="http://schemas.openxmlformats.org/officeDocument/2006/relationships/customXml" Target="../ink/ink721.xml"/><Relationship Id="rId287" Type="http://schemas.openxmlformats.org/officeDocument/2006/relationships/customXml" Target="../ink/ink732.xml"/><Relationship Id="rId30" Type="http://schemas.openxmlformats.org/officeDocument/2006/relationships/image" Target="../media/image225.png"/><Relationship Id="rId105" Type="http://schemas.openxmlformats.org/officeDocument/2006/relationships/image" Target="../media/image264.png"/><Relationship Id="rId126" Type="http://schemas.openxmlformats.org/officeDocument/2006/relationships/customXml" Target="../ink/ink651.xml"/><Relationship Id="rId147" Type="http://schemas.openxmlformats.org/officeDocument/2006/relationships/image" Target="../media/image285.png"/><Relationship Id="rId168" Type="http://schemas.openxmlformats.org/officeDocument/2006/relationships/customXml" Target="../ink/ink672.xml"/><Relationship Id="rId312" Type="http://schemas.openxmlformats.org/officeDocument/2006/relationships/image" Target="../media/image367.png"/><Relationship Id="rId333" Type="http://schemas.openxmlformats.org/officeDocument/2006/relationships/customXml" Target="../ink/ink755.xml"/><Relationship Id="rId354" Type="http://schemas.openxmlformats.org/officeDocument/2006/relationships/image" Target="../media/image388.png"/><Relationship Id="rId51" Type="http://schemas.openxmlformats.org/officeDocument/2006/relationships/image" Target="../media/image237.png"/><Relationship Id="rId72" Type="http://schemas.openxmlformats.org/officeDocument/2006/relationships/customXml" Target="../ink/ink624.xml"/><Relationship Id="rId93" Type="http://schemas.openxmlformats.org/officeDocument/2006/relationships/image" Target="../media/image258.png"/><Relationship Id="rId189" Type="http://schemas.openxmlformats.org/officeDocument/2006/relationships/image" Target="../media/image306.png"/><Relationship Id="rId3" Type="http://schemas.openxmlformats.org/officeDocument/2006/relationships/customXml" Target="../ink/ink591.xml"/><Relationship Id="rId214" Type="http://schemas.openxmlformats.org/officeDocument/2006/relationships/customXml" Target="../ink/ink695.xml"/><Relationship Id="rId235" Type="http://schemas.openxmlformats.org/officeDocument/2006/relationships/image" Target="../media/image329.png"/><Relationship Id="rId256" Type="http://schemas.openxmlformats.org/officeDocument/2006/relationships/customXml" Target="../ink/ink716.xml"/><Relationship Id="rId277" Type="http://schemas.openxmlformats.org/officeDocument/2006/relationships/image" Target="../media/image350.png"/><Relationship Id="rId298" Type="http://schemas.openxmlformats.org/officeDocument/2006/relationships/image" Target="../media/image360.png"/><Relationship Id="rId116" Type="http://schemas.openxmlformats.org/officeDocument/2006/relationships/customXml" Target="../ink/ink646.xml"/><Relationship Id="rId137" Type="http://schemas.openxmlformats.org/officeDocument/2006/relationships/image" Target="../media/image280.png"/><Relationship Id="rId158" Type="http://schemas.openxmlformats.org/officeDocument/2006/relationships/customXml" Target="../ink/ink667.xml"/><Relationship Id="rId302" Type="http://schemas.openxmlformats.org/officeDocument/2006/relationships/image" Target="../media/image362.png"/><Relationship Id="rId323" Type="http://schemas.openxmlformats.org/officeDocument/2006/relationships/customXml" Target="../ink/ink750.xml"/><Relationship Id="rId344" Type="http://schemas.openxmlformats.org/officeDocument/2006/relationships/image" Target="../media/image383.png"/><Relationship Id="rId20" Type="http://schemas.openxmlformats.org/officeDocument/2006/relationships/image" Target="../media/image220.png"/><Relationship Id="rId41" Type="http://schemas.openxmlformats.org/officeDocument/2006/relationships/image" Target="../media/image19.tmp"/><Relationship Id="rId62" Type="http://schemas.openxmlformats.org/officeDocument/2006/relationships/customXml" Target="../ink/ink619.xml"/><Relationship Id="rId83" Type="http://schemas.openxmlformats.org/officeDocument/2006/relationships/image" Target="../media/image253.png"/><Relationship Id="rId179" Type="http://schemas.openxmlformats.org/officeDocument/2006/relationships/image" Target="../media/image301.png"/><Relationship Id="rId365" Type="http://schemas.openxmlformats.org/officeDocument/2006/relationships/customXml" Target="../ink/ink771.xml"/><Relationship Id="rId190" Type="http://schemas.openxmlformats.org/officeDocument/2006/relationships/customXml" Target="../ink/ink683.xml"/><Relationship Id="rId204" Type="http://schemas.openxmlformats.org/officeDocument/2006/relationships/customXml" Target="../ink/ink690.xml"/><Relationship Id="rId225" Type="http://schemas.openxmlformats.org/officeDocument/2006/relationships/image" Target="../media/image324.png"/><Relationship Id="rId246" Type="http://schemas.openxmlformats.org/officeDocument/2006/relationships/customXml" Target="../ink/ink711.xml"/><Relationship Id="rId267" Type="http://schemas.openxmlformats.org/officeDocument/2006/relationships/image" Target="../media/image345.png"/><Relationship Id="rId288" Type="http://schemas.openxmlformats.org/officeDocument/2006/relationships/image" Target="../media/image355.png"/><Relationship Id="rId106" Type="http://schemas.openxmlformats.org/officeDocument/2006/relationships/customXml" Target="../ink/ink641.xml"/><Relationship Id="rId127" Type="http://schemas.openxmlformats.org/officeDocument/2006/relationships/image" Target="../media/image275.png"/><Relationship Id="rId313" Type="http://schemas.openxmlformats.org/officeDocument/2006/relationships/customXml" Target="../ink/ink745.xml"/><Relationship Id="rId10" Type="http://schemas.openxmlformats.org/officeDocument/2006/relationships/image" Target="../media/image215.png"/><Relationship Id="rId31" Type="http://schemas.openxmlformats.org/officeDocument/2006/relationships/customXml" Target="../ink/ink605.xml"/><Relationship Id="rId52" Type="http://schemas.openxmlformats.org/officeDocument/2006/relationships/customXml" Target="../ink/ink614.xml"/><Relationship Id="rId73" Type="http://schemas.openxmlformats.org/officeDocument/2006/relationships/image" Target="../media/image248.png"/><Relationship Id="rId94" Type="http://schemas.openxmlformats.org/officeDocument/2006/relationships/customXml" Target="../ink/ink635.xml"/><Relationship Id="rId148" Type="http://schemas.openxmlformats.org/officeDocument/2006/relationships/customXml" Target="../ink/ink662.xml"/><Relationship Id="rId169" Type="http://schemas.openxmlformats.org/officeDocument/2006/relationships/image" Target="../media/image296.png"/><Relationship Id="rId334" Type="http://schemas.openxmlformats.org/officeDocument/2006/relationships/image" Target="../media/image378.png"/><Relationship Id="rId355" Type="http://schemas.openxmlformats.org/officeDocument/2006/relationships/customXml" Target="../ink/ink766.xml"/><Relationship Id="rId4" Type="http://schemas.openxmlformats.org/officeDocument/2006/relationships/image" Target="../media/image212.png"/><Relationship Id="rId180" Type="http://schemas.openxmlformats.org/officeDocument/2006/relationships/customXml" Target="../ink/ink678.xml"/><Relationship Id="rId215" Type="http://schemas.openxmlformats.org/officeDocument/2006/relationships/image" Target="../media/image319.png"/><Relationship Id="rId236" Type="http://schemas.openxmlformats.org/officeDocument/2006/relationships/customXml" Target="../ink/ink706.xml"/><Relationship Id="rId257" Type="http://schemas.openxmlformats.org/officeDocument/2006/relationships/image" Target="../media/image340.png"/><Relationship Id="rId278" Type="http://schemas.openxmlformats.org/officeDocument/2006/relationships/customXml" Target="../ink/ink727.xml"/><Relationship Id="rId303" Type="http://schemas.openxmlformats.org/officeDocument/2006/relationships/customXml" Target="../ink/ink740.xml"/><Relationship Id="rId42" Type="http://schemas.openxmlformats.org/officeDocument/2006/relationships/image" Target="../media/image20.tmp"/><Relationship Id="rId84" Type="http://schemas.openxmlformats.org/officeDocument/2006/relationships/customXml" Target="../ink/ink630.xml"/><Relationship Id="rId138" Type="http://schemas.openxmlformats.org/officeDocument/2006/relationships/customXml" Target="../ink/ink657.xml"/><Relationship Id="rId345" Type="http://schemas.openxmlformats.org/officeDocument/2006/relationships/customXml" Target="../ink/ink761.xml"/><Relationship Id="rId191" Type="http://schemas.openxmlformats.org/officeDocument/2006/relationships/image" Target="../media/image307.png"/><Relationship Id="rId205" Type="http://schemas.openxmlformats.org/officeDocument/2006/relationships/image" Target="../media/image314.png"/><Relationship Id="rId247" Type="http://schemas.openxmlformats.org/officeDocument/2006/relationships/image" Target="../media/image335.png"/><Relationship Id="rId107" Type="http://schemas.openxmlformats.org/officeDocument/2006/relationships/image" Target="../media/image265.png"/><Relationship Id="rId289" Type="http://schemas.openxmlformats.org/officeDocument/2006/relationships/customXml" Target="../ink/ink733.xml"/><Relationship Id="rId11" Type="http://schemas.openxmlformats.org/officeDocument/2006/relationships/customXml" Target="../ink/ink595.xml"/><Relationship Id="rId53" Type="http://schemas.openxmlformats.org/officeDocument/2006/relationships/image" Target="../media/image238.png"/><Relationship Id="rId149" Type="http://schemas.openxmlformats.org/officeDocument/2006/relationships/image" Target="../media/image286.png"/><Relationship Id="rId314" Type="http://schemas.openxmlformats.org/officeDocument/2006/relationships/image" Target="../media/image368.png"/><Relationship Id="rId356" Type="http://schemas.openxmlformats.org/officeDocument/2006/relationships/image" Target="../media/image389.png"/><Relationship Id="rId95" Type="http://schemas.openxmlformats.org/officeDocument/2006/relationships/image" Target="../media/image259.png"/><Relationship Id="rId160" Type="http://schemas.openxmlformats.org/officeDocument/2006/relationships/customXml" Target="../ink/ink668.xml"/><Relationship Id="rId216" Type="http://schemas.openxmlformats.org/officeDocument/2006/relationships/customXml" Target="../ink/ink696.xml"/><Relationship Id="rId258" Type="http://schemas.openxmlformats.org/officeDocument/2006/relationships/customXml" Target="../ink/ink717.xml"/><Relationship Id="rId22" Type="http://schemas.openxmlformats.org/officeDocument/2006/relationships/image" Target="../media/image221.png"/><Relationship Id="rId64" Type="http://schemas.openxmlformats.org/officeDocument/2006/relationships/customXml" Target="../ink/ink620.xml"/><Relationship Id="rId118" Type="http://schemas.openxmlformats.org/officeDocument/2006/relationships/customXml" Target="../ink/ink647.xml"/><Relationship Id="rId325" Type="http://schemas.openxmlformats.org/officeDocument/2006/relationships/customXml" Target="../ink/ink751.xml"/><Relationship Id="rId367" Type="http://schemas.openxmlformats.org/officeDocument/2006/relationships/customXml" Target="../ink/ink772.xml"/><Relationship Id="rId171" Type="http://schemas.openxmlformats.org/officeDocument/2006/relationships/image" Target="../media/image297.png"/><Relationship Id="rId227" Type="http://schemas.openxmlformats.org/officeDocument/2006/relationships/image" Target="../media/image325.png"/><Relationship Id="rId269" Type="http://schemas.openxmlformats.org/officeDocument/2006/relationships/image" Target="../media/image346.png"/><Relationship Id="rId33" Type="http://schemas.openxmlformats.org/officeDocument/2006/relationships/customXml" Target="../ink/ink606.xml"/><Relationship Id="rId129" Type="http://schemas.openxmlformats.org/officeDocument/2006/relationships/image" Target="../media/image276.png"/><Relationship Id="rId280" Type="http://schemas.openxmlformats.org/officeDocument/2006/relationships/image" Target="../media/image351.png"/><Relationship Id="rId336" Type="http://schemas.openxmlformats.org/officeDocument/2006/relationships/image" Target="../media/image379.png"/><Relationship Id="rId75" Type="http://schemas.openxmlformats.org/officeDocument/2006/relationships/image" Target="../media/image249.png"/><Relationship Id="rId140" Type="http://schemas.openxmlformats.org/officeDocument/2006/relationships/customXml" Target="../ink/ink658.xml"/><Relationship Id="rId182" Type="http://schemas.openxmlformats.org/officeDocument/2006/relationships/customXml" Target="../ink/ink679.xml"/><Relationship Id="rId6" Type="http://schemas.openxmlformats.org/officeDocument/2006/relationships/image" Target="../media/image213.png"/><Relationship Id="rId238" Type="http://schemas.openxmlformats.org/officeDocument/2006/relationships/customXml" Target="../ink/ink707.xml"/><Relationship Id="rId291" Type="http://schemas.openxmlformats.org/officeDocument/2006/relationships/customXml" Target="../ink/ink734.xml"/><Relationship Id="rId305" Type="http://schemas.openxmlformats.org/officeDocument/2006/relationships/customXml" Target="../ink/ink741.xml"/><Relationship Id="rId347" Type="http://schemas.openxmlformats.org/officeDocument/2006/relationships/customXml" Target="../ink/ink762.xml"/><Relationship Id="rId44" Type="http://schemas.openxmlformats.org/officeDocument/2006/relationships/customXml" Target="../ink/ink610.xml"/><Relationship Id="rId86" Type="http://schemas.openxmlformats.org/officeDocument/2006/relationships/customXml" Target="../ink/ink631.xml"/><Relationship Id="rId151" Type="http://schemas.openxmlformats.org/officeDocument/2006/relationships/image" Target="../media/image287.png"/><Relationship Id="rId193" Type="http://schemas.openxmlformats.org/officeDocument/2006/relationships/image" Target="../media/image308.png"/><Relationship Id="rId207" Type="http://schemas.openxmlformats.org/officeDocument/2006/relationships/image" Target="../media/image315.png"/><Relationship Id="rId249" Type="http://schemas.openxmlformats.org/officeDocument/2006/relationships/image" Target="../media/image336.png"/><Relationship Id="rId13" Type="http://schemas.openxmlformats.org/officeDocument/2006/relationships/customXml" Target="../ink/ink596.xml"/><Relationship Id="rId109" Type="http://schemas.openxmlformats.org/officeDocument/2006/relationships/image" Target="../media/image266.png"/><Relationship Id="rId260" Type="http://schemas.openxmlformats.org/officeDocument/2006/relationships/customXml" Target="../ink/ink718.xml"/><Relationship Id="rId316" Type="http://schemas.openxmlformats.org/officeDocument/2006/relationships/image" Target="../media/image369.png"/><Relationship Id="rId55" Type="http://schemas.openxmlformats.org/officeDocument/2006/relationships/image" Target="../media/image239.png"/><Relationship Id="rId97" Type="http://schemas.openxmlformats.org/officeDocument/2006/relationships/image" Target="../media/image260.png"/><Relationship Id="rId120" Type="http://schemas.openxmlformats.org/officeDocument/2006/relationships/customXml" Target="../ink/ink648.xml"/><Relationship Id="rId358" Type="http://schemas.openxmlformats.org/officeDocument/2006/relationships/image" Target="../media/image390.png"/><Relationship Id="rId162" Type="http://schemas.openxmlformats.org/officeDocument/2006/relationships/customXml" Target="../ink/ink669.xml"/><Relationship Id="rId218" Type="http://schemas.openxmlformats.org/officeDocument/2006/relationships/customXml" Target="../ink/ink697.xml"/><Relationship Id="rId271" Type="http://schemas.openxmlformats.org/officeDocument/2006/relationships/image" Target="../media/image347.png"/><Relationship Id="rId24" Type="http://schemas.openxmlformats.org/officeDocument/2006/relationships/image" Target="../media/image222.png"/><Relationship Id="rId66" Type="http://schemas.openxmlformats.org/officeDocument/2006/relationships/customXml" Target="../ink/ink621.xml"/><Relationship Id="rId131" Type="http://schemas.openxmlformats.org/officeDocument/2006/relationships/image" Target="../media/image277.png"/><Relationship Id="rId327" Type="http://schemas.openxmlformats.org/officeDocument/2006/relationships/customXml" Target="../ink/ink752.xml"/><Relationship Id="rId369" Type="http://schemas.openxmlformats.org/officeDocument/2006/relationships/customXml" Target="../ink/ink773.xml"/><Relationship Id="rId173" Type="http://schemas.openxmlformats.org/officeDocument/2006/relationships/image" Target="../media/image298.png"/><Relationship Id="rId229" Type="http://schemas.openxmlformats.org/officeDocument/2006/relationships/image" Target="../media/image326.png"/><Relationship Id="rId240" Type="http://schemas.openxmlformats.org/officeDocument/2006/relationships/customXml" Target="../ink/ink708.xml"/><Relationship Id="rId35" Type="http://schemas.openxmlformats.org/officeDocument/2006/relationships/customXml" Target="../ink/ink607.xml"/><Relationship Id="rId77" Type="http://schemas.openxmlformats.org/officeDocument/2006/relationships/image" Target="../media/image250.png"/><Relationship Id="rId100" Type="http://schemas.openxmlformats.org/officeDocument/2006/relationships/customXml" Target="../ink/ink638.xml"/><Relationship Id="rId282" Type="http://schemas.openxmlformats.org/officeDocument/2006/relationships/image" Target="../media/image352.png"/><Relationship Id="rId338" Type="http://schemas.openxmlformats.org/officeDocument/2006/relationships/image" Target="../media/image380.png"/><Relationship Id="rId8" Type="http://schemas.openxmlformats.org/officeDocument/2006/relationships/image" Target="../media/image214.png"/><Relationship Id="rId142" Type="http://schemas.openxmlformats.org/officeDocument/2006/relationships/customXml" Target="../ink/ink659.xml"/><Relationship Id="rId184" Type="http://schemas.openxmlformats.org/officeDocument/2006/relationships/customXml" Target="../ink/ink680.xml"/><Relationship Id="rId251" Type="http://schemas.openxmlformats.org/officeDocument/2006/relationships/image" Target="../media/image337.png"/><Relationship Id="rId46" Type="http://schemas.openxmlformats.org/officeDocument/2006/relationships/customXml" Target="../ink/ink611.xml"/><Relationship Id="rId293" Type="http://schemas.openxmlformats.org/officeDocument/2006/relationships/customXml" Target="../ink/ink735.xml"/><Relationship Id="rId307" Type="http://schemas.openxmlformats.org/officeDocument/2006/relationships/customXml" Target="../ink/ink742.xml"/><Relationship Id="rId349" Type="http://schemas.openxmlformats.org/officeDocument/2006/relationships/customXml" Target="../ink/ink763.xml"/><Relationship Id="rId88" Type="http://schemas.openxmlformats.org/officeDocument/2006/relationships/customXml" Target="../ink/ink632.xml"/><Relationship Id="rId111" Type="http://schemas.openxmlformats.org/officeDocument/2006/relationships/image" Target="../media/image267.png"/><Relationship Id="rId153" Type="http://schemas.openxmlformats.org/officeDocument/2006/relationships/image" Target="../media/image288.png"/><Relationship Id="rId195" Type="http://schemas.openxmlformats.org/officeDocument/2006/relationships/image" Target="../media/image309.png"/><Relationship Id="rId209" Type="http://schemas.openxmlformats.org/officeDocument/2006/relationships/image" Target="../media/image316.png"/><Relationship Id="rId360" Type="http://schemas.openxmlformats.org/officeDocument/2006/relationships/image" Target="../media/image391.png"/><Relationship Id="rId220" Type="http://schemas.openxmlformats.org/officeDocument/2006/relationships/customXml" Target="../ink/ink698.xml"/><Relationship Id="rId15" Type="http://schemas.openxmlformats.org/officeDocument/2006/relationships/customXml" Target="../ink/ink597.xml"/><Relationship Id="rId57" Type="http://schemas.openxmlformats.org/officeDocument/2006/relationships/image" Target="../media/image240.png"/><Relationship Id="rId262" Type="http://schemas.openxmlformats.org/officeDocument/2006/relationships/customXml" Target="../ink/ink719.xml"/><Relationship Id="rId318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C184D9-73BF-6A60-A4B7-34DDFCB00EA8}"/>
              </a:ext>
            </a:extLst>
          </p:cNvPr>
          <p:cNvGrpSpPr/>
          <p:nvPr/>
        </p:nvGrpSpPr>
        <p:grpSpPr>
          <a:xfrm>
            <a:off x="3839823" y="2474916"/>
            <a:ext cx="993600" cy="477000"/>
            <a:chOff x="3839823" y="2474916"/>
            <a:chExt cx="9936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41974B-E447-DC8F-1C05-09FE2B0C0ABC}"/>
                    </a:ext>
                  </a:extLst>
                </p14:cNvPr>
                <p14:cNvContentPartPr/>
                <p14:nvPr/>
              </p14:nvContentPartPr>
              <p14:xfrm>
                <a:off x="4064103" y="2564196"/>
                <a:ext cx="216000" cy="28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41974B-E447-DC8F-1C05-09FE2B0C0AB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55103" y="2555207"/>
                  <a:ext cx="233640" cy="299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E740804-E9D9-FB97-0281-BF6259FC9CB9}"/>
                    </a:ext>
                  </a:extLst>
                </p14:cNvPr>
                <p14:cNvContentPartPr/>
                <p14:nvPr/>
              </p14:nvContentPartPr>
              <p14:xfrm>
                <a:off x="4322583" y="2568516"/>
                <a:ext cx="247320" cy="248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E740804-E9D9-FB97-0281-BF6259FC9C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3596" y="2559516"/>
                  <a:ext cx="264934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B6EA71-E575-3AE0-3940-ED6CD12997CC}"/>
                    </a:ext>
                  </a:extLst>
                </p14:cNvPr>
                <p14:cNvContentPartPr/>
                <p14:nvPr/>
              </p14:nvContentPartPr>
              <p14:xfrm>
                <a:off x="3839823" y="2474916"/>
                <a:ext cx="993600" cy="47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B6EA71-E575-3AE0-3940-ED6CD12997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0823" y="2465923"/>
                  <a:ext cx="1011240" cy="49462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60326D-E17D-AFEF-57F9-7BA2EF78B667}"/>
                  </a:ext>
                </a:extLst>
              </p14:cNvPr>
              <p14:cNvContentPartPr/>
              <p14:nvPr/>
            </p14:nvContentPartPr>
            <p14:xfrm>
              <a:off x="4161035" y="985726"/>
              <a:ext cx="18000" cy="11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60326D-E17D-AFEF-57F9-7BA2EF78B6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35" y="976726"/>
                <a:ext cx="35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C01E75-3F59-7C6F-63B8-B33B0CA4E23B}"/>
                  </a:ext>
                </a:extLst>
              </p14:cNvPr>
              <p14:cNvContentPartPr/>
              <p14:nvPr/>
            </p14:nvContentPartPr>
            <p14:xfrm>
              <a:off x="4140875" y="923806"/>
              <a:ext cx="138600" cy="9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C01E75-3F59-7C6F-63B8-B33B0CA4E2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1852" y="914806"/>
                <a:ext cx="156286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91A517-768D-22A0-8688-D96D4F9E06F5}"/>
                  </a:ext>
                </a:extLst>
              </p14:cNvPr>
              <p14:cNvContentPartPr/>
              <p14:nvPr/>
            </p14:nvContentPartPr>
            <p14:xfrm>
              <a:off x="4337435" y="999766"/>
              <a:ext cx="8640" cy="78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91A517-768D-22A0-8688-D96D4F9E06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8435" y="990766"/>
                <a:ext cx="26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E6266-FEAA-766A-33B6-91A218439B7B}"/>
                  </a:ext>
                </a:extLst>
              </p14:cNvPr>
              <p14:cNvContentPartPr/>
              <p14:nvPr/>
            </p14:nvContentPartPr>
            <p14:xfrm>
              <a:off x="4341035" y="934246"/>
              <a:ext cx="240840" cy="14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E6266-FEAA-766A-33B6-91A218439B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2035" y="925246"/>
                <a:ext cx="258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82C923-82D6-021F-7BCB-48665E47D4E1}"/>
                  </a:ext>
                </a:extLst>
              </p14:cNvPr>
              <p14:cNvContentPartPr/>
              <p14:nvPr/>
            </p14:nvContentPartPr>
            <p14:xfrm>
              <a:off x="4612115" y="962326"/>
              <a:ext cx="131400" cy="10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82C923-82D6-021F-7BCB-48665E47D4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3115" y="953296"/>
                <a:ext cx="149040" cy="126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8B6A4F-7BA9-F09E-277A-5BFD63B7B437}"/>
                  </a:ext>
                </a:extLst>
              </p14:cNvPr>
              <p14:cNvContentPartPr/>
              <p14:nvPr/>
            </p14:nvContentPartPr>
            <p14:xfrm>
              <a:off x="4807955" y="938206"/>
              <a:ext cx="235440" cy="11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8B6A4F-7BA9-F09E-277A-5BFD63B7B4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98955" y="929206"/>
                <a:ext cx="253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C4D1E3-1BC3-2E11-40CD-7B366A274CC6}"/>
                  </a:ext>
                </a:extLst>
              </p14:cNvPr>
              <p14:cNvContentPartPr/>
              <p14:nvPr/>
            </p14:nvContentPartPr>
            <p14:xfrm>
              <a:off x="4942595" y="1024966"/>
              <a:ext cx="130320" cy="18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C4D1E3-1BC3-2E11-40CD-7B366A274C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33570" y="1015966"/>
                <a:ext cx="148009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3C4470-8B25-F82C-286F-451E03837913}"/>
                  </a:ext>
                </a:extLst>
              </p14:cNvPr>
              <p14:cNvContentPartPr/>
              <p14:nvPr/>
            </p14:nvContentPartPr>
            <p14:xfrm>
              <a:off x="5064275" y="956206"/>
              <a:ext cx="163080" cy="9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3C4470-8B25-F82C-286F-451E038379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5275" y="947240"/>
                <a:ext cx="180720" cy="113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A43140-A7E4-4041-26B3-D5BE2F34FD00}"/>
                  </a:ext>
                </a:extLst>
              </p14:cNvPr>
              <p14:cNvContentPartPr/>
              <p14:nvPr/>
            </p14:nvContentPartPr>
            <p14:xfrm>
              <a:off x="5257955" y="916246"/>
              <a:ext cx="242280" cy="12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A43140-A7E4-4041-26B3-D5BE2F34FD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8955" y="907246"/>
                <a:ext cx="2599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4B585D-E522-68C2-4257-775ACB4F046E}"/>
                  </a:ext>
                </a:extLst>
              </p14:cNvPr>
              <p14:cNvContentPartPr/>
              <p14:nvPr/>
            </p14:nvContentPartPr>
            <p14:xfrm>
              <a:off x="5430755" y="975646"/>
              <a:ext cx="129240" cy="1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4B585D-E522-68C2-4257-775ACB4F04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21755" y="966462"/>
                <a:ext cx="146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E90E9D-4C01-0F85-1104-10A442F4D064}"/>
                  </a:ext>
                </a:extLst>
              </p14:cNvPr>
              <p14:cNvContentPartPr/>
              <p14:nvPr/>
            </p14:nvContentPartPr>
            <p14:xfrm>
              <a:off x="4388555" y="1206766"/>
              <a:ext cx="123120" cy="103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E90E9D-4C01-0F85-1104-10A442F4D06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79581" y="1197735"/>
                <a:ext cx="140709" cy="12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41EA0A-A78E-D88A-2ACC-4280C3D48705}"/>
                  </a:ext>
                </a:extLst>
              </p14:cNvPr>
              <p14:cNvContentPartPr/>
              <p14:nvPr/>
            </p14:nvContentPartPr>
            <p14:xfrm>
              <a:off x="4512035" y="1224406"/>
              <a:ext cx="95400" cy="9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41EA0A-A78E-D88A-2ACC-4280C3D487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3035" y="1215406"/>
                <a:ext cx="11304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E6B9483C-8469-8E5B-78FE-A1584C9CCB21}"/>
              </a:ext>
            </a:extLst>
          </p:cNvPr>
          <p:cNvGrpSpPr/>
          <p:nvPr/>
        </p:nvGrpSpPr>
        <p:grpSpPr>
          <a:xfrm>
            <a:off x="4976075" y="1158166"/>
            <a:ext cx="1057320" cy="196920"/>
            <a:chOff x="4976075" y="1158166"/>
            <a:chExt cx="105732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49493F-BB13-8A20-667B-D8317980FBE5}"/>
                    </a:ext>
                  </a:extLst>
                </p14:cNvPr>
                <p14:cNvContentPartPr/>
                <p14:nvPr/>
              </p14:nvContentPartPr>
              <p14:xfrm>
                <a:off x="4976075" y="1237726"/>
                <a:ext cx="792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49493F-BB13-8A20-667B-D8317980FB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67075" y="1228726"/>
                  <a:ext cx="25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BCEB12-A94B-6DE9-01DE-171AA7B586FB}"/>
                    </a:ext>
                  </a:extLst>
                </p14:cNvPr>
                <p14:cNvContentPartPr/>
                <p14:nvPr/>
              </p14:nvContentPartPr>
              <p14:xfrm>
                <a:off x="4982555" y="1158166"/>
                <a:ext cx="87120" cy="9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BCEB12-A94B-6DE9-01DE-171AA7B586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3555" y="1149166"/>
                  <a:ext cx="104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3AA37C-499A-DDF1-1110-CFE4430D4F7F}"/>
                    </a:ext>
                  </a:extLst>
                </p14:cNvPr>
                <p14:cNvContentPartPr/>
                <p14:nvPr/>
              </p14:nvContentPartPr>
              <p14:xfrm>
                <a:off x="5135195" y="1171486"/>
                <a:ext cx="23040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3AA37C-499A-DDF1-1110-CFE4430D4F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26209" y="1162486"/>
                  <a:ext cx="248012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EFF1D1-1A07-7D94-0BD4-226EDEC1A176}"/>
                    </a:ext>
                  </a:extLst>
                </p14:cNvPr>
                <p14:cNvContentPartPr/>
                <p14:nvPr/>
              </p14:nvContentPartPr>
              <p14:xfrm>
                <a:off x="5382875" y="1179406"/>
                <a:ext cx="254520" cy="13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EFF1D1-1A07-7D94-0BD4-226EDEC1A1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3875" y="1170430"/>
                  <a:ext cx="27216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5B9E71-25B6-356D-FC19-5C0B414E4DE5}"/>
                    </a:ext>
                  </a:extLst>
                </p14:cNvPr>
                <p14:cNvContentPartPr/>
                <p14:nvPr/>
              </p14:nvContentPartPr>
              <p14:xfrm>
                <a:off x="5521835" y="1162846"/>
                <a:ext cx="109800" cy="6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5B9E71-25B6-356D-FC19-5C0B414E4D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2835" y="1153846"/>
                  <a:ext cx="127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2460CF-110F-B4CC-13ED-275F1CABEFC5}"/>
                    </a:ext>
                  </a:extLst>
                </p14:cNvPr>
                <p14:cNvContentPartPr/>
                <p14:nvPr/>
              </p14:nvContentPartPr>
              <p14:xfrm>
                <a:off x="5689235" y="1190566"/>
                <a:ext cx="64800" cy="108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2460CF-110F-B4CC-13ED-275F1CABEF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80185" y="1181566"/>
                  <a:ext cx="82539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68E810-7F66-D2B8-2BA7-0F98A3D9B2F9}"/>
                    </a:ext>
                  </a:extLst>
                </p14:cNvPr>
                <p14:cNvContentPartPr/>
                <p14:nvPr/>
              </p14:nvContentPartPr>
              <p14:xfrm>
                <a:off x="5813075" y="1177246"/>
                <a:ext cx="80640" cy="11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68E810-7F66-D2B8-2BA7-0F98A3D9B2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4035" y="1168246"/>
                  <a:ext cx="98359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C2716C-5114-2905-BD0F-45507A75E87E}"/>
                    </a:ext>
                  </a:extLst>
                </p14:cNvPr>
                <p14:cNvContentPartPr/>
                <p14:nvPr/>
              </p14:nvContentPartPr>
              <p14:xfrm>
                <a:off x="5937995" y="1201366"/>
                <a:ext cx="95400" cy="68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C2716C-5114-2905-BD0F-45507A75E8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8995" y="1192319"/>
                  <a:ext cx="113040" cy="8649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8D5047-1084-8B00-E93F-9BC8AA0B3D09}"/>
              </a:ext>
            </a:extLst>
          </p:cNvPr>
          <p:cNvGrpSpPr/>
          <p:nvPr/>
        </p:nvGrpSpPr>
        <p:grpSpPr>
          <a:xfrm>
            <a:off x="4850343" y="2135514"/>
            <a:ext cx="1667973" cy="503922"/>
            <a:chOff x="4850343" y="2135514"/>
            <a:chExt cx="1667973" cy="5039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E306A7-D9CF-D508-0572-8334A3744325}"/>
                    </a:ext>
                  </a:extLst>
                </p14:cNvPr>
                <p14:cNvContentPartPr/>
                <p14:nvPr/>
              </p14:nvContentPartPr>
              <p14:xfrm>
                <a:off x="4850343" y="2389956"/>
                <a:ext cx="820800" cy="249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E306A7-D9CF-D508-0572-8334A37443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1343" y="2380956"/>
                  <a:ext cx="838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A6470BF-FEE7-E138-64D8-3199916291A5}"/>
                    </a:ext>
                  </a:extLst>
                </p14:cNvPr>
                <p14:cNvContentPartPr/>
                <p14:nvPr/>
              </p14:nvContentPartPr>
              <p14:xfrm>
                <a:off x="5822796" y="2177994"/>
                <a:ext cx="97920" cy="138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A6470BF-FEE7-E138-64D8-3199916291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3796" y="2168971"/>
                  <a:ext cx="115560" cy="156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653C36-2A6F-5DA3-9400-D9FC8EE5264E}"/>
                    </a:ext>
                  </a:extLst>
                </p14:cNvPr>
                <p14:cNvContentPartPr/>
                <p14:nvPr/>
              </p14:nvContentPartPr>
              <p14:xfrm>
                <a:off x="5925396" y="2157114"/>
                <a:ext cx="153720" cy="136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653C36-2A6F-5DA3-9400-D9FC8EE526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16396" y="2148090"/>
                  <a:ext cx="171360" cy="154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79C240-63A5-6BE1-107A-E69CA51F5839}"/>
                    </a:ext>
                  </a:extLst>
                </p14:cNvPr>
                <p14:cNvContentPartPr/>
                <p14:nvPr/>
              </p14:nvContentPartPr>
              <p14:xfrm>
                <a:off x="6104676" y="2149194"/>
                <a:ext cx="134280" cy="14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79C240-63A5-6BE1-107A-E69CA51F58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95676" y="2140194"/>
                  <a:ext cx="151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FB0730-A64C-2F72-F72D-D345328A459D}"/>
                    </a:ext>
                  </a:extLst>
                </p14:cNvPr>
                <p14:cNvContentPartPr/>
                <p14:nvPr/>
              </p14:nvContentPartPr>
              <p14:xfrm>
                <a:off x="6263076" y="2135514"/>
                <a:ext cx="157320" cy="136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FB0730-A64C-2F72-F72D-D345328A45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54055" y="2126514"/>
                  <a:ext cx="175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9D8A81D-1FE5-FD3B-74FA-366F0AC45D10}"/>
                    </a:ext>
                  </a:extLst>
                </p14:cNvPr>
                <p14:cNvContentPartPr/>
                <p14:nvPr/>
              </p14:nvContentPartPr>
              <p14:xfrm>
                <a:off x="6506076" y="2153514"/>
                <a:ext cx="12240" cy="9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9D8A81D-1FE5-FD3B-74FA-366F0AC45D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97076" y="2144479"/>
                  <a:ext cx="29880" cy="1095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FB9F91-F892-1678-3D04-78F0D32FADB7}"/>
              </a:ext>
            </a:extLst>
          </p:cNvPr>
          <p:cNvGrpSpPr/>
          <p:nvPr/>
        </p:nvGrpSpPr>
        <p:grpSpPr>
          <a:xfrm>
            <a:off x="5597796" y="2481114"/>
            <a:ext cx="256680" cy="101160"/>
            <a:chOff x="5597796" y="2481114"/>
            <a:chExt cx="25668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642CF2-BC8F-75BE-1C36-C694D725C022}"/>
                    </a:ext>
                  </a:extLst>
                </p14:cNvPr>
                <p14:cNvContentPartPr/>
                <p14:nvPr/>
              </p14:nvContentPartPr>
              <p14:xfrm>
                <a:off x="5597796" y="2491554"/>
                <a:ext cx="101160" cy="86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642CF2-BC8F-75BE-1C36-C694D725C0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88796" y="2482554"/>
                  <a:ext cx="118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BAFBB7D-9F22-1FFB-51B7-57DAD1EA13A3}"/>
                    </a:ext>
                  </a:extLst>
                </p14:cNvPr>
                <p14:cNvContentPartPr/>
                <p14:nvPr/>
              </p14:nvContentPartPr>
              <p14:xfrm>
                <a:off x="5734596" y="2481114"/>
                <a:ext cx="119880" cy="101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BAFBB7D-9F22-1FFB-51B7-57DAD1EA13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5569" y="2472114"/>
                  <a:ext cx="137573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2810A7-56E8-AC92-4FB6-5AAF3C286954}"/>
              </a:ext>
            </a:extLst>
          </p:cNvPr>
          <p:cNvGrpSpPr/>
          <p:nvPr/>
        </p:nvGrpSpPr>
        <p:grpSpPr>
          <a:xfrm>
            <a:off x="6247956" y="2402994"/>
            <a:ext cx="1135440" cy="183600"/>
            <a:chOff x="6247956" y="2402994"/>
            <a:chExt cx="113544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0075B5-4A87-6A9D-6137-B8F8C6E62C8D}"/>
                    </a:ext>
                  </a:extLst>
                </p14:cNvPr>
                <p14:cNvContentPartPr/>
                <p14:nvPr/>
              </p14:nvContentPartPr>
              <p14:xfrm>
                <a:off x="6262356" y="2504154"/>
                <a:ext cx="16200" cy="8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0075B5-4A87-6A9D-6137-B8F8C6E62C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53356" y="2495154"/>
                  <a:ext cx="33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DBD47C9-84D2-C03C-8E03-D95CD5AB14D5}"/>
                    </a:ext>
                  </a:extLst>
                </p14:cNvPr>
                <p14:cNvContentPartPr/>
                <p14:nvPr/>
              </p14:nvContentPartPr>
              <p14:xfrm>
                <a:off x="6247956" y="2415234"/>
                <a:ext cx="66600" cy="78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DBD47C9-84D2-C03C-8E03-D95CD5AB14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38956" y="2406234"/>
                  <a:ext cx="84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0F231D-C597-C78F-E645-84558BAE67E5}"/>
                    </a:ext>
                  </a:extLst>
                </p14:cNvPr>
                <p14:cNvContentPartPr/>
                <p14:nvPr/>
              </p14:nvContentPartPr>
              <p14:xfrm>
                <a:off x="6365676" y="2418474"/>
                <a:ext cx="235800" cy="139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0F231D-C597-C78F-E645-84558BAE67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56676" y="2409497"/>
                  <a:ext cx="253440" cy="157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A55D2B-8CAD-C7A7-8BF3-7C88B6492F93}"/>
                    </a:ext>
                  </a:extLst>
                </p14:cNvPr>
                <p14:cNvContentPartPr/>
                <p14:nvPr/>
              </p14:nvContentPartPr>
              <p14:xfrm>
                <a:off x="6642876" y="2442234"/>
                <a:ext cx="255600" cy="109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A55D2B-8CAD-C7A7-8BF3-7C88B6492F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33876" y="2433234"/>
                  <a:ext cx="273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1E52B6-6371-0049-1DF4-6A4BC1D8C6C7}"/>
                    </a:ext>
                  </a:extLst>
                </p14:cNvPr>
                <p14:cNvContentPartPr/>
                <p14:nvPr/>
              </p14:nvContentPartPr>
              <p14:xfrm>
                <a:off x="6789756" y="2402994"/>
                <a:ext cx="116280" cy="70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1E52B6-6371-0049-1DF4-6A4BC1D8C6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80756" y="2393994"/>
                  <a:ext cx="133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965DB8-818D-C107-2746-1E3AAC86C572}"/>
                    </a:ext>
                  </a:extLst>
                </p14:cNvPr>
                <p14:cNvContentPartPr/>
                <p14:nvPr/>
              </p14:nvContentPartPr>
              <p14:xfrm>
                <a:off x="6954996" y="2444394"/>
                <a:ext cx="107280" cy="10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965DB8-818D-C107-2746-1E3AAC86C5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45996" y="2435394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F217E8-B681-CB07-4BD6-11DAB6EB64B2}"/>
                    </a:ext>
                  </a:extLst>
                </p14:cNvPr>
                <p14:cNvContentPartPr/>
                <p14:nvPr/>
              </p14:nvContentPartPr>
              <p14:xfrm>
                <a:off x="7088916" y="2433954"/>
                <a:ext cx="294480" cy="106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F217E8-B681-CB07-4BD6-11DAB6EB64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79916" y="2424954"/>
                  <a:ext cx="3121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BA320F-BF21-79F2-ED71-347FBCD7104E}"/>
              </a:ext>
            </a:extLst>
          </p:cNvPr>
          <p:cNvGrpSpPr/>
          <p:nvPr/>
        </p:nvGrpSpPr>
        <p:grpSpPr>
          <a:xfrm>
            <a:off x="6867516" y="2135154"/>
            <a:ext cx="233280" cy="109800"/>
            <a:chOff x="6867516" y="2135154"/>
            <a:chExt cx="233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FFC90CD-4521-8F24-C070-57756CCCBB43}"/>
                    </a:ext>
                  </a:extLst>
                </p14:cNvPr>
                <p14:cNvContentPartPr/>
                <p14:nvPr/>
              </p14:nvContentPartPr>
              <p14:xfrm>
                <a:off x="6867516" y="2135154"/>
                <a:ext cx="158760" cy="109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FFC90CD-4521-8F24-C070-57756CCCBB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58516" y="2126154"/>
                  <a:ext cx="176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0F6065-112D-A8BF-3674-173C651BF388}"/>
                    </a:ext>
                  </a:extLst>
                </p14:cNvPr>
                <p14:cNvContentPartPr/>
                <p14:nvPr/>
              </p14:nvContentPartPr>
              <p14:xfrm>
                <a:off x="7078116" y="2156034"/>
                <a:ext cx="22680" cy="65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0F6065-112D-A8BF-3674-173C651BF3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9116" y="2147034"/>
                  <a:ext cx="403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1192C7-8479-4359-1805-5492ED564DE9}"/>
              </a:ext>
            </a:extLst>
          </p:cNvPr>
          <p:cNvGrpSpPr/>
          <p:nvPr/>
        </p:nvGrpSpPr>
        <p:grpSpPr>
          <a:xfrm>
            <a:off x="7480062" y="646806"/>
            <a:ext cx="1753626" cy="1529451"/>
            <a:chOff x="7583757" y="1033305"/>
            <a:chExt cx="1753626" cy="152945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02F36E-B6A9-0A63-A1F7-63CECFC1CE9B}"/>
                    </a:ext>
                  </a:extLst>
                </p14:cNvPr>
                <p14:cNvContentPartPr/>
                <p14:nvPr/>
              </p14:nvContentPartPr>
              <p14:xfrm>
                <a:off x="7583757" y="1033305"/>
                <a:ext cx="173520" cy="190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02F36E-B6A9-0A63-A1F7-63CECFC1CE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74757" y="1024305"/>
                  <a:ext cx="191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E4577A-8B0F-D7E9-BC50-D15AFFC512C4}"/>
                    </a:ext>
                  </a:extLst>
                </p14:cNvPr>
                <p14:cNvContentPartPr/>
                <p14:nvPr/>
              </p14:nvContentPartPr>
              <p14:xfrm>
                <a:off x="7986957" y="1091265"/>
                <a:ext cx="66240" cy="11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E4577A-8B0F-D7E9-BC50-D15AFFC51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77908" y="1082265"/>
                  <a:ext cx="83976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CFB201-4B10-C442-8D08-179B5536EC32}"/>
                    </a:ext>
                  </a:extLst>
                </p14:cNvPr>
                <p14:cNvContentPartPr/>
                <p14:nvPr/>
              </p14:nvContentPartPr>
              <p14:xfrm>
                <a:off x="8086677" y="1084785"/>
                <a:ext cx="133200" cy="9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CFB201-4B10-C442-8D08-179B5536EC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77677" y="1075785"/>
                  <a:ext cx="150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4408ABC-FDF7-16A3-1D02-34E17439C196}"/>
                    </a:ext>
                  </a:extLst>
                </p14:cNvPr>
                <p14:cNvContentPartPr/>
                <p14:nvPr/>
              </p14:nvContentPartPr>
              <p14:xfrm>
                <a:off x="8207277" y="1079385"/>
                <a:ext cx="85680" cy="9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4408ABC-FDF7-16A3-1D02-34E17439C1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98277" y="1070385"/>
                  <a:ext cx="103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08E06C2-9E2E-41CE-A785-6DE5B8960854}"/>
                    </a:ext>
                  </a:extLst>
                </p14:cNvPr>
                <p14:cNvContentPartPr/>
                <p14:nvPr/>
              </p14:nvContentPartPr>
              <p14:xfrm>
                <a:off x="8321397" y="1073985"/>
                <a:ext cx="16596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08E06C2-9E2E-41CE-A785-6DE5B89608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2397" y="1064985"/>
                  <a:ext cx="183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6A5455-16BB-8442-FBDC-A2C3FD259982}"/>
                    </a:ext>
                  </a:extLst>
                </p14:cNvPr>
                <p14:cNvContentPartPr/>
                <p14:nvPr/>
              </p14:nvContentPartPr>
              <p14:xfrm>
                <a:off x="7663023" y="2452236"/>
                <a:ext cx="704160" cy="7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6A5455-16BB-8442-FBDC-A2C3FD2599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54023" y="2443236"/>
                  <a:ext cx="721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2F63F4-8D74-A9C9-0D34-E872BAE666E3}"/>
                    </a:ext>
                  </a:extLst>
                </p14:cNvPr>
                <p14:cNvContentPartPr/>
                <p14:nvPr/>
              </p14:nvContentPartPr>
              <p14:xfrm>
                <a:off x="8474823" y="2411916"/>
                <a:ext cx="125280" cy="15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2F63F4-8D74-A9C9-0D34-E872BAE666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65823" y="2402894"/>
                  <a:ext cx="142920" cy="168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170A826-984E-78EC-8F1F-9A707BABD48A}"/>
                    </a:ext>
                  </a:extLst>
                </p14:cNvPr>
                <p14:cNvContentPartPr/>
                <p14:nvPr/>
              </p14:nvContentPartPr>
              <p14:xfrm>
                <a:off x="8733663" y="2482476"/>
                <a:ext cx="109800" cy="75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170A826-984E-78EC-8F1F-9A707BABD48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24663" y="2473476"/>
                  <a:ext cx="127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61B71B4-B3DD-304B-1388-76D865E1C9F8}"/>
                    </a:ext>
                  </a:extLst>
                </p14:cNvPr>
                <p14:cNvContentPartPr/>
                <p14:nvPr/>
              </p14:nvContentPartPr>
              <p14:xfrm>
                <a:off x="8897823" y="2447196"/>
                <a:ext cx="82800" cy="97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61B71B4-B3DD-304B-1388-76D865E1C9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88823" y="2438229"/>
                  <a:ext cx="100440" cy="115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6F4898C-3F4A-E0B5-D495-93675EDC1691}"/>
                    </a:ext>
                  </a:extLst>
                </p14:cNvPr>
                <p14:cNvContentPartPr/>
                <p14:nvPr/>
              </p14:nvContentPartPr>
              <p14:xfrm>
                <a:off x="9010503" y="2442876"/>
                <a:ext cx="121320" cy="87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6F4898C-3F4A-E0B5-D495-93675EDC16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1503" y="2433876"/>
                  <a:ext cx="138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B77B65-7FAB-B71F-C955-68BB3D95B8B4}"/>
                    </a:ext>
                  </a:extLst>
                </p14:cNvPr>
                <p14:cNvContentPartPr/>
                <p14:nvPr/>
              </p14:nvContentPartPr>
              <p14:xfrm>
                <a:off x="9175023" y="2434956"/>
                <a:ext cx="162360" cy="9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B77B65-7FAB-B71F-C955-68BB3D95B8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66043" y="2425956"/>
                  <a:ext cx="179961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DDD3D3-5B17-8F94-09C5-9C38B4C1B3FE}"/>
              </a:ext>
            </a:extLst>
          </p:cNvPr>
          <p:cNvGrpSpPr/>
          <p:nvPr/>
        </p:nvGrpSpPr>
        <p:grpSpPr>
          <a:xfrm>
            <a:off x="2994840" y="3995246"/>
            <a:ext cx="1252080" cy="389880"/>
            <a:chOff x="3013694" y="3844417"/>
            <a:chExt cx="12520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AA892B1-8F71-79FE-7B16-36815085F0E2}"/>
                    </a:ext>
                  </a:extLst>
                </p14:cNvPr>
                <p14:cNvContentPartPr/>
                <p14:nvPr/>
              </p14:nvContentPartPr>
              <p14:xfrm>
                <a:off x="3013694" y="3917497"/>
                <a:ext cx="443880" cy="11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AA892B1-8F71-79FE-7B16-36815085F0E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04694" y="3908497"/>
                  <a:ext cx="461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421606-B3F3-0A6B-AF35-ACA1040F1DC2}"/>
                    </a:ext>
                  </a:extLst>
                </p14:cNvPr>
                <p14:cNvContentPartPr/>
                <p14:nvPr/>
              </p14:nvContentPartPr>
              <p14:xfrm>
                <a:off x="3451814" y="3887977"/>
                <a:ext cx="231840" cy="9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421606-B3F3-0A6B-AF35-ACA1040F1D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42814" y="3878977"/>
                  <a:ext cx="249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211EF8-6E1C-9FD9-A784-9FD014414019}"/>
                    </a:ext>
                  </a:extLst>
                </p14:cNvPr>
                <p14:cNvContentPartPr/>
                <p14:nvPr/>
              </p14:nvContentPartPr>
              <p14:xfrm>
                <a:off x="3564854" y="3866017"/>
                <a:ext cx="106200" cy="65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211EF8-6E1C-9FD9-A784-9FD014414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55884" y="3857017"/>
                  <a:ext cx="1237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FB9792-6847-0CAD-8F39-80CFBF26A8FD}"/>
                    </a:ext>
                  </a:extLst>
                </p14:cNvPr>
                <p14:cNvContentPartPr/>
                <p14:nvPr/>
              </p14:nvContentPartPr>
              <p14:xfrm>
                <a:off x="3714614" y="3878257"/>
                <a:ext cx="105840" cy="9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FB9792-6847-0CAD-8F39-80CFBF26A8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05614" y="3869257"/>
                  <a:ext cx="123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33BA48-9218-C71C-316E-789B53189886}"/>
                    </a:ext>
                  </a:extLst>
                </p14:cNvPr>
                <p14:cNvContentPartPr/>
                <p14:nvPr/>
              </p14:nvContentPartPr>
              <p14:xfrm>
                <a:off x="3868334" y="3866737"/>
                <a:ext cx="19800" cy="82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33BA48-9218-C71C-316E-789B531898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59334" y="3857737"/>
                  <a:ext cx="37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4BFDCD-2459-DB3A-9C7A-07D89A91E867}"/>
                    </a:ext>
                  </a:extLst>
                </p14:cNvPr>
                <p14:cNvContentPartPr/>
                <p14:nvPr/>
              </p14:nvContentPartPr>
              <p14:xfrm>
                <a:off x="3331574" y="4120177"/>
                <a:ext cx="107280" cy="114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4BFDCD-2459-DB3A-9C7A-07D89A91E8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22544" y="4111205"/>
                  <a:ext cx="124979" cy="131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861447-13C9-DDB4-7BA9-CFE807C1F5BB}"/>
                    </a:ext>
                  </a:extLst>
                </p14:cNvPr>
                <p14:cNvContentPartPr/>
                <p14:nvPr/>
              </p14:nvContentPartPr>
              <p14:xfrm>
                <a:off x="3480974" y="4126657"/>
                <a:ext cx="220320" cy="77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861447-13C9-DDB4-7BA9-CFE807C1F5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71974" y="4117657"/>
                  <a:ext cx="237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13F943-A4AC-42D9-EE64-B9425ABEA2FD}"/>
                    </a:ext>
                  </a:extLst>
                </p14:cNvPr>
                <p14:cNvContentPartPr/>
                <p14:nvPr/>
              </p14:nvContentPartPr>
              <p14:xfrm>
                <a:off x="3725774" y="4119817"/>
                <a:ext cx="160200" cy="61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13F943-A4AC-42D9-EE64-B9425ABEA2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16774" y="4110764"/>
                  <a:ext cx="177840" cy="79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40958D-2934-1C2A-A06D-47AB7985A249}"/>
                    </a:ext>
                  </a:extLst>
                </p14:cNvPr>
                <p14:cNvContentPartPr/>
                <p14:nvPr/>
              </p14:nvContentPartPr>
              <p14:xfrm>
                <a:off x="3823334" y="4081297"/>
                <a:ext cx="173520" cy="29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40958D-2934-1C2A-A06D-47AB7985A24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14334" y="4072184"/>
                  <a:ext cx="191160" cy="47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38CE166-C36A-87A2-E136-CA32CBB172F7}"/>
                    </a:ext>
                  </a:extLst>
                </p14:cNvPr>
                <p14:cNvContentPartPr/>
                <p14:nvPr/>
              </p14:nvContentPartPr>
              <p14:xfrm>
                <a:off x="4016654" y="4112977"/>
                <a:ext cx="89280" cy="8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38CE166-C36A-87A2-E136-CA32CBB172F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07618" y="4104017"/>
                  <a:ext cx="106991" cy="97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1B0127-62BF-3205-36D5-3B1834508555}"/>
                    </a:ext>
                  </a:extLst>
                </p14:cNvPr>
                <p14:cNvContentPartPr/>
                <p14:nvPr/>
              </p14:nvContentPartPr>
              <p14:xfrm>
                <a:off x="3793454" y="3844417"/>
                <a:ext cx="174240" cy="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1B0127-62BF-3205-36D5-3B18345085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84454" y="3835417"/>
                  <a:ext cx="191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C32577B-48AB-68B6-96CD-74DF04D04182}"/>
                    </a:ext>
                  </a:extLst>
                </p14:cNvPr>
                <p14:cNvContentPartPr/>
                <p14:nvPr/>
              </p14:nvContentPartPr>
              <p14:xfrm>
                <a:off x="4149494" y="4098217"/>
                <a:ext cx="32040" cy="93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C32577B-48AB-68B6-96CD-74DF04D0418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40494" y="4089217"/>
                  <a:ext cx="49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B57C76-C1AF-1A09-56DE-2116B78B36DD}"/>
                    </a:ext>
                  </a:extLst>
                </p14:cNvPr>
                <p14:cNvContentPartPr/>
                <p14:nvPr/>
              </p14:nvContentPartPr>
              <p14:xfrm>
                <a:off x="4252454" y="4089577"/>
                <a:ext cx="13320" cy="10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B57C76-C1AF-1A09-56DE-2116B78B36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43454" y="4080577"/>
                  <a:ext cx="30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3C5CA0D-71CD-4E37-D911-0F22008DAB31}"/>
                    </a:ext>
                  </a:extLst>
                </p14:cNvPr>
                <p14:cNvContentPartPr/>
                <p14:nvPr/>
              </p14:nvContentPartPr>
              <p14:xfrm>
                <a:off x="4118174" y="4153297"/>
                <a:ext cx="130680" cy="1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3C5CA0D-71CD-4E37-D911-0F22008DAB3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09174" y="4144297"/>
                  <a:ext cx="1483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C98E8B6-46F0-A5CF-2895-B511E96F92BE}"/>
              </a:ext>
            </a:extLst>
          </p:cNvPr>
          <p:cNvGrpSpPr/>
          <p:nvPr/>
        </p:nvGrpSpPr>
        <p:grpSpPr>
          <a:xfrm>
            <a:off x="8262129" y="3398780"/>
            <a:ext cx="985680" cy="189000"/>
            <a:chOff x="8610921" y="3549609"/>
            <a:chExt cx="98568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D8435BA-3B03-BA3D-3A9F-A67634644B1E}"/>
                    </a:ext>
                  </a:extLst>
                </p14:cNvPr>
                <p14:cNvContentPartPr/>
                <p14:nvPr/>
              </p14:nvContentPartPr>
              <p14:xfrm>
                <a:off x="9107721" y="3607929"/>
                <a:ext cx="81000" cy="8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D8435BA-3B03-BA3D-3A9F-A67634644B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98761" y="3598929"/>
                  <a:ext cx="98562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A29649-9558-DCB3-04B5-B1B308AE08CA}"/>
                    </a:ext>
                  </a:extLst>
                </p14:cNvPr>
                <p14:cNvContentPartPr/>
                <p14:nvPr/>
              </p14:nvContentPartPr>
              <p14:xfrm>
                <a:off x="9216081" y="3605049"/>
                <a:ext cx="159480" cy="112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A29649-9558-DCB3-04B5-B1B308AE08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07081" y="3596049"/>
                  <a:ext cx="177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A1C0DD-21B3-8730-1C73-AD32BC474044}"/>
                    </a:ext>
                  </a:extLst>
                </p14:cNvPr>
                <p14:cNvContentPartPr/>
                <p14:nvPr/>
              </p14:nvContentPartPr>
              <p14:xfrm>
                <a:off x="9366201" y="3579129"/>
                <a:ext cx="120240" cy="10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A1C0DD-21B3-8730-1C73-AD32BC47404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57201" y="3570161"/>
                  <a:ext cx="137880" cy="119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EC1574B-3A9A-248E-C177-A9669751C329}"/>
                    </a:ext>
                  </a:extLst>
                </p14:cNvPr>
                <p14:cNvContentPartPr/>
                <p14:nvPr/>
              </p14:nvContentPartPr>
              <p14:xfrm>
                <a:off x="9581481" y="3616569"/>
                <a:ext cx="15120" cy="71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EC1574B-3A9A-248E-C177-A9669751C3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72481" y="3607614"/>
                  <a:ext cx="32760" cy="89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037E34F-820A-FA28-CF0A-95ED6601790F}"/>
                    </a:ext>
                  </a:extLst>
                </p14:cNvPr>
                <p14:cNvContentPartPr/>
                <p14:nvPr/>
              </p14:nvContentPartPr>
              <p14:xfrm>
                <a:off x="8965161" y="3628809"/>
                <a:ext cx="84600" cy="109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037E34F-820A-FA28-CF0A-95ED6601790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56199" y="3619779"/>
                  <a:ext cx="102165" cy="127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A2FE10A-851D-E794-F2D1-6BAC5C6C16DA}"/>
                    </a:ext>
                  </a:extLst>
                </p14:cNvPr>
                <p14:cNvContentPartPr/>
                <p14:nvPr/>
              </p14:nvContentPartPr>
              <p14:xfrm>
                <a:off x="8610921" y="3549609"/>
                <a:ext cx="180000" cy="176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A2FE10A-851D-E794-F2D1-6BAC5C6C16D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01921" y="3540609"/>
                  <a:ext cx="1976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7B6F1B9-1FFE-6A37-EFC3-E595C2BF6EB1}"/>
              </a:ext>
            </a:extLst>
          </p:cNvPr>
          <p:cNvGrpSpPr/>
          <p:nvPr/>
        </p:nvGrpSpPr>
        <p:grpSpPr>
          <a:xfrm>
            <a:off x="6511163" y="4067976"/>
            <a:ext cx="1243440" cy="152640"/>
            <a:chOff x="7312442" y="4558170"/>
            <a:chExt cx="12434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B334522-3C8F-B699-2D6F-4C4E46DBCCB3}"/>
                    </a:ext>
                  </a:extLst>
                </p14:cNvPr>
                <p14:cNvContentPartPr/>
                <p14:nvPr/>
              </p14:nvContentPartPr>
              <p14:xfrm>
                <a:off x="7496762" y="4598490"/>
                <a:ext cx="348480" cy="83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B334522-3C8F-B699-2D6F-4C4E46DBCC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87771" y="4589490"/>
                  <a:ext cx="366102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D1995F6-976C-C8C0-4574-7AA3C87B5352}"/>
                    </a:ext>
                  </a:extLst>
                </p14:cNvPr>
                <p14:cNvContentPartPr/>
                <p14:nvPr/>
              </p14:nvContentPartPr>
              <p14:xfrm>
                <a:off x="7772882" y="4653570"/>
                <a:ext cx="45000" cy="3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D1995F6-976C-C8C0-4574-7AA3C87B53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3809" y="4644570"/>
                  <a:ext cx="6278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1D0380B-C2E3-5420-DF69-976DC0DC99B9}"/>
                    </a:ext>
                  </a:extLst>
                </p14:cNvPr>
                <p14:cNvContentPartPr/>
                <p14:nvPr/>
              </p14:nvContentPartPr>
              <p14:xfrm>
                <a:off x="7912202" y="4558170"/>
                <a:ext cx="85680" cy="12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1D0380B-C2E3-5420-DF69-976DC0DC99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3202" y="4549196"/>
                  <a:ext cx="103320" cy="140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74B58A8-EA0B-C890-1730-E9B6BFFD081D}"/>
                    </a:ext>
                  </a:extLst>
                </p14:cNvPr>
                <p14:cNvContentPartPr/>
                <p14:nvPr/>
              </p14:nvContentPartPr>
              <p14:xfrm>
                <a:off x="8022722" y="4575810"/>
                <a:ext cx="8424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74B58A8-EA0B-C890-1730-E9B6BFFD08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3722" y="4566845"/>
                  <a:ext cx="101880" cy="11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8FD9353-0086-6FCB-6775-91F028895DCD}"/>
                    </a:ext>
                  </a:extLst>
                </p14:cNvPr>
                <p14:cNvContentPartPr/>
                <p14:nvPr/>
              </p14:nvContentPartPr>
              <p14:xfrm>
                <a:off x="8164562" y="4602090"/>
                <a:ext cx="23040" cy="74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8FD9353-0086-6FCB-6775-91F028895D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55562" y="4593090"/>
                  <a:ext cx="40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58C7DA-B4BF-7124-B770-8B6F1FECC49A}"/>
                    </a:ext>
                  </a:extLst>
                </p14:cNvPr>
                <p14:cNvContentPartPr/>
                <p14:nvPr/>
              </p14:nvContentPartPr>
              <p14:xfrm>
                <a:off x="8252042" y="4606410"/>
                <a:ext cx="78840" cy="75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58C7DA-B4BF-7124-B770-8B6F1FECC4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43083" y="4597410"/>
                  <a:ext cx="96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6607B09-F4D3-FF6C-5DFE-7B357412B168}"/>
                    </a:ext>
                  </a:extLst>
                </p14:cNvPr>
                <p14:cNvContentPartPr/>
                <p14:nvPr/>
              </p14:nvContentPartPr>
              <p14:xfrm>
                <a:off x="8423402" y="4588770"/>
                <a:ext cx="132480" cy="122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6607B09-F4D3-FF6C-5DFE-7B357412B1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14402" y="4579770"/>
                  <a:ext cx="150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07C4B2-BC93-BBE5-F8C7-9E88BD27357F}"/>
                    </a:ext>
                  </a:extLst>
                </p14:cNvPr>
                <p14:cNvContentPartPr/>
                <p14:nvPr/>
              </p14:nvContentPartPr>
              <p14:xfrm>
                <a:off x="7312442" y="4602090"/>
                <a:ext cx="97920" cy="105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07C4B2-BC93-BBE5-F8C7-9E88BD2735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03442" y="4593090"/>
                  <a:ext cx="1155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AF16193-1FCD-51F6-C307-F1833180E873}"/>
              </a:ext>
            </a:extLst>
          </p:cNvPr>
          <p:cNvGrpSpPr/>
          <p:nvPr/>
        </p:nvGrpSpPr>
        <p:grpSpPr>
          <a:xfrm>
            <a:off x="5113823" y="3452817"/>
            <a:ext cx="825120" cy="382680"/>
            <a:chOff x="2248075" y="4998813"/>
            <a:chExt cx="8251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6AF1AC9-F725-D4E8-25D8-A52F1AB96807}"/>
                    </a:ext>
                  </a:extLst>
                </p14:cNvPr>
                <p14:cNvContentPartPr/>
                <p14:nvPr/>
              </p14:nvContentPartPr>
              <p14:xfrm>
                <a:off x="2248075" y="5003493"/>
                <a:ext cx="163800" cy="12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6AF1AC9-F725-D4E8-25D8-A52F1AB96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39075" y="4994468"/>
                  <a:ext cx="181440" cy="145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26049-9F44-3FC1-0B35-04EABDE9067B}"/>
                    </a:ext>
                  </a:extLst>
                </p14:cNvPr>
                <p14:cNvContentPartPr/>
                <p14:nvPr/>
              </p14:nvContentPartPr>
              <p14:xfrm>
                <a:off x="2436355" y="4998813"/>
                <a:ext cx="155160" cy="92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26049-9F44-3FC1-0B35-04EABDE906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7355" y="4989813"/>
                  <a:ext cx="172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89616F3-12E7-70E9-A912-A87911F30555}"/>
                    </a:ext>
                  </a:extLst>
                </p14:cNvPr>
                <p14:cNvContentPartPr/>
                <p14:nvPr/>
              </p14:nvContentPartPr>
              <p14:xfrm>
                <a:off x="2596915" y="5006733"/>
                <a:ext cx="122040" cy="93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89616F3-12E7-70E9-A912-A87911F3055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87915" y="4997733"/>
                  <a:ext cx="139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111AD2-7342-45C8-FEB8-6A3FE3D39F8C}"/>
                    </a:ext>
                  </a:extLst>
                </p14:cNvPr>
                <p14:cNvContentPartPr/>
                <p14:nvPr/>
              </p14:nvContentPartPr>
              <p14:xfrm>
                <a:off x="2712115" y="5018613"/>
                <a:ext cx="147960" cy="87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111AD2-7342-45C8-FEB8-6A3FE3D39F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03115" y="5009613"/>
                  <a:ext cx="165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20A4CD-F25A-C234-D10E-BBF88EE6BF29}"/>
                    </a:ext>
                  </a:extLst>
                </p14:cNvPr>
                <p14:cNvContentPartPr/>
                <p14:nvPr/>
              </p14:nvContentPartPr>
              <p14:xfrm>
                <a:off x="2930275" y="5016813"/>
                <a:ext cx="11520" cy="8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20A4CD-F25A-C234-D10E-BBF88EE6BF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20985" y="5007813"/>
                  <a:ext cx="29729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FE7E5E-9BA8-2697-1F94-9CAC320EA25F}"/>
                    </a:ext>
                  </a:extLst>
                </p14:cNvPr>
                <p14:cNvContentPartPr/>
                <p14:nvPr/>
              </p14:nvContentPartPr>
              <p14:xfrm>
                <a:off x="2448235" y="5254773"/>
                <a:ext cx="122400" cy="117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FE7E5E-9BA8-2697-1F94-9CAC320EA2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39235" y="5245745"/>
                  <a:ext cx="140040" cy="134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A694388-2BFA-F11C-E2A9-050AFB0FE7BC}"/>
                    </a:ext>
                  </a:extLst>
                </p14:cNvPr>
                <p14:cNvContentPartPr/>
                <p14:nvPr/>
              </p14:nvContentPartPr>
              <p14:xfrm>
                <a:off x="2832715" y="5268813"/>
                <a:ext cx="9000" cy="69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A694388-2BFA-F11C-E2A9-050AFB0FE7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24061" y="5259813"/>
                  <a:ext cx="25962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4551FBE-23DA-9597-77EB-9D8F675E423C}"/>
                    </a:ext>
                  </a:extLst>
                </p14:cNvPr>
                <p14:cNvContentPartPr/>
                <p14:nvPr/>
              </p14:nvContentPartPr>
              <p14:xfrm>
                <a:off x="2952955" y="5261253"/>
                <a:ext cx="120240" cy="9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4551FBE-23DA-9597-77EB-9D8F675E42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43955" y="5252253"/>
                  <a:ext cx="137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614E9D-32F5-40A3-3377-BD115F64CCEB}"/>
                    </a:ext>
                  </a:extLst>
                </p14:cNvPr>
                <p14:cNvContentPartPr/>
                <p14:nvPr/>
              </p14:nvContentPartPr>
              <p14:xfrm>
                <a:off x="2615275" y="5230293"/>
                <a:ext cx="136080" cy="151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614E9D-32F5-40A3-3377-BD115F64CC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06275" y="5221293"/>
                  <a:ext cx="15372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3AEB85F-D750-B9B3-315C-90D548E44D08}"/>
                  </a:ext>
                </a:extLst>
              </p14:cNvPr>
              <p14:cNvContentPartPr/>
              <p14:nvPr/>
            </p14:nvContentPartPr>
            <p14:xfrm>
              <a:off x="7616598" y="2808572"/>
              <a:ext cx="658800" cy="528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3AEB85F-D750-B9B3-315C-90D548E44D0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7593" y="2799572"/>
                <a:ext cx="676450" cy="54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C66728C-8746-F734-429C-0C7638AC3AC9}"/>
              </a:ext>
            </a:extLst>
          </p:cNvPr>
          <p:cNvGrpSpPr/>
          <p:nvPr/>
        </p:nvGrpSpPr>
        <p:grpSpPr>
          <a:xfrm>
            <a:off x="1749893" y="4841458"/>
            <a:ext cx="871560" cy="357480"/>
            <a:chOff x="1787601" y="4539801"/>
            <a:chExt cx="8715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EF5FC26-ED5A-C0BA-1F8D-7753B55E8CC0}"/>
                    </a:ext>
                  </a:extLst>
                </p14:cNvPr>
                <p14:cNvContentPartPr/>
                <p14:nvPr/>
              </p14:nvContentPartPr>
              <p14:xfrm>
                <a:off x="1787601" y="4540881"/>
                <a:ext cx="244440" cy="118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EF5FC26-ED5A-C0BA-1F8D-7753B55E8CC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78601" y="4531881"/>
                  <a:ext cx="262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C821E0-B548-71C7-7019-D48A54583630}"/>
                    </a:ext>
                  </a:extLst>
                </p14:cNvPr>
                <p14:cNvContentPartPr/>
                <p14:nvPr/>
              </p14:nvContentPartPr>
              <p14:xfrm>
                <a:off x="2041041" y="4559241"/>
                <a:ext cx="196560" cy="84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C821E0-B548-71C7-7019-D48A5458363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32024" y="4550241"/>
                  <a:ext cx="214232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FB51A16-811F-EBAA-D44F-06325B457F55}"/>
                    </a:ext>
                  </a:extLst>
                </p14:cNvPr>
                <p14:cNvContentPartPr/>
                <p14:nvPr/>
              </p14:nvContentPartPr>
              <p14:xfrm>
                <a:off x="2147601" y="4625121"/>
                <a:ext cx="101520" cy="1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FB51A16-811F-EBAA-D44F-06325B457F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38633" y="4615901"/>
                  <a:ext cx="119098" cy="3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D1E4ECC-0CB6-565D-0A25-39C1114B371B}"/>
                    </a:ext>
                  </a:extLst>
                </p14:cNvPr>
                <p14:cNvContentPartPr/>
                <p14:nvPr/>
              </p14:nvContentPartPr>
              <p14:xfrm>
                <a:off x="2279361" y="4568961"/>
                <a:ext cx="91080" cy="76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D1E4ECC-0CB6-565D-0A25-39C1114B37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70361" y="4559961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13B577-BD61-8E4E-7CFB-C618674FCA86}"/>
                    </a:ext>
                  </a:extLst>
                </p14:cNvPr>
                <p14:cNvContentPartPr/>
                <p14:nvPr/>
              </p14:nvContentPartPr>
              <p14:xfrm>
                <a:off x="2406801" y="4550961"/>
                <a:ext cx="113400" cy="101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13B577-BD61-8E4E-7CFB-C618674FCA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97829" y="4541929"/>
                  <a:ext cx="130984" cy="119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81E121-050D-16CA-377D-4EFC8B3B632C}"/>
                    </a:ext>
                  </a:extLst>
                </p14:cNvPr>
                <p14:cNvContentPartPr/>
                <p14:nvPr/>
              </p14:nvContentPartPr>
              <p14:xfrm>
                <a:off x="2084601" y="4788561"/>
                <a:ext cx="90720" cy="69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81E121-050D-16CA-377D-4EFC8B3B63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75601" y="4779607"/>
                  <a:ext cx="108360" cy="87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371175E-F35F-48EF-5C2A-9880351F64A0}"/>
                    </a:ext>
                  </a:extLst>
                </p14:cNvPr>
                <p14:cNvContentPartPr/>
                <p14:nvPr/>
              </p14:nvContentPartPr>
              <p14:xfrm>
                <a:off x="2241201" y="4749321"/>
                <a:ext cx="115920" cy="147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371175E-F35F-48EF-5C2A-9880351F64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32201" y="4740321"/>
                  <a:ext cx="133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AAA45E2-F00C-CF10-57DB-B9FFBF019687}"/>
                    </a:ext>
                  </a:extLst>
                </p14:cNvPr>
                <p14:cNvContentPartPr/>
                <p14:nvPr/>
              </p14:nvContentPartPr>
              <p14:xfrm>
                <a:off x="1867161" y="4737441"/>
                <a:ext cx="168840" cy="22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AAA45E2-F00C-CF10-57DB-B9FFBF01968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58161" y="4728441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6BEA027-29AF-CFF9-05B3-6453DE678BB9}"/>
                    </a:ext>
                  </a:extLst>
                </p14:cNvPr>
                <p14:cNvContentPartPr/>
                <p14:nvPr/>
              </p14:nvContentPartPr>
              <p14:xfrm>
                <a:off x="2548641" y="4539801"/>
                <a:ext cx="110520" cy="110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6BEA027-29AF-CFF9-05B3-6453DE678B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9641" y="4530801"/>
                  <a:ext cx="12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FDA86D0-000D-7ED1-84E8-70DF3A84FAD9}"/>
                    </a:ext>
                  </a:extLst>
                </p14:cNvPr>
                <p14:cNvContentPartPr/>
                <p14:nvPr/>
              </p14:nvContentPartPr>
              <p14:xfrm>
                <a:off x="1923321" y="4757601"/>
                <a:ext cx="18000" cy="111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FDA86D0-000D-7ED1-84E8-70DF3A84FAD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14321" y="4748601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Picture 173" descr="A diagram of a diagram&#10;&#10;Description automatically generated">
            <a:extLst>
              <a:ext uri="{FF2B5EF4-FFF2-40B4-BE49-F238E27FC236}">
                <a16:creationId xmlns:a16="http://schemas.microsoft.com/office/drawing/2014/main" id="{E649CAFE-9872-A0D2-3B0E-46B97D4DA752}"/>
              </a:ext>
            </a:extLst>
          </p:cNvPr>
          <p:cNvPicPr>
            <a:picLocks noChangeAspect="1"/>
          </p:cNvPicPr>
          <p:nvPr/>
        </p:nvPicPr>
        <p:blipFill rotWithShape="1"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44317" r="20047" b="405"/>
          <a:stretch/>
        </p:blipFill>
        <p:spPr>
          <a:xfrm>
            <a:off x="8738866" y="163790"/>
            <a:ext cx="1903995" cy="986280"/>
          </a:xfrm>
          <a:prstGeom prst="rect">
            <a:avLst/>
          </a:prstGeom>
        </p:spPr>
      </p:pic>
      <p:pic>
        <p:nvPicPr>
          <p:cNvPr id="175" name="Picture 174" descr="A diagram of a diagram&#10;&#10;Description automatically generated">
            <a:extLst>
              <a:ext uri="{FF2B5EF4-FFF2-40B4-BE49-F238E27FC236}">
                <a16:creationId xmlns:a16="http://schemas.microsoft.com/office/drawing/2014/main" id="{38BC1FBC-FAEF-315E-DF25-0A615959F4C4}"/>
              </a:ext>
            </a:extLst>
          </p:cNvPr>
          <p:cNvPicPr>
            <a:picLocks noChangeAspect="1"/>
          </p:cNvPicPr>
          <p:nvPr/>
        </p:nvPicPr>
        <p:blipFill rotWithShape="1"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453" r="3558" b="3002"/>
          <a:stretch/>
        </p:blipFill>
        <p:spPr>
          <a:xfrm>
            <a:off x="9530499" y="1494303"/>
            <a:ext cx="2092749" cy="1268682"/>
          </a:xfrm>
          <a:prstGeom prst="rect">
            <a:avLst/>
          </a:prstGeom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B0198A6-E7F9-6CFB-FBD1-0C58AF4AB6FD}"/>
              </a:ext>
            </a:extLst>
          </p:cNvPr>
          <p:cNvGrpSpPr/>
          <p:nvPr/>
        </p:nvGrpSpPr>
        <p:grpSpPr>
          <a:xfrm>
            <a:off x="4040463" y="4452897"/>
            <a:ext cx="1254600" cy="730080"/>
            <a:chOff x="4040463" y="4452897"/>
            <a:chExt cx="1254600" cy="7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CE9F06F-41D1-A06A-098D-B5CCB327887D}"/>
                    </a:ext>
                  </a:extLst>
                </p14:cNvPr>
                <p14:cNvContentPartPr/>
                <p14:nvPr/>
              </p14:nvContentPartPr>
              <p14:xfrm>
                <a:off x="4041543" y="4817577"/>
                <a:ext cx="78120" cy="96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CE9F06F-41D1-A06A-098D-B5CCB32788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32543" y="4808577"/>
                  <a:ext cx="95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CAEF0F7-462A-AAD7-D50C-54E22E9FB15C}"/>
                    </a:ext>
                  </a:extLst>
                </p14:cNvPr>
                <p14:cNvContentPartPr/>
                <p14:nvPr/>
              </p14:nvContentPartPr>
              <p14:xfrm>
                <a:off x="4291383" y="4799217"/>
                <a:ext cx="77040" cy="107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CAEF0F7-462A-AAD7-D50C-54E22E9FB1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82383" y="4790217"/>
                  <a:ext cx="9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AC0129-F4EF-9F07-F57D-B1CF04E9A15E}"/>
                    </a:ext>
                  </a:extLst>
                </p14:cNvPr>
                <p14:cNvContentPartPr/>
                <p14:nvPr/>
              </p14:nvContentPartPr>
              <p14:xfrm>
                <a:off x="4307223" y="4862937"/>
                <a:ext cx="61200" cy="21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AC0129-F4EF-9F07-F57D-B1CF04E9A15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8223" y="4853937"/>
                  <a:ext cx="78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357B439-FE94-EF4E-9B61-89D3CCEA4FA4}"/>
                    </a:ext>
                  </a:extLst>
                </p14:cNvPr>
                <p14:cNvContentPartPr/>
                <p14:nvPr/>
              </p14:nvContentPartPr>
              <p14:xfrm>
                <a:off x="4140183" y="4798137"/>
                <a:ext cx="106920" cy="126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357B439-FE94-EF4E-9B61-89D3CCEA4FA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1183" y="4789163"/>
                  <a:ext cx="124560" cy="143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9D2D43-4081-5AB9-1209-D3834CA1AAD9}"/>
                    </a:ext>
                  </a:extLst>
                </p14:cNvPr>
                <p14:cNvContentPartPr/>
                <p14:nvPr/>
              </p14:nvContentPartPr>
              <p14:xfrm>
                <a:off x="4411983" y="4826937"/>
                <a:ext cx="67680" cy="59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9D2D43-4081-5AB9-1209-D3834CA1AA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02983" y="4817937"/>
                  <a:ext cx="85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9647070-61E4-7A32-948C-AF6D6EDD35C2}"/>
                    </a:ext>
                  </a:extLst>
                </p14:cNvPr>
                <p14:cNvContentPartPr/>
                <p14:nvPr/>
              </p14:nvContentPartPr>
              <p14:xfrm>
                <a:off x="4402623" y="4768257"/>
                <a:ext cx="113760" cy="74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9647070-61E4-7A32-948C-AF6D6EDD35C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93623" y="4759213"/>
                  <a:ext cx="131400" cy="91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8492439-B8E5-1A39-DA12-79FFB1D1C634}"/>
                    </a:ext>
                  </a:extLst>
                </p14:cNvPr>
                <p14:cNvContentPartPr/>
                <p14:nvPr/>
              </p14:nvContentPartPr>
              <p14:xfrm>
                <a:off x="4556343" y="4766097"/>
                <a:ext cx="111240" cy="109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8492439-B8E5-1A39-DA12-79FFB1D1C6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47343" y="4757126"/>
                  <a:ext cx="12888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51EF6F3-B2DB-8E2F-9F20-CBB7B8EEFE5A}"/>
                    </a:ext>
                  </a:extLst>
                </p14:cNvPr>
                <p14:cNvContentPartPr/>
                <p14:nvPr/>
              </p14:nvContentPartPr>
              <p14:xfrm>
                <a:off x="4682343" y="4758897"/>
                <a:ext cx="88200" cy="99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51EF6F3-B2DB-8E2F-9F20-CBB7B8EEFE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73343" y="4749897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A2DF77-24C6-DCA1-9E60-6C6B68D31B1B}"/>
                    </a:ext>
                  </a:extLst>
                </p14:cNvPr>
                <p14:cNvContentPartPr/>
                <p14:nvPr/>
              </p14:nvContentPartPr>
              <p14:xfrm>
                <a:off x="4801503" y="4792737"/>
                <a:ext cx="235440" cy="81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A2DF77-24C6-DCA1-9E60-6C6B68D31B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92503" y="4783737"/>
                  <a:ext cx="253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22E67F-D41D-8198-CDC1-D214F3D75F4D}"/>
                    </a:ext>
                  </a:extLst>
                </p14:cNvPr>
                <p14:cNvContentPartPr/>
                <p14:nvPr/>
              </p14:nvContentPartPr>
              <p14:xfrm>
                <a:off x="4912023" y="4744857"/>
                <a:ext cx="115560" cy="66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22E67F-D41D-8198-CDC1-D214F3D75F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03023" y="4735857"/>
                  <a:ext cx="133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198D43-B841-9CFF-A63F-2CDBCE98039F}"/>
                    </a:ext>
                  </a:extLst>
                </p14:cNvPr>
                <p14:cNvContentPartPr/>
                <p14:nvPr/>
              </p14:nvContentPartPr>
              <p14:xfrm>
                <a:off x="4058103" y="5041137"/>
                <a:ext cx="137160" cy="106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198D43-B841-9CFF-A63F-2CDBCE9803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49103" y="5032137"/>
                  <a:ext cx="154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783FEE1-186D-D4D4-4EF9-3B2382F50C85}"/>
                    </a:ext>
                  </a:extLst>
                </p14:cNvPr>
                <p14:cNvContentPartPr/>
                <p14:nvPr/>
              </p14:nvContentPartPr>
              <p14:xfrm>
                <a:off x="4256103" y="5061297"/>
                <a:ext cx="17280" cy="75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783FEE1-186D-D4D4-4EF9-3B2382F50C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47103" y="5052297"/>
                  <a:ext cx="34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9C9D2BA-3DF7-C4FD-78AA-977679C1867E}"/>
                    </a:ext>
                  </a:extLst>
                </p14:cNvPr>
                <p14:cNvContentPartPr/>
                <p14:nvPr/>
              </p14:nvContentPartPr>
              <p14:xfrm>
                <a:off x="4266183" y="5017017"/>
                <a:ext cx="65880" cy="54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9C9D2BA-3DF7-C4FD-78AA-977679C186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57183" y="5007957"/>
                  <a:ext cx="83520" cy="7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47F2B40-A3A2-6611-6032-A662C9E64460}"/>
                    </a:ext>
                  </a:extLst>
                </p14:cNvPr>
                <p14:cNvContentPartPr/>
                <p14:nvPr/>
              </p14:nvContentPartPr>
              <p14:xfrm>
                <a:off x="4372023" y="5010897"/>
                <a:ext cx="136800" cy="122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47F2B40-A3A2-6611-6032-A662C9E644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63023" y="5001923"/>
                  <a:ext cx="154440" cy="13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0B7F21D-A268-5FFC-7BCA-6953AD8A0FC6}"/>
                    </a:ext>
                  </a:extLst>
                </p14:cNvPr>
                <p14:cNvContentPartPr/>
                <p14:nvPr/>
              </p14:nvContentPartPr>
              <p14:xfrm>
                <a:off x="4520703" y="5030337"/>
                <a:ext cx="15120" cy="8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0B7F21D-A268-5FFC-7BCA-6953AD8A0F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703" y="5021337"/>
                  <a:ext cx="3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0159D66-720D-BFAB-B2B7-6E968B789B7B}"/>
                    </a:ext>
                  </a:extLst>
                </p14:cNvPr>
                <p14:cNvContentPartPr/>
                <p14:nvPr/>
              </p14:nvContentPartPr>
              <p14:xfrm>
                <a:off x="4578663" y="5038617"/>
                <a:ext cx="74520" cy="102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0159D66-720D-BFAB-B2B7-6E968B789B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69663" y="5029648"/>
                  <a:ext cx="92160" cy="120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8FD9E1-54CE-3BD2-13F2-F763E2A8495F}"/>
                    </a:ext>
                  </a:extLst>
                </p14:cNvPr>
                <p14:cNvContentPartPr/>
                <p14:nvPr/>
              </p14:nvContentPartPr>
              <p14:xfrm>
                <a:off x="4655703" y="5005857"/>
                <a:ext cx="160560" cy="105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18FD9E1-54CE-3BD2-13F2-F763E2A849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46703" y="4996857"/>
                  <a:ext cx="178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3A3A4B-84F0-7A04-EE1A-62930B9BC707}"/>
                    </a:ext>
                  </a:extLst>
                </p14:cNvPr>
                <p14:cNvContentPartPr/>
                <p14:nvPr/>
              </p14:nvContentPartPr>
              <p14:xfrm>
                <a:off x="4867023" y="5017017"/>
                <a:ext cx="122040" cy="720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3A3A4B-84F0-7A04-EE1A-62930B9BC7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58023" y="5008017"/>
                  <a:ext cx="139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B2E5ABF-F416-D4C0-4FE3-8FC4579392CD}"/>
                    </a:ext>
                  </a:extLst>
                </p14:cNvPr>
                <p14:cNvContentPartPr/>
                <p14:nvPr/>
              </p14:nvContentPartPr>
              <p14:xfrm>
                <a:off x="4991223" y="5028537"/>
                <a:ext cx="92160" cy="74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B2E5ABF-F416-D4C0-4FE3-8FC4579392C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82223" y="5019537"/>
                  <a:ext cx="109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FEA6B5-5809-2614-5EF0-3F5D70D84FC5}"/>
                    </a:ext>
                  </a:extLst>
                </p14:cNvPr>
                <p14:cNvContentPartPr/>
                <p14:nvPr/>
              </p14:nvContentPartPr>
              <p14:xfrm>
                <a:off x="5133783" y="4684737"/>
                <a:ext cx="45000" cy="186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FEA6B5-5809-2614-5EF0-3F5D70D84F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24710" y="4675737"/>
                  <a:ext cx="62782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138DB5D-B4F1-530E-8C4E-58EA852CA90C}"/>
                    </a:ext>
                  </a:extLst>
                </p14:cNvPr>
                <p14:cNvContentPartPr/>
                <p14:nvPr/>
              </p14:nvContentPartPr>
              <p14:xfrm>
                <a:off x="5124063" y="4973097"/>
                <a:ext cx="65880" cy="204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138DB5D-B4F1-530E-8C4E-58EA852CA9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15063" y="4964113"/>
                  <a:ext cx="83520" cy="222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AED9167-872B-65E3-837D-387011508220}"/>
                    </a:ext>
                  </a:extLst>
                </p14:cNvPr>
                <p14:cNvContentPartPr/>
                <p14:nvPr/>
              </p14:nvContentPartPr>
              <p14:xfrm>
                <a:off x="5232783" y="4671777"/>
                <a:ext cx="62280" cy="204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AED9167-872B-65E3-837D-3870115082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23783" y="4662777"/>
                  <a:ext cx="79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A2F7CEE-983E-0730-006E-B26FBBD972A3}"/>
                    </a:ext>
                  </a:extLst>
                </p14:cNvPr>
                <p14:cNvContentPartPr/>
                <p14:nvPr/>
              </p14:nvContentPartPr>
              <p14:xfrm>
                <a:off x="4040463" y="4556217"/>
                <a:ext cx="52200" cy="123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A2F7CEE-983E-0730-006E-B26FBBD972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31463" y="4547217"/>
                  <a:ext cx="69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BF4FC6E-BEFD-484E-74E6-82D0778304D8}"/>
                    </a:ext>
                  </a:extLst>
                </p14:cNvPr>
                <p14:cNvContentPartPr/>
                <p14:nvPr/>
              </p14:nvContentPartPr>
              <p14:xfrm>
                <a:off x="4128663" y="4540017"/>
                <a:ext cx="99720" cy="132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BF4FC6E-BEFD-484E-74E6-82D0778304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19695" y="4531017"/>
                  <a:ext cx="117297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5F7D9D5-B859-AF5E-FB58-D7E61BF4DF75}"/>
                    </a:ext>
                  </a:extLst>
                </p14:cNvPr>
                <p14:cNvContentPartPr/>
                <p14:nvPr/>
              </p14:nvContentPartPr>
              <p14:xfrm>
                <a:off x="4123983" y="4635057"/>
                <a:ext cx="94680" cy="2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5F7D9D5-B859-AF5E-FB58-D7E61BF4DF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14983" y="4626057"/>
                  <a:ext cx="11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51BF3F4-44AE-892A-0231-2936D2CE01D8}"/>
                    </a:ext>
                  </a:extLst>
                </p14:cNvPr>
                <p14:cNvContentPartPr/>
                <p14:nvPr/>
              </p14:nvContentPartPr>
              <p14:xfrm>
                <a:off x="4288503" y="4548657"/>
                <a:ext cx="232200" cy="10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51BF3F4-44AE-892A-0231-2936D2CE01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79503" y="4539657"/>
                  <a:ext cx="249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F2B5CC-8C79-B855-CB88-A40402566B50}"/>
                    </a:ext>
                  </a:extLst>
                </p14:cNvPr>
                <p14:cNvContentPartPr/>
                <p14:nvPr/>
              </p14:nvContentPartPr>
              <p14:xfrm>
                <a:off x="4396143" y="4519137"/>
                <a:ext cx="116640" cy="53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F2B5CC-8C79-B855-CB88-A40402566B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87171" y="4510137"/>
                  <a:ext cx="134226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030EBA9-4F8A-0CDE-5699-0E649520BFE5}"/>
                    </a:ext>
                  </a:extLst>
                </p14:cNvPr>
                <p14:cNvContentPartPr/>
                <p14:nvPr/>
              </p14:nvContentPartPr>
              <p14:xfrm>
                <a:off x="4590903" y="4452897"/>
                <a:ext cx="43200" cy="218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030EBA9-4F8A-0CDE-5699-0E649520BF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81827" y="4443882"/>
                  <a:ext cx="60988" cy="235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1179E96-91DA-3809-ACAF-EDC7A9170466}"/>
                    </a:ext>
                  </a:extLst>
                </p14:cNvPr>
                <p14:cNvContentPartPr/>
                <p14:nvPr/>
              </p14:nvContentPartPr>
              <p14:xfrm>
                <a:off x="4719783" y="4469457"/>
                <a:ext cx="48960" cy="198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1179E96-91DA-3809-ACAF-EDC7A91704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10783" y="4460457"/>
                  <a:ext cx="66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447E19-BD3D-8036-0684-0B9669780EC9}"/>
                    </a:ext>
                  </a:extLst>
                </p14:cNvPr>
                <p14:cNvContentPartPr/>
                <p14:nvPr/>
              </p14:nvContentPartPr>
              <p14:xfrm>
                <a:off x="5216943" y="4973097"/>
                <a:ext cx="72360" cy="209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447E19-BD3D-8036-0684-0B9669780E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07943" y="4964097"/>
                  <a:ext cx="90000" cy="227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4" name="Picture 223" descr="A diagram of a diagram&#10;&#10;Description automatically generated">
            <a:extLst>
              <a:ext uri="{FF2B5EF4-FFF2-40B4-BE49-F238E27FC236}">
                <a16:creationId xmlns:a16="http://schemas.microsoft.com/office/drawing/2014/main" id="{C1570CA8-8C67-A5F5-78CB-F7D87EEE98C2}"/>
              </a:ext>
            </a:extLst>
          </p:cNvPr>
          <p:cNvPicPr>
            <a:picLocks noChangeAspect="1"/>
          </p:cNvPicPr>
          <p:nvPr/>
        </p:nvPicPr>
        <p:blipFill rotWithShape="1"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t="21602" r="4797" b="4776"/>
          <a:stretch/>
        </p:blipFill>
        <p:spPr>
          <a:xfrm>
            <a:off x="9455084" y="3156721"/>
            <a:ext cx="2064471" cy="1181055"/>
          </a:xfrm>
          <a:prstGeom prst="rect">
            <a:avLst/>
          </a:prstGeom>
        </p:spPr>
      </p:pic>
      <p:pic>
        <p:nvPicPr>
          <p:cNvPr id="225" name="Picture 224" descr="A diagram of a diagram&#10;&#10;Description automatically generated">
            <a:extLst>
              <a:ext uri="{FF2B5EF4-FFF2-40B4-BE49-F238E27FC236}">
                <a16:creationId xmlns:a16="http://schemas.microsoft.com/office/drawing/2014/main" id="{1E119C35-7A2F-5166-E36C-87D59FE89B55}"/>
              </a:ext>
            </a:extLst>
          </p:cNvPr>
          <p:cNvPicPr>
            <a:picLocks noChangeAspect="1"/>
          </p:cNvPicPr>
          <p:nvPr/>
        </p:nvPicPr>
        <p:blipFill rotWithShape="1">
          <a:blip r:embed="rId2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t="22602" r="3573" b="3773"/>
          <a:stretch/>
        </p:blipFill>
        <p:spPr>
          <a:xfrm>
            <a:off x="6561056" y="4506012"/>
            <a:ext cx="2102588" cy="1187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C669113-D547-1AD0-73D9-9BA6DAE40F4D}"/>
                  </a:ext>
                </a:extLst>
              </p14:cNvPr>
              <p14:cNvContentPartPr/>
              <p14:nvPr/>
            </p14:nvContentPartPr>
            <p14:xfrm>
              <a:off x="3996438" y="2968412"/>
              <a:ext cx="383760" cy="903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C669113-D547-1AD0-73D9-9BA6DAE40F4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87438" y="2959408"/>
                <a:ext cx="401400" cy="920887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49071F4-B482-C3F5-189B-EB37C62DE16B}"/>
              </a:ext>
            </a:extLst>
          </p:cNvPr>
          <p:cNvGrpSpPr/>
          <p:nvPr/>
        </p:nvGrpSpPr>
        <p:grpSpPr>
          <a:xfrm>
            <a:off x="1604825" y="3113893"/>
            <a:ext cx="590040" cy="225720"/>
            <a:chOff x="3452478" y="3971732"/>
            <a:chExt cx="59004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DB50992-8E43-7BD0-4455-32C584CF2F74}"/>
                    </a:ext>
                  </a:extLst>
                </p14:cNvPr>
                <p14:cNvContentPartPr/>
                <p14:nvPr/>
              </p14:nvContentPartPr>
              <p14:xfrm>
                <a:off x="3464718" y="4039052"/>
                <a:ext cx="16920" cy="158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DB50992-8E43-7BD0-4455-32C584CF2F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55718" y="4030052"/>
                  <a:ext cx="34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F9AEADD-F81D-3B57-5737-51FEDEDC1A57}"/>
                    </a:ext>
                  </a:extLst>
                </p14:cNvPr>
                <p14:cNvContentPartPr/>
                <p14:nvPr/>
              </p14:nvContentPartPr>
              <p14:xfrm>
                <a:off x="3452478" y="3971732"/>
                <a:ext cx="128520" cy="89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F9AEADD-F81D-3B57-5737-51FEDEDC1A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43478" y="3962732"/>
                  <a:ext cx="146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0CC4859-1870-81C1-75F3-AA0CA789851A}"/>
                    </a:ext>
                  </a:extLst>
                </p14:cNvPr>
                <p14:cNvContentPartPr/>
                <p14:nvPr/>
              </p14:nvContentPartPr>
              <p14:xfrm>
                <a:off x="3648678" y="3994052"/>
                <a:ext cx="222120" cy="143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0CC4859-1870-81C1-75F3-AA0CA78985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39678" y="3985052"/>
                  <a:ext cx="239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744F9A6-126F-5AFE-DADF-0E1B7B8991CA}"/>
                    </a:ext>
                  </a:extLst>
                </p14:cNvPr>
                <p14:cNvContentPartPr/>
                <p14:nvPr/>
              </p14:nvContentPartPr>
              <p14:xfrm>
                <a:off x="3822558" y="3991532"/>
                <a:ext cx="219960" cy="173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744F9A6-126F-5AFE-DADF-0E1B7B8991C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13558" y="3982513"/>
                  <a:ext cx="237600" cy="19155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3" name="Picture 232" descr="A diagram of a process&#10;&#10;Description automatically generated">
            <a:extLst>
              <a:ext uri="{FF2B5EF4-FFF2-40B4-BE49-F238E27FC236}">
                <a16:creationId xmlns:a16="http://schemas.microsoft.com/office/drawing/2014/main" id="{9B976CD3-8666-8C4F-C689-617E1AAEF2C9}"/>
              </a:ext>
            </a:extLst>
          </p:cNvPr>
          <p:cNvPicPr>
            <a:picLocks noChangeAspect="1"/>
          </p:cNvPicPr>
          <p:nvPr/>
        </p:nvPicPr>
        <p:blipFill rotWithShape="1">
          <a:blip r:embed="rId2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4316"/>
          <a:stretch/>
        </p:blipFill>
        <p:spPr>
          <a:xfrm>
            <a:off x="94268" y="179108"/>
            <a:ext cx="2887118" cy="1168925"/>
          </a:xfrm>
          <a:prstGeom prst="rect">
            <a:avLst/>
          </a:prstGeom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FB2B39D-1075-8D13-440A-6F91DF10DEE0}"/>
              </a:ext>
            </a:extLst>
          </p:cNvPr>
          <p:cNvGrpSpPr/>
          <p:nvPr/>
        </p:nvGrpSpPr>
        <p:grpSpPr>
          <a:xfrm>
            <a:off x="1537141" y="1503464"/>
            <a:ext cx="1379880" cy="471600"/>
            <a:chOff x="896118" y="2483852"/>
            <a:chExt cx="137988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5CF3B21-5665-02CC-9880-4EC9FB430ECF}"/>
                    </a:ext>
                  </a:extLst>
                </p14:cNvPr>
                <p14:cNvContentPartPr/>
                <p14:nvPr/>
              </p14:nvContentPartPr>
              <p14:xfrm>
                <a:off x="896118" y="2526692"/>
                <a:ext cx="245160" cy="154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5CF3B21-5665-02CC-9880-4EC9FB430EC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7105" y="2517692"/>
                  <a:ext cx="262826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EFCC579-B55C-0850-A0AD-F15BC1DCB9F0}"/>
                    </a:ext>
                  </a:extLst>
                </p14:cNvPr>
                <p14:cNvContentPartPr/>
                <p14:nvPr/>
              </p14:nvContentPartPr>
              <p14:xfrm>
                <a:off x="1154598" y="2546132"/>
                <a:ext cx="286560" cy="12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EFCC579-B55C-0850-A0AD-F15BC1DCB9F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45598" y="2537132"/>
                  <a:ext cx="304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BB8399-6EEF-CEAF-FFE2-B0367CC9BA5B}"/>
                    </a:ext>
                  </a:extLst>
                </p14:cNvPr>
                <p14:cNvContentPartPr/>
                <p14:nvPr/>
              </p14:nvContentPartPr>
              <p14:xfrm>
                <a:off x="1303278" y="2483852"/>
                <a:ext cx="134280" cy="79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BB8399-6EEF-CEAF-FFE2-B0367CC9BA5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94278" y="2474852"/>
                  <a:ext cx="151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BA830EF-5A6B-5441-938E-44C130F35282}"/>
                    </a:ext>
                  </a:extLst>
                </p14:cNvPr>
                <p14:cNvContentPartPr/>
                <p14:nvPr/>
              </p14:nvContentPartPr>
              <p14:xfrm>
                <a:off x="1792518" y="2491412"/>
                <a:ext cx="171000" cy="109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BA830EF-5A6B-5441-938E-44C130F352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83537" y="2482412"/>
                  <a:ext cx="188603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E78FC7E-EE27-41EE-06B8-62F06606A9E4}"/>
                    </a:ext>
                  </a:extLst>
                </p14:cNvPr>
                <p14:cNvContentPartPr/>
                <p14:nvPr/>
              </p14:nvContentPartPr>
              <p14:xfrm>
                <a:off x="1199598" y="2822252"/>
                <a:ext cx="15120" cy="133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E78FC7E-EE27-41EE-06B8-62F06606A9E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90598" y="2813252"/>
                  <a:ext cx="32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6E5563-4814-B963-9A1F-1856F276B145}"/>
                    </a:ext>
                  </a:extLst>
                </p14:cNvPr>
                <p14:cNvContentPartPr/>
                <p14:nvPr/>
              </p14:nvContentPartPr>
              <p14:xfrm>
                <a:off x="1192038" y="2766452"/>
                <a:ext cx="129600" cy="97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6E5563-4814-B963-9A1F-1856F276B14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83038" y="2757452"/>
                  <a:ext cx="14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C0F33D-D520-94A9-C637-6E3E29FC71A1}"/>
                    </a:ext>
                  </a:extLst>
                </p14:cNvPr>
                <p14:cNvContentPartPr/>
                <p14:nvPr/>
              </p14:nvContentPartPr>
              <p14:xfrm>
                <a:off x="1371678" y="2772572"/>
                <a:ext cx="24264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C0F33D-D520-94A9-C637-6E3E29FC71A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62678" y="2763591"/>
                  <a:ext cx="260280" cy="185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556B94B-F48C-5462-4C83-AE7C05A7695F}"/>
                    </a:ext>
                  </a:extLst>
                </p14:cNvPr>
                <p14:cNvContentPartPr/>
                <p14:nvPr/>
              </p14:nvContentPartPr>
              <p14:xfrm>
                <a:off x="1661118" y="2813612"/>
                <a:ext cx="245520" cy="118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556B94B-F48C-5462-4C83-AE7C05A7695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52118" y="2804612"/>
                  <a:ext cx="26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9E021F9-3259-ABF7-2BF2-F87E23649524}"/>
                    </a:ext>
                  </a:extLst>
                </p14:cNvPr>
                <p14:cNvContentPartPr/>
                <p14:nvPr/>
              </p14:nvContentPartPr>
              <p14:xfrm>
                <a:off x="1779558" y="2770772"/>
                <a:ext cx="138960" cy="77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9E021F9-3259-ABF7-2BF2-F87E2364952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70558" y="2761772"/>
                  <a:ext cx="156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74C5210-67BE-048C-48D9-0B55C9DB31F5}"/>
                    </a:ext>
                  </a:extLst>
                </p14:cNvPr>
                <p14:cNvContentPartPr/>
                <p14:nvPr/>
              </p14:nvContentPartPr>
              <p14:xfrm>
                <a:off x="1951998" y="2788772"/>
                <a:ext cx="91800" cy="122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74C5210-67BE-048C-48D9-0B55C9DB31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42998" y="2779772"/>
                  <a:ext cx="109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F5421CE-9E02-70CA-7782-FE00FE502422}"/>
                    </a:ext>
                  </a:extLst>
                </p14:cNvPr>
                <p14:cNvContentPartPr/>
                <p14:nvPr/>
              </p14:nvContentPartPr>
              <p14:xfrm>
                <a:off x="2090598" y="2774012"/>
                <a:ext cx="185400" cy="109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F5421CE-9E02-70CA-7782-FE00FE50242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81580" y="2765012"/>
                  <a:ext cx="203074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85E595-6DED-8D4D-C01D-D22556A63B8C}"/>
                  </a:ext>
                </a:extLst>
              </p14:cNvPr>
              <p14:cNvContentPartPr/>
              <p14:nvPr/>
            </p14:nvContentPartPr>
            <p14:xfrm>
              <a:off x="4528878" y="1461812"/>
              <a:ext cx="477360" cy="102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85E595-6DED-8D4D-C01D-D22556A63B8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519878" y="1452812"/>
                <a:ext cx="49500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B9A328-F205-370E-828D-1E45EAD6B45B}"/>
                  </a:ext>
                </a:extLst>
              </p14:cNvPr>
              <p14:cNvContentPartPr/>
              <p14:nvPr/>
            </p14:nvContentPartPr>
            <p14:xfrm>
              <a:off x="7056438" y="1029452"/>
              <a:ext cx="611640" cy="84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B9A328-F205-370E-828D-1E45EAD6B45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047438" y="1020452"/>
                <a:ext cx="62928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4FD7817-1740-0317-4E25-80774E746000}"/>
                  </a:ext>
                </a:extLst>
              </p14:cNvPr>
              <p14:cNvContentPartPr/>
              <p14:nvPr/>
            </p14:nvContentPartPr>
            <p14:xfrm>
              <a:off x="5977878" y="2900012"/>
              <a:ext cx="459000" cy="535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4FD7817-1740-0317-4E25-80774E74600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968878" y="2891012"/>
                <a:ext cx="4766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52A172-81F4-E71B-1220-554B14575737}"/>
                  </a:ext>
                </a:extLst>
              </p14:cNvPr>
              <p14:cNvContentPartPr/>
              <p14:nvPr/>
            </p14:nvContentPartPr>
            <p14:xfrm>
              <a:off x="7074438" y="2812172"/>
              <a:ext cx="86040" cy="106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52A172-81F4-E71B-1220-554B14575737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065438" y="2803532"/>
                <a:ext cx="10368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036525D-A09A-41D0-434B-F884723985F1}"/>
                  </a:ext>
                </a:extLst>
              </p14:cNvPr>
              <p14:cNvContentPartPr/>
              <p14:nvPr/>
            </p14:nvContentPartPr>
            <p14:xfrm>
              <a:off x="2741838" y="2885612"/>
              <a:ext cx="1195920" cy="323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036525D-A09A-41D0-434B-F884723985F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733198" y="2876612"/>
                <a:ext cx="121356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6EE1712-2BEC-0EBA-BD86-95148D950F47}"/>
                  </a:ext>
                </a:extLst>
              </p14:cNvPr>
              <p14:cNvContentPartPr/>
              <p14:nvPr/>
            </p14:nvContentPartPr>
            <p14:xfrm>
              <a:off x="2641398" y="2082092"/>
              <a:ext cx="1214640" cy="6228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6EE1712-2BEC-0EBA-BD86-95148D950F4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632398" y="2073092"/>
                <a:ext cx="12322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A0A1E8-3178-9033-A4C4-1043F3C4A3D4}"/>
                  </a:ext>
                </a:extLst>
              </p14:cNvPr>
              <p14:cNvContentPartPr/>
              <p14:nvPr/>
            </p14:nvContentPartPr>
            <p14:xfrm>
              <a:off x="2482638" y="4286732"/>
              <a:ext cx="438120" cy="452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A0A1E8-3178-9033-A4C4-1043F3C4A3D4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473998" y="4277732"/>
                <a:ext cx="455760" cy="4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91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x with red text&#10;&#10;Description automatically generated">
            <a:extLst>
              <a:ext uri="{FF2B5EF4-FFF2-40B4-BE49-F238E27FC236}">
                <a16:creationId xmlns:a16="http://schemas.microsoft.com/office/drawing/2014/main" id="{B9230338-12C2-52D5-AD77-6F5BA3513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21" y="447793"/>
            <a:ext cx="8100364" cy="542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ue text and black text&#10;&#10;Description automatically generated with medium confidence">
            <a:extLst>
              <a:ext uri="{FF2B5EF4-FFF2-40B4-BE49-F238E27FC236}">
                <a16:creationId xmlns:a16="http://schemas.microsoft.com/office/drawing/2014/main" id="{54ECAC6C-A3AB-1E37-7A88-25731AF1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8" y="704867"/>
            <a:ext cx="5768840" cy="322353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AE9D9C-BE08-4E31-718F-FD6216F631F7}"/>
              </a:ext>
            </a:extLst>
          </p:cNvPr>
          <p:cNvGrpSpPr/>
          <p:nvPr/>
        </p:nvGrpSpPr>
        <p:grpSpPr>
          <a:xfrm>
            <a:off x="1472838" y="211892"/>
            <a:ext cx="832320" cy="217800"/>
            <a:chOff x="1472838" y="211892"/>
            <a:chExt cx="8323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415727-C2CC-566A-9399-34A24CBDC241}"/>
                    </a:ext>
                  </a:extLst>
                </p14:cNvPr>
                <p14:cNvContentPartPr/>
                <p14:nvPr/>
              </p14:nvContentPartPr>
              <p14:xfrm>
                <a:off x="1472838" y="211892"/>
                <a:ext cx="207000" cy="217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415727-C2CC-566A-9399-34A24CBDC2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4198" y="202892"/>
                  <a:ext cx="224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1614C6-4E70-BF62-5F05-0F1D8BB5474C}"/>
                    </a:ext>
                  </a:extLst>
                </p14:cNvPr>
                <p14:cNvContentPartPr/>
                <p14:nvPr/>
              </p14:nvContentPartPr>
              <p14:xfrm>
                <a:off x="1699278" y="298652"/>
                <a:ext cx="149760" cy="11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1614C6-4E70-BF62-5F05-0F1D8BB547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90278" y="289652"/>
                  <a:ext cx="167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260CCB-8C8A-F1C1-B93F-E3C28B540B77}"/>
                    </a:ext>
                  </a:extLst>
                </p14:cNvPr>
                <p14:cNvContentPartPr/>
                <p14:nvPr/>
              </p14:nvContentPartPr>
              <p14:xfrm>
                <a:off x="1940118" y="290012"/>
                <a:ext cx="173880" cy="12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260CCB-8C8A-F1C1-B93F-E3C28B540B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31118" y="281012"/>
                  <a:ext cx="191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FB9D87-85FF-514D-0128-E0AF62E2F597}"/>
                    </a:ext>
                  </a:extLst>
                </p14:cNvPr>
                <p14:cNvContentPartPr/>
                <p14:nvPr/>
              </p14:nvContentPartPr>
              <p14:xfrm>
                <a:off x="2148558" y="333572"/>
                <a:ext cx="123120" cy="9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FB9D87-85FF-514D-0128-E0AF62E2F5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9918" y="324932"/>
                  <a:ext cx="140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5F1972E-B7F7-7338-FC07-080721AF294B}"/>
                    </a:ext>
                  </a:extLst>
                </p14:cNvPr>
                <p14:cNvContentPartPr/>
                <p14:nvPr/>
              </p14:nvContentPartPr>
              <p14:xfrm>
                <a:off x="2148558" y="251852"/>
                <a:ext cx="156600" cy="10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5F1972E-B7F7-7338-FC07-080721AF29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39918" y="242852"/>
                  <a:ext cx="1742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BF24D-4BF3-0C32-8FDB-289D185A2E9B}"/>
              </a:ext>
            </a:extLst>
          </p:cNvPr>
          <p:cNvGrpSpPr/>
          <p:nvPr/>
        </p:nvGrpSpPr>
        <p:grpSpPr>
          <a:xfrm>
            <a:off x="2774238" y="256532"/>
            <a:ext cx="1382400" cy="185760"/>
            <a:chOff x="2774238" y="256532"/>
            <a:chExt cx="1382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6CA844-5BEC-D089-47B4-0A57A074F500}"/>
                    </a:ext>
                  </a:extLst>
                </p14:cNvPr>
                <p14:cNvContentPartPr/>
                <p14:nvPr/>
              </p14:nvContentPartPr>
              <p14:xfrm>
                <a:off x="2774238" y="260132"/>
                <a:ext cx="198720" cy="18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6CA844-5BEC-D089-47B4-0A57A074F5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65238" y="251132"/>
                  <a:ext cx="216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6076A4-5D3D-0AA3-F1BB-752F1AEC1AF6}"/>
                    </a:ext>
                  </a:extLst>
                </p14:cNvPr>
                <p14:cNvContentPartPr/>
                <p14:nvPr/>
              </p14:nvContentPartPr>
              <p14:xfrm>
                <a:off x="2823918" y="370652"/>
                <a:ext cx="127440" cy="1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6076A4-5D3D-0AA3-F1BB-752F1AEC1A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14918" y="361652"/>
                  <a:ext cx="145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841B94-588E-FF0A-00B6-1CFC1C54C831}"/>
                    </a:ext>
                  </a:extLst>
                </p14:cNvPr>
                <p14:cNvContentPartPr/>
                <p14:nvPr/>
              </p14:nvContentPartPr>
              <p14:xfrm>
                <a:off x="3044598" y="272012"/>
                <a:ext cx="145440" cy="13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841B94-588E-FF0A-00B6-1CFC1C54C8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35598" y="263012"/>
                  <a:ext cx="163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14A366-F26D-8374-8F8B-63A833E9FC7B}"/>
                    </a:ext>
                  </a:extLst>
                </p14:cNvPr>
                <p14:cNvContentPartPr/>
                <p14:nvPr/>
              </p14:nvContentPartPr>
              <p14:xfrm>
                <a:off x="3237558" y="291452"/>
                <a:ext cx="212760" cy="12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14A366-F26D-8374-8F8B-63A833E9FC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8918" y="282812"/>
                  <a:ext cx="230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D987FC-81A3-6743-0543-4DF6F8462000}"/>
                    </a:ext>
                  </a:extLst>
                </p14:cNvPr>
                <p14:cNvContentPartPr/>
                <p14:nvPr/>
              </p14:nvContentPartPr>
              <p14:xfrm>
                <a:off x="3529158" y="325292"/>
                <a:ext cx="168120" cy="10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D987FC-81A3-6743-0543-4DF6F84620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20158" y="316652"/>
                  <a:ext cx="185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7A8AFF-A2F8-E767-6341-48AF2DF1B064}"/>
                    </a:ext>
                  </a:extLst>
                </p14:cNvPr>
                <p14:cNvContentPartPr/>
                <p14:nvPr/>
              </p14:nvContentPartPr>
              <p14:xfrm>
                <a:off x="3558318" y="256532"/>
                <a:ext cx="133920" cy="1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7A8AFF-A2F8-E767-6341-48AF2DF1B0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49318" y="247532"/>
                  <a:ext cx="151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39D012-7DC6-4F07-CF89-83374B16D919}"/>
                    </a:ext>
                  </a:extLst>
                </p14:cNvPr>
                <p14:cNvContentPartPr/>
                <p14:nvPr/>
              </p14:nvContentPartPr>
              <p14:xfrm>
                <a:off x="3543198" y="343652"/>
                <a:ext cx="138960" cy="1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39D012-7DC6-4F07-CF89-83374B16D91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4198" y="334652"/>
                  <a:ext cx="156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139447-C9BD-03AA-8552-2545F4ED11F9}"/>
                    </a:ext>
                  </a:extLst>
                </p14:cNvPr>
                <p14:cNvContentPartPr/>
                <p14:nvPr/>
              </p14:nvContentPartPr>
              <p14:xfrm>
                <a:off x="3771438" y="298292"/>
                <a:ext cx="171720" cy="12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139447-C9BD-03AA-8552-2545F4ED11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62438" y="289292"/>
                  <a:ext cx="189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6A006D-A949-485C-5698-4A705C47B1D8}"/>
                    </a:ext>
                  </a:extLst>
                </p14:cNvPr>
                <p14:cNvContentPartPr/>
                <p14:nvPr/>
              </p14:nvContentPartPr>
              <p14:xfrm>
                <a:off x="4016238" y="301532"/>
                <a:ext cx="132480" cy="10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6A006D-A949-485C-5698-4A705C47B1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07598" y="292892"/>
                  <a:ext cx="150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546313-9D2D-2D2D-0F9A-DBFABB18AC55}"/>
                    </a:ext>
                  </a:extLst>
                </p14:cNvPr>
                <p14:cNvContentPartPr/>
                <p14:nvPr/>
              </p14:nvContentPartPr>
              <p14:xfrm>
                <a:off x="3985998" y="273452"/>
                <a:ext cx="170640" cy="78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546313-9D2D-2D2D-0F9A-DBFABB18AC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76998" y="264452"/>
                  <a:ext cx="18828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8312B0F-8A84-45BA-A9A8-91429D9A441E}"/>
                  </a:ext>
                </a:extLst>
              </p14:cNvPr>
              <p14:cNvContentPartPr/>
              <p14:nvPr/>
            </p14:nvContentPartPr>
            <p14:xfrm>
              <a:off x="4348878" y="182732"/>
              <a:ext cx="134280" cy="236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8312B0F-8A84-45BA-A9A8-91429D9A44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39878" y="173732"/>
                <a:ext cx="151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63B2574-BBA7-3F60-D854-22C4D178D5DE}"/>
                  </a:ext>
                </a:extLst>
              </p14:cNvPr>
              <p14:cNvContentPartPr/>
              <p14:nvPr/>
            </p14:nvContentPartPr>
            <p14:xfrm>
              <a:off x="4367598" y="525092"/>
              <a:ext cx="5040" cy="3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63B2574-BBA7-3F60-D854-22C4D178D5D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58598" y="516092"/>
                <a:ext cx="2268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63C85C-8194-ED50-E976-532877848B4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75" y="3482047"/>
            <a:ext cx="6058425" cy="337595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C5324B3-B189-A521-C445-E58C01460C8C}"/>
              </a:ext>
            </a:extLst>
          </p:cNvPr>
          <p:cNvGrpSpPr/>
          <p:nvPr/>
        </p:nvGrpSpPr>
        <p:grpSpPr>
          <a:xfrm>
            <a:off x="6932958" y="3058772"/>
            <a:ext cx="495720" cy="361440"/>
            <a:chOff x="6932958" y="3058772"/>
            <a:chExt cx="4957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234391-21C1-0C97-D640-78D8458562C5}"/>
                    </a:ext>
                  </a:extLst>
                </p14:cNvPr>
                <p14:cNvContentPartPr/>
                <p14:nvPr/>
              </p14:nvContentPartPr>
              <p14:xfrm>
                <a:off x="7031238" y="3158492"/>
                <a:ext cx="20880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234391-21C1-0C97-D640-78D8458562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2598" y="3149852"/>
                  <a:ext cx="226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358A90-6F96-F005-A422-8DC3E5A940ED}"/>
                    </a:ext>
                  </a:extLst>
                </p14:cNvPr>
                <p14:cNvContentPartPr/>
                <p14:nvPr/>
              </p14:nvContentPartPr>
              <p14:xfrm>
                <a:off x="7221678" y="3202052"/>
                <a:ext cx="123480" cy="126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358A90-6F96-F005-A422-8DC3E5A940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13038" y="3193052"/>
                  <a:ext cx="141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5621E79-624A-95B2-461C-A1681F65CFD6}"/>
                    </a:ext>
                  </a:extLst>
                </p14:cNvPr>
                <p14:cNvContentPartPr/>
                <p14:nvPr/>
              </p14:nvContentPartPr>
              <p14:xfrm>
                <a:off x="6932958" y="3058772"/>
                <a:ext cx="495720" cy="36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5621E79-624A-95B2-461C-A1681F65CF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4318" y="3050132"/>
                  <a:ext cx="51336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D718F1-83E3-EDE8-212C-3E4AE43929AB}"/>
              </a:ext>
            </a:extLst>
          </p:cNvPr>
          <p:cNvGrpSpPr/>
          <p:nvPr/>
        </p:nvGrpSpPr>
        <p:grpSpPr>
          <a:xfrm>
            <a:off x="5857638" y="1643972"/>
            <a:ext cx="315000" cy="261360"/>
            <a:chOff x="5857638" y="1643972"/>
            <a:chExt cx="3150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FB118E-5847-8229-6038-2154B5A3142C}"/>
                    </a:ext>
                  </a:extLst>
                </p14:cNvPr>
                <p14:cNvContentPartPr/>
                <p14:nvPr/>
              </p14:nvContentPartPr>
              <p14:xfrm>
                <a:off x="5942238" y="1687172"/>
                <a:ext cx="91440" cy="158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FB118E-5847-8229-6038-2154B5A314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3238" y="1678532"/>
                  <a:ext cx="109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78C4FF-E3B9-A573-7870-B20FE3047ABA}"/>
                    </a:ext>
                  </a:extLst>
                </p14:cNvPr>
                <p14:cNvContentPartPr/>
                <p14:nvPr/>
              </p14:nvContentPartPr>
              <p14:xfrm>
                <a:off x="5857638" y="1643972"/>
                <a:ext cx="315000" cy="26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78C4FF-E3B9-A573-7870-B20FE3047A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48998" y="1635332"/>
                  <a:ext cx="33264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5CFD1D2-7404-107A-E9EB-186DEF529151}"/>
              </a:ext>
            </a:extLst>
          </p:cNvPr>
          <p:cNvGrpSpPr/>
          <p:nvPr/>
        </p:nvGrpSpPr>
        <p:grpSpPr>
          <a:xfrm>
            <a:off x="5869878" y="2358932"/>
            <a:ext cx="344880" cy="276840"/>
            <a:chOff x="5869878" y="2358932"/>
            <a:chExt cx="3448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063C30-D73B-8BCC-9441-B63585086B52}"/>
                    </a:ext>
                  </a:extLst>
                </p14:cNvPr>
                <p14:cNvContentPartPr/>
                <p14:nvPr/>
              </p14:nvContentPartPr>
              <p14:xfrm>
                <a:off x="5998398" y="2443172"/>
                <a:ext cx="111960" cy="12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063C30-D73B-8BCC-9441-B63585086B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9758" y="2434532"/>
                  <a:ext cx="129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07B41A-6975-7CC1-CA0B-D380CFF822E7}"/>
                    </a:ext>
                  </a:extLst>
                </p14:cNvPr>
                <p14:cNvContentPartPr/>
                <p14:nvPr/>
              </p14:nvContentPartPr>
              <p14:xfrm>
                <a:off x="5869878" y="2358932"/>
                <a:ext cx="344880" cy="27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07B41A-6975-7CC1-CA0B-D380CFF82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1238" y="2349932"/>
                  <a:ext cx="36252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84839A-4CB8-191D-3745-9BDEB7C3AF44}"/>
              </a:ext>
            </a:extLst>
          </p:cNvPr>
          <p:cNvGrpSpPr/>
          <p:nvPr/>
        </p:nvGrpSpPr>
        <p:grpSpPr>
          <a:xfrm>
            <a:off x="5630118" y="2989292"/>
            <a:ext cx="398520" cy="308520"/>
            <a:chOff x="5630118" y="2989292"/>
            <a:chExt cx="39852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44E59F-7538-0143-8923-1C9D5602BC5F}"/>
                    </a:ext>
                  </a:extLst>
                </p14:cNvPr>
                <p14:cNvContentPartPr/>
                <p14:nvPr/>
              </p14:nvContentPartPr>
              <p14:xfrm>
                <a:off x="5630118" y="2989292"/>
                <a:ext cx="398520" cy="308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44E59F-7538-0143-8923-1C9D5602BC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21478" y="2980292"/>
                  <a:ext cx="416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5FEF99-A3F1-AB4C-F4B7-49FDEB5F8C5D}"/>
                    </a:ext>
                  </a:extLst>
                </p14:cNvPr>
                <p14:cNvContentPartPr/>
                <p14:nvPr/>
              </p14:nvContentPartPr>
              <p14:xfrm>
                <a:off x="5799318" y="3055172"/>
                <a:ext cx="100800" cy="163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5FEF99-A3F1-AB4C-F4B7-49FDEB5F8C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0678" y="3046532"/>
                  <a:ext cx="11844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DE6C029-63C3-D8C0-FA5C-7E5738D7AB14}"/>
              </a:ext>
            </a:extLst>
          </p:cNvPr>
          <p:cNvGrpSpPr/>
          <p:nvPr/>
        </p:nvGrpSpPr>
        <p:grpSpPr>
          <a:xfrm>
            <a:off x="11431158" y="6172052"/>
            <a:ext cx="272160" cy="225360"/>
            <a:chOff x="11431158" y="6172052"/>
            <a:chExt cx="272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8ACB4DC-9CC6-C17E-021E-74C6F87B91DF}"/>
                    </a:ext>
                  </a:extLst>
                </p14:cNvPr>
                <p14:cNvContentPartPr/>
                <p14:nvPr/>
              </p14:nvContentPartPr>
              <p14:xfrm>
                <a:off x="11479398" y="6219932"/>
                <a:ext cx="111600" cy="104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8ACB4DC-9CC6-C17E-021E-74C6F87B91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70398" y="6211292"/>
                  <a:ext cx="129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2609F91-95C2-C8CE-2434-E0720B36FEDA}"/>
                    </a:ext>
                  </a:extLst>
                </p14:cNvPr>
                <p14:cNvContentPartPr/>
                <p14:nvPr/>
              </p14:nvContentPartPr>
              <p14:xfrm>
                <a:off x="11431158" y="6172052"/>
                <a:ext cx="272160" cy="22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2609F91-95C2-C8CE-2434-E0720B36FE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22158" y="6163052"/>
                  <a:ext cx="28980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8F8D90E-EE95-8FB2-1AF5-63EA22C4D658}"/>
              </a:ext>
            </a:extLst>
          </p:cNvPr>
          <p:cNvGrpSpPr/>
          <p:nvPr/>
        </p:nvGrpSpPr>
        <p:grpSpPr>
          <a:xfrm>
            <a:off x="10019958" y="5799452"/>
            <a:ext cx="365040" cy="262440"/>
            <a:chOff x="10019958" y="5799452"/>
            <a:chExt cx="3650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35EF4E-2192-B7DD-4668-497A25BE7B66}"/>
                    </a:ext>
                  </a:extLst>
                </p14:cNvPr>
                <p14:cNvContentPartPr/>
                <p14:nvPr/>
              </p14:nvContentPartPr>
              <p14:xfrm>
                <a:off x="10138758" y="5865692"/>
                <a:ext cx="142920" cy="148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35EF4E-2192-B7DD-4668-497A25BE7B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0118" y="5857052"/>
                  <a:ext cx="160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91CF04D-687E-B1BB-D635-A8B68538BAEF}"/>
                    </a:ext>
                  </a:extLst>
                </p14:cNvPr>
                <p14:cNvContentPartPr/>
                <p14:nvPr/>
              </p14:nvContentPartPr>
              <p14:xfrm>
                <a:off x="10019958" y="5799452"/>
                <a:ext cx="365040" cy="262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91CF04D-687E-B1BB-D635-A8B68538BA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11318" y="5790452"/>
                  <a:ext cx="3826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FC01046-4D54-043E-BD23-5F8E63D94673}"/>
              </a:ext>
            </a:extLst>
          </p:cNvPr>
          <p:cNvGrpSpPr/>
          <p:nvPr/>
        </p:nvGrpSpPr>
        <p:grpSpPr>
          <a:xfrm>
            <a:off x="10590558" y="6433052"/>
            <a:ext cx="315720" cy="269640"/>
            <a:chOff x="10590558" y="6433052"/>
            <a:chExt cx="3157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9AD6E7-F895-3DD1-99BC-EBFE1966D9F4}"/>
                    </a:ext>
                  </a:extLst>
                </p14:cNvPr>
                <p14:cNvContentPartPr/>
                <p14:nvPr/>
              </p14:nvContentPartPr>
              <p14:xfrm>
                <a:off x="10706118" y="6527372"/>
                <a:ext cx="121320" cy="14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9AD6E7-F895-3DD1-99BC-EBFE1966D9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97478" y="6518372"/>
                  <a:ext cx="138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0B1FCF-F24F-24BE-8FEC-C016DC519CA4}"/>
                    </a:ext>
                  </a:extLst>
                </p14:cNvPr>
                <p14:cNvContentPartPr/>
                <p14:nvPr/>
              </p14:nvContentPartPr>
              <p14:xfrm>
                <a:off x="10590558" y="6433052"/>
                <a:ext cx="315720" cy="269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0B1FCF-F24F-24BE-8FEC-C016DC519C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81558" y="6424052"/>
                  <a:ext cx="33336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6A0A8D9-8266-1DF0-6D20-CAD58ED1AB09}"/>
                  </a:ext>
                </a:extLst>
              </p14:cNvPr>
              <p14:cNvContentPartPr/>
              <p14:nvPr/>
            </p14:nvContentPartPr>
            <p14:xfrm>
              <a:off x="8024478" y="5090972"/>
              <a:ext cx="98640" cy="104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6A0A8D9-8266-1DF0-6D20-CAD58ED1AB0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15838" y="5081972"/>
                <a:ext cx="116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E3BE1E-63D4-3EE4-98E9-63878585E33E}"/>
                  </a:ext>
                </a:extLst>
              </p14:cNvPr>
              <p14:cNvContentPartPr/>
              <p14:nvPr/>
            </p14:nvContentPartPr>
            <p14:xfrm>
              <a:off x="7936278" y="5026172"/>
              <a:ext cx="237600" cy="213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E3BE1E-63D4-3EE4-98E9-63878585E3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27278" y="5017172"/>
                <a:ext cx="255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E13880B-7FF2-F80C-7533-48A5ACC66BD6}"/>
                  </a:ext>
                </a:extLst>
              </p14:cNvPr>
              <p14:cNvContentPartPr/>
              <p14:nvPr/>
            </p14:nvContentPartPr>
            <p14:xfrm>
              <a:off x="8914038" y="5158292"/>
              <a:ext cx="143640" cy="150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E13880B-7FF2-F80C-7533-48A5ACC66BD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05398" y="5149652"/>
                <a:ext cx="1612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D9519C9-BDB9-9152-6AF1-48B21200AA4E}"/>
                  </a:ext>
                </a:extLst>
              </p14:cNvPr>
              <p14:cNvContentPartPr/>
              <p14:nvPr/>
            </p14:nvContentPartPr>
            <p14:xfrm>
              <a:off x="8821878" y="5087372"/>
              <a:ext cx="314640" cy="269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D9519C9-BDB9-9152-6AF1-48B21200AA4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12878" y="5078372"/>
                <a:ext cx="3322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007FDB1-4956-7AB8-C0CD-08550CFDF123}"/>
                  </a:ext>
                </a:extLst>
              </p14:cNvPr>
              <p14:cNvContentPartPr/>
              <p14:nvPr/>
            </p14:nvContentPartPr>
            <p14:xfrm>
              <a:off x="9814038" y="3202772"/>
              <a:ext cx="342000" cy="1770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007FDB1-4956-7AB8-C0CD-08550CFDF1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05038" y="3193772"/>
                <a:ext cx="359640" cy="17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C062819-4342-8B11-D109-7AD6457EC72E}"/>
                  </a:ext>
                </a:extLst>
              </p14:cNvPr>
              <p14:cNvContentPartPr/>
              <p14:nvPr/>
            </p14:nvContentPartPr>
            <p14:xfrm>
              <a:off x="10108878" y="4870652"/>
              <a:ext cx="113400" cy="124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C062819-4342-8B11-D109-7AD6457EC7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00238" y="4861652"/>
                <a:ext cx="13104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139FAA7-5850-F82C-DCD7-E1FA02938C6A}"/>
              </a:ext>
            </a:extLst>
          </p:cNvPr>
          <p:cNvGrpSpPr/>
          <p:nvPr/>
        </p:nvGrpSpPr>
        <p:grpSpPr>
          <a:xfrm>
            <a:off x="8079546" y="304602"/>
            <a:ext cx="3693612" cy="4288490"/>
            <a:chOff x="8079546" y="304602"/>
            <a:chExt cx="3693612" cy="42884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387CBA-70CB-4292-24A3-193ED1624E9E}"/>
                    </a:ext>
                  </a:extLst>
                </p14:cNvPr>
                <p14:cNvContentPartPr/>
                <p14:nvPr/>
              </p14:nvContentPartPr>
              <p14:xfrm>
                <a:off x="9504739" y="2451812"/>
                <a:ext cx="146520" cy="141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387CBA-70CB-4292-24A3-193ED1624E9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96099" y="2443172"/>
                  <a:ext cx="164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BB59688-D927-BC5F-D9AB-F723EBFEDCD0}"/>
                    </a:ext>
                  </a:extLst>
                </p14:cNvPr>
                <p14:cNvContentPartPr/>
                <p14:nvPr/>
              </p14:nvContentPartPr>
              <p14:xfrm>
                <a:off x="9663499" y="2479892"/>
                <a:ext cx="30240" cy="7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BB59688-D927-BC5F-D9AB-F723EBFEDC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54859" y="2470892"/>
                  <a:ext cx="47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894012B-BE32-990C-990C-9B16B0732A74}"/>
                    </a:ext>
                  </a:extLst>
                </p14:cNvPr>
                <p14:cNvContentPartPr/>
                <p14:nvPr/>
              </p14:nvContentPartPr>
              <p14:xfrm>
                <a:off x="9731539" y="2438852"/>
                <a:ext cx="80640" cy="155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894012B-BE32-990C-990C-9B16B0732A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22539" y="2430212"/>
                  <a:ext cx="98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096A40-6020-3EF3-C8E4-95F6A77B1CC0}"/>
                    </a:ext>
                  </a:extLst>
                </p14:cNvPr>
                <p14:cNvContentPartPr/>
                <p14:nvPr/>
              </p14:nvContentPartPr>
              <p14:xfrm>
                <a:off x="9855739" y="2478092"/>
                <a:ext cx="149400" cy="98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096A40-6020-3EF3-C8E4-95F6A77B1C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46739" y="2469092"/>
                  <a:ext cx="167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77B08B-0933-BB1A-A4ED-98E96420B933}"/>
                    </a:ext>
                  </a:extLst>
                </p14:cNvPr>
                <p14:cNvContentPartPr/>
                <p14:nvPr/>
              </p14:nvContentPartPr>
              <p14:xfrm>
                <a:off x="10067419" y="2484572"/>
                <a:ext cx="74880" cy="80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77B08B-0933-BB1A-A4ED-98E96420B9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58419" y="2475932"/>
                  <a:ext cx="92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4C5786-1A03-772B-77FE-42786BBFCC3B}"/>
                    </a:ext>
                  </a:extLst>
                </p14:cNvPr>
                <p14:cNvContentPartPr/>
                <p14:nvPr/>
              </p14:nvContentPartPr>
              <p14:xfrm>
                <a:off x="10117819" y="2450732"/>
                <a:ext cx="132120" cy="10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4C5786-1A03-772B-77FE-42786BBFCC3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08819" y="2442092"/>
                  <a:ext cx="149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047AEB-85B3-BAA0-A862-F646807DEFA8}"/>
                    </a:ext>
                  </a:extLst>
                </p14:cNvPr>
                <p14:cNvContentPartPr/>
                <p14:nvPr/>
              </p14:nvContentPartPr>
              <p14:xfrm>
                <a:off x="10260379" y="2466932"/>
                <a:ext cx="13320" cy="58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047AEB-85B3-BAA0-A862-F646807DEF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51739" y="2458292"/>
                  <a:ext cx="30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CC52EA-DA29-0A5F-C606-D31D1D14CAC6}"/>
                    </a:ext>
                  </a:extLst>
                </p14:cNvPr>
                <p14:cNvContentPartPr/>
                <p14:nvPr/>
              </p14:nvContentPartPr>
              <p14:xfrm>
                <a:off x="10316179" y="2472692"/>
                <a:ext cx="90720" cy="6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CC52EA-DA29-0A5F-C606-D31D1D14CAC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07179" y="2464052"/>
                  <a:ext cx="108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6481EEC-6EB9-0BBA-FB20-CB21751E6DCB}"/>
                    </a:ext>
                  </a:extLst>
                </p14:cNvPr>
                <p14:cNvContentPartPr/>
                <p14:nvPr/>
              </p14:nvContentPartPr>
              <p14:xfrm>
                <a:off x="10391419" y="2447492"/>
                <a:ext cx="23760" cy="6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6481EEC-6EB9-0BBA-FB20-CB21751E6D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82779" y="2438852"/>
                  <a:ext cx="41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CFF975C-E1D7-ACB6-8BCD-42D334EAB285}"/>
                    </a:ext>
                  </a:extLst>
                </p14:cNvPr>
                <p14:cNvContentPartPr/>
                <p14:nvPr/>
              </p14:nvContentPartPr>
              <p14:xfrm>
                <a:off x="10457659" y="2456132"/>
                <a:ext cx="66600" cy="7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CFF975C-E1D7-ACB6-8BCD-42D334EAB2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48659" y="2447492"/>
                  <a:ext cx="84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E70460-BBC4-ADED-B636-C1AEC35A2A69}"/>
                    </a:ext>
                  </a:extLst>
                </p14:cNvPr>
                <p14:cNvContentPartPr/>
                <p14:nvPr/>
              </p14:nvContentPartPr>
              <p14:xfrm>
                <a:off x="9842059" y="2741252"/>
                <a:ext cx="53640" cy="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E70460-BBC4-ADED-B636-C1AEC35A2A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33419" y="2732612"/>
                  <a:ext cx="71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66E775-9913-3272-262A-469F4FEF7764}"/>
                    </a:ext>
                  </a:extLst>
                </p14:cNvPr>
                <p14:cNvContentPartPr/>
                <p14:nvPr/>
              </p14:nvContentPartPr>
              <p14:xfrm>
                <a:off x="9833419" y="2676092"/>
                <a:ext cx="113400" cy="64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66E775-9913-3272-262A-469F4FEF77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24419" y="2667092"/>
                  <a:ext cx="131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A383F8-C28D-4506-34E6-2D8E29790CB1}"/>
                    </a:ext>
                  </a:extLst>
                </p14:cNvPr>
                <p14:cNvContentPartPr/>
                <p14:nvPr/>
              </p14:nvContentPartPr>
              <p14:xfrm>
                <a:off x="9952579" y="2637932"/>
                <a:ext cx="101160" cy="87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A383F8-C28D-4506-34E6-2D8E29790C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43939" y="2628932"/>
                  <a:ext cx="118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42D9451-A4D5-8A02-8612-C868E5983ED1}"/>
                    </a:ext>
                  </a:extLst>
                </p14:cNvPr>
                <p14:cNvContentPartPr/>
                <p14:nvPr/>
              </p14:nvContentPartPr>
              <p14:xfrm>
                <a:off x="10060939" y="2636492"/>
                <a:ext cx="143640" cy="93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42D9451-A4D5-8A02-8612-C868E5983E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52299" y="2627492"/>
                  <a:ext cx="161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8A7D872-0B53-F603-274A-435F06A1BE4D}"/>
                    </a:ext>
                  </a:extLst>
                </p14:cNvPr>
                <p14:cNvContentPartPr/>
                <p14:nvPr/>
              </p14:nvContentPartPr>
              <p14:xfrm>
                <a:off x="10217179" y="2630732"/>
                <a:ext cx="119880" cy="7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8A7D872-0B53-F603-274A-435F06A1BE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08539" y="2622092"/>
                  <a:ext cx="137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995A56-48A0-7A9F-7F35-AC3CCEB3A55C}"/>
                    </a:ext>
                  </a:extLst>
                </p14:cNvPr>
                <p14:cNvContentPartPr/>
                <p14:nvPr/>
              </p14:nvContentPartPr>
              <p14:xfrm>
                <a:off x="10333099" y="2650172"/>
                <a:ext cx="111600" cy="46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995A56-48A0-7A9F-7F35-AC3CCEB3A5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24099" y="2641172"/>
                  <a:ext cx="129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2C37CFE-71A5-98AB-F5F2-D171CD578B99}"/>
                    </a:ext>
                  </a:extLst>
                </p14:cNvPr>
                <p14:cNvContentPartPr/>
                <p14:nvPr/>
              </p14:nvContentPartPr>
              <p14:xfrm>
                <a:off x="9815059" y="2868332"/>
                <a:ext cx="15480" cy="110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2C37CFE-71A5-98AB-F5F2-D171CD578B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06419" y="2859692"/>
                  <a:ext cx="33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C07E3D7-D669-E0CD-6020-1D10CCA2943F}"/>
                    </a:ext>
                  </a:extLst>
                </p14:cNvPr>
                <p14:cNvContentPartPr/>
                <p14:nvPr/>
              </p14:nvContentPartPr>
              <p14:xfrm>
                <a:off x="9792379" y="2836292"/>
                <a:ext cx="101520" cy="10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C07E3D7-D669-E0CD-6020-1D10CCA294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83379" y="2827292"/>
                  <a:ext cx="119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64A43E-9B51-3935-67DE-16814DB1E535}"/>
                    </a:ext>
                  </a:extLst>
                </p14:cNvPr>
                <p14:cNvContentPartPr/>
                <p14:nvPr/>
              </p14:nvContentPartPr>
              <p14:xfrm>
                <a:off x="9947179" y="2880212"/>
                <a:ext cx="176040" cy="79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64A43E-9B51-3935-67DE-16814DB1E5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38539" y="2871212"/>
                  <a:ext cx="193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44A4482-0A1C-4C72-6AA7-08996E281A91}"/>
                    </a:ext>
                  </a:extLst>
                </p14:cNvPr>
                <p14:cNvContentPartPr/>
                <p14:nvPr/>
              </p14:nvContentPartPr>
              <p14:xfrm>
                <a:off x="10168579" y="2868332"/>
                <a:ext cx="199440" cy="77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44A4482-0A1C-4C72-6AA7-08996E281A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59579" y="2859692"/>
                  <a:ext cx="217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6344A4-4856-D363-1689-C013C596FCBC}"/>
                    </a:ext>
                  </a:extLst>
                </p14:cNvPr>
                <p14:cNvContentPartPr/>
                <p14:nvPr/>
              </p14:nvContentPartPr>
              <p14:xfrm>
                <a:off x="10276219" y="2825492"/>
                <a:ext cx="66600" cy="64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6344A4-4856-D363-1689-C013C596FC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67579" y="2816852"/>
                  <a:ext cx="84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EDD011-3D29-0604-5AF9-A05B2BD7E752}"/>
                    </a:ext>
                  </a:extLst>
                </p14:cNvPr>
                <p14:cNvContentPartPr/>
                <p14:nvPr/>
              </p14:nvContentPartPr>
              <p14:xfrm>
                <a:off x="10385299" y="2858252"/>
                <a:ext cx="79920" cy="77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EDD011-3D29-0604-5AF9-A05B2BD7E7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76299" y="2849612"/>
                  <a:ext cx="97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EB5EAE7-3E22-0B5A-6224-C52A1F45D566}"/>
                    </a:ext>
                  </a:extLst>
                </p14:cNvPr>
                <p14:cNvContentPartPr/>
                <p14:nvPr/>
              </p14:nvContentPartPr>
              <p14:xfrm>
                <a:off x="10493299" y="2836652"/>
                <a:ext cx="218520" cy="10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EB5EAE7-3E22-0B5A-6224-C52A1F45D5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84659" y="2827652"/>
                  <a:ext cx="23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F3FCDC0-6A40-3302-F72B-6127CA259AD1}"/>
                    </a:ext>
                  </a:extLst>
                </p14:cNvPr>
                <p14:cNvContentPartPr/>
                <p14:nvPr/>
              </p14:nvContentPartPr>
              <p14:xfrm>
                <a:off x="10841419" y="2781212"/>
                <a:ext cx="181440" cy="127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F3FCDC0-6A40-3302-F72B-6127CA259A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32419" y="2772572"/>
                  <a:ext cx="199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76DD99-6CEC-0706-72E9-00F7470191CA}"/>
                    </a:ext>
                  </a:extLst>
                </p14:cNvPr>
                <p14:cNvContentPartPr/>
                <p14:nvPr/>
              </p14:nvContentPartPr>
              <p14:xfrm>
                <a:off x="9186139" y="2344532"/>
                <a:ext cx="82800" cy="150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76DD99-6CEC-0706-72E9-00F7470191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77499" y="2335892"/>
                  <a:ext cx="100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6C8DA43-EDF1-4DC6-680B-641464115538}"/>
                    </a:ext>
                  </a:extLst>
                </p14:cNvPr>
                <p14:cNvContentPartPr/>
                <p14:nvPr/>
              </p14:nvContentPartPr>
              <p14:xfrm>
                <a:off x="8993899" y="2198372"/>
                <a:ext cx="422280" cy="372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6C8DA43-EDF1-4DC6-680B-6414641155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4899" y="2189732"/>
                  <a:ext cx="439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0A17F4E-3EDD-9104-1BE8-DFEEA90723A5}"/>
                    </a:ext>
                  </a:extLst>
                </p14:cNvPr>
                <p14:cNvContentPartPr/>
                <p14:nvPr/>
              </p14:nvContentPartPr>
              <p14:xfrm>
                <a:off x="8079546" y="3094746"/>
                <a:ext cx="89640" cy="12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0A17F4E-3EDD-9104-1BE8-DFEEA90723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70546" y="3085746"/>
                  <a:ext cx="107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914AC8-72D0-9069-E229-BE3A7423EB74}"/>
                    </a:ext>
                  </a:extLst>
                </p14:cNvPr>
                <p14:cNvContentPartPr/>
                <p14:nvPr/>
              </p14:nvContentPartPr>
              <p14:xfrm>
                <a:off x="8177826" y="3074586"/>
                <a:ext cx="114480" cy="85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914AC8-72D0-9069-E229-BE3A7423EB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69186" y="3065946"/>
                  <a:ext cx="132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7A37CD2-114F-ADB1-297F-E01F1C315B3C}"/>
                    </a:ext>
                  </a:extLst>
                </p14:cNvPr>
                <p14:cNvContentPartPr/>
                <p14:nvPr/>
              </p14:nvContentPartPr>
              <p14:xfrm>
                <a:off x="8242986" y="3067026"/>
                <a:ext cx="79920" cy="17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7A37CD2-114F-ADB1-297F-E01F1C315B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33986" y="3058386"/>
                  <a:ext cx="9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88A845-94BC-3D50-6DC3-EAFE65DE62E0}"/>
                    </a:ext>
                  </a:extLst>
                </p14:cNvPr>
                <p14:cNvContentPartPr/>
                <p14:nvPr/>
              </p14:nvContentPartPr>
              <p14:xfrm>
                <a:off x="8350626" y="3083946"/>
                <a:ext cx="115920" cy="12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88A845-94BC-3D50-6DC3-EAFE65DE62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41986" y="3075306"/>
                  <a:ext cx="133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2FFAB59-2FC0-B468-A086-F6328AE2E5FC}"/>
                    </a:ext>
                  </a:extLst>
                </p14:cNvPr>
                <p14:cNvContentPartPr/>
                <p14:nvPr/>
              </p14:nvContentPartPr>
              <p14:xfrm>
                <a:off x="8633586" y="3087186"/>
                <a:ext cx="235080" cy="14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2FFAB59-2FC0-B468-A086-F6328AE2E5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24946" y="3078186"/>
                  <a:ext cx="252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F468084-400D-8A1C-311D-7A10796BD888}"/>
                    </a:ext>
                  </a:extLst>
                </p14:cNvPr>
                <p14:cNvContentPartPr/>
                <p14:nvPr/>
              </p14:nvContentPartPr>
              <p14:xfrm>
                <a:off x="8750226" y="3154866"/>
                <a:ext cx="102240" cy="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F468084-400D-8A1C-311D-7A10796BD8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1226" y="3145866"/>
                  <a:ext cx="119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C7D14D-120D-2A39-A8F4-88D760702BAA}"/>
                    </a:ext>
                  </a:extLst>
                </p14:cNvPr>
                <p14:cNvContentPartPr/>
                <p14:nvPr/>
              </p14:nvContentPartPr>
              <p14:xfrm>
                <a:off x="8872986" y="3100866"/>
                <a:ext cx="252000" cy="14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C7D14D-120D-2A39-A8F4-88D760702B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64346" y="3092226"/>
                  <a:ext cx="269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9F0BD5B-C629-0317-4582-A9352DB8066F}"/>
                    </a:ext>
                  </a:extLst>
                </p14:cNvPr>
                <p14:cNvContentPartPr/>
                <p14:nvPr/>
              </p14:nvContentPartPr>
              <p14:xfrm>
                <a:off x="8836638" y="3320132"/>
                <a:ext cx="111960" cy="902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9F0BD5B-C629-0317-4582-A9352DB806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27998" y="3311132"/>
                  <a:ext cx="1296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E06D7F5-E089-A09F-EF21-E3E607554159}"/>
                    </a:ext>
                  </a:extLst>
                </p14:cNvPr>
                <p14:cNvContentPartPr/>
                <p14:nvPr/>
              </p14:nvContentPartPr>
              <p14:xfrm>
                <a:off x="8879478" y="4143812"/>
                <a:ext cx="122040" cy="97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E06D7F5-E089-A09F-EF21-E3E6075541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70838" y="4134812"/>
                  <a:ext cx="13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904CEF-3E5D-2A90-FA74-45BD724FA03B}"/>
                    </a:ext>
                  </a:extLst>
                </p14:cNvPr>
                <p14:cNvContentPartPr/>
                <p14:nvPr/>
              </p14:nvContentPartPr>
              <p14:xfrm>
                <a:off x="10754358" y="2244092"/>
                <a:ext cx="561240" cy="2334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904CEF-3E5D-2A90-FA74-45BD724FA0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45358" y="2235092"/>
                  <a:ext cx="578880" cy="23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9D82DF-0188-D48D-FCE4-E20F50180101}"/>
                    </a:ext>
                  </a:extLst>
                </p14:cNvPr>
                <p14:cNvContentPartPr/>
                <p14:nvPr/>
              </p14:nvContentPartPr>
              <p14:xfrm>
                <a:off x="10694238" y="4510292"/>
                <a:ext cx="114480" cy="82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9D82DF-0188-D48D-FCE4-E20F5018010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685238" y="4501292"/>
                  <a:ext cx="132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A1702C-2A4E-98FB-2E1B-BDF1FFB7F345}"/>
                    </a:ext>
                  </a:extLst>
                </p14:cNvPr>
                <p14:cNvContentPartPr/>
                <p14:nvPr/>
              </p14:nvContentPartPr>
              <p14:xfrm>
                <a:off x="11035878" y="1723172"/>
                <a:ext cx="247320" cy="604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A1702C-2A4E-98FB-2E1B-BDF1FFB7F3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26878" y="1714532"/>
                  <a:ext cx="26496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5A85B8C-7E72-7992-3732-704CC27B3E9B}"/>
                    </a:ext>
                  </a:extLst>
                </p14:cNvPr>
                <p14:cNvContentPartPr/>
                <p14:nvPr/>
              </p14:nvContentPartPr>
              <p14:xfrm>
                <a:off x="10546478" y="365442"/>
                <a:ext cx="204840" cy="137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5A85B8C-7E72-7992-3732-704CC27B3E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37838" y="356442"/>
                  <a:ext cx="222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8AE7C6-7EDD-537C-AC13-8092D3509E26}"/>
                    </a:ext>
                  </a:extLst>
                </p14:cNvPr>
                <p14:cNvContentPartPr/>
                <p14:nvPr/>
              </p14:nvContentPartPr>
              <p14:xfrm>
                <a:off x="10703078" y="465522"/>
                <a:ext cx="37080" cy="3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8AE7C6-7EDD-537C-AC13-8092D3509E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94078" y="456522"/>
                  <a:ext cx="54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59AC8E-5E08-4521-5F41-0CDEF0A1D44C}"/>
                    </a:ext>
                  </a:extLst>
                </p14:cNvPr>
                <p14:cNvContentPartPr/>
                <p14:nvPr/>
              </p14:nvContentPartPr>
              <p14:xfrm>
                <a:off x="10995398" y="339162"/>
                <a:ext cx="170640" cy="108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59AC8E-5E08-4521-5F41-0CDEF0A1D4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86758" y="330522"/>
                  <a:ext cx="188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C5EFCA-92C5-A88A-B0FB-0355ACEEF106}"/>
                    </a:ext>
                  </a:extLst>
                </p14:cNvPr>
                <p14:cNvContentPartPr/>
                <p14:nvPr/>
              </p14:nvContentPartPr>
              <p14:xfrm>
                <a:off x="11212478" y="363282"/>
                <a:ext cx="20160" cy="8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C5EFCA-92C5-A88A-B0FB-0355ACEEF1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03838" y="354282"/>
                  <a:ext cx="37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08B221-A23B-9D81-E0CD-C83A3CDF0069}"/>
                    </a:ext>
                  </a:extLst>
                </p14:cNvPr>
                <p14:cNvContentPartPr/>
                <p14:nvPr/>
              </p14:nvContentPartPr>
              <p14:xfrm>
                <a:off x="11203838" y="304602"/>
                <a:ext cx="84240" cy="81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08B221-A23B-9D81-E0CD-C83A3CDF0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94838" y="295602"/>
                  <a:ext cx="101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56977BC-BE22-5496-1559-431B760049A5}"/>
                    </a:ext>
                  </a:extLst>
                </p14:cNvPr>
                <p14:cNvContentPartPr/>
                <p14:nvPr/>
              </p14:nvContentPartPr>
              <p14:xfrm>
                <a:off x="11335598" y="331962"/>
                <a:ext cx="116280" cy="105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56977BC-BE22-5496-1559-431B760049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26958" y="323322"/>
                  <a:ext cx="133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17E230-F62D-6ECB-B49E-47646C54BC2A}"/>
                    </a:ext>
                  </a:extLst>
                </p14:cNvPr>
                <p14:cNvContentPartPr/>
                <p14:nvPr/>
              </p14:nvContentPartPr>
              <p14:xfrm>
                <a:off x="10271798" y="580362"/>
                <a:ext cx="139320" cy="12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17E230-F62D-6ECB-B49E-47646C54BC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62798" y="571722"/>
                  <a:ext cx="156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2581A3-6F33-DA78-C513-E07E4315A7FB}"/>
                    </a:ext>
                  </a:extLst>
                </p14:cNvPr>
                <p14:cNvContentPartPr/>
                <p14:nvPr/>
              </p14:nvContentPartPr>
              <p14:xfrm>
                <a:off x="10461158" y="637602"/>
                <a:ext cx="64440" cy="5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2581A3-6F33-DA78-C513-E07E4315A7F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52158" y="628602"/>
                  <a:ext cx="82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5D4E736-C472-5ADA-25D3-82B638480C18}"/>
                    </a:ext>
                  </a:extLst>
                </p14:cNvPr>
                <p14:cNvContentPartPr/>
                <p14:nvPr/>
              </p14:nvContentPartPr>
              <p14:xfrm>
                <a:off x="10454318" y="582522"/>
                <a:ext cx="90000" cy="58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5D4E736-C472-5ADA-25D3-82B638480C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45318" y="573882"/>
                  <a:ext cx="107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AE19AC1-ECB5-3BFC-A6AC-256D176673B3}"/>
                    </a:ext>
                  </a:extLst>
                </p14:cNvPr>
                <p14:cNvContentPartPr/>
                <p14:nvPr/>
              </p14:nvContentPartPr>
              <p14:xfrm>
                <a:off x="10607678" y="612762"/>
                <a:ext cx="218520" cy="89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AE19AC1-ECB5-3BFC-A6AC-256D176673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99038" y="604122"/>
                  <a:ext cx="236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2FE18A-2DCB-F91A-2437-513427A57ECE}"/>
                    </a:ext>
                  </a:extLst>
                </p14:cNvPr>
                <p14:cNvContentPartPr/>
                <p14:nvPr/>
              </p14:nvContentPartPr>
              <p14:xfrm>
                <a:off x="10740878" y="564882"/>
                <a:ext cx="82440" cy="8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2FE18A-2DCB-F91A-2437-513427A57E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32238" y="556242"/>
                  <a:ext cx="100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AD01982-A171-E1FA-DA47-0E3F0116D9C1}"/>
                    </a:ext>
                  </a:extLst>
                </p14:cNvPr>
                <p14:cNvContentPartPr/>
                <p14:nvPr/>
              </p14:nvContentPartPr>
              <p14:xfrm>
                <a:off x="10770398" y="592962"/>
                <a:ext cx="99360" cy="1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AD01982-A171-E1FA-DA47-0E3F0116D9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61398" y="584322"/>
                  <a:ext cx="11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2EB95BB-7F5B-7ED5-1112-30FF9FBF6069}"/>
                    </a:ext>
                  </a:extLst>
                </p14:cNvPr>
                <p14:cNvContentPartPr/>
                <p14:nvPr/>
              </p14:nvContentPartPr>
              <p14:xfrm>
                <a:off x="10862558" y="572082"/>
                <a:ext cx="277200" cy="11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2EB95BB-7F5B-7ED5-1112-30FF9FBF60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53918" y="563442"/>
                  <a:ext cx="294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640C0D-FBAB-5ED8-85C4-B6262A594AC2}"/>
                    </a:ext>
                  </a:extLst>
                </p14:cNvPr>
                <p14:cNvContentPartPr/>
                <p14:nvPr/>
              </p14:nvContentPartPr>
              <p14:xfrm>
                <a:off x="11054798" y="642642"/>
                <a:ext cx="101160" cy="3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640C0D-FBAB-5ED8-85C4-B6262A594A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45798" y="634002"/>
                  <a:ext cx="118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928AEBB-5100-7191-CFBD-1DE62738225E}"/>
                    </a:ext>
                  </a:extLst>
                </p14:cNvPr>
                <p14:cNvContentPartPr/>
                <p14:nvPr/>
              </p14:nvContentPartPr>
              <p14:xfrm>
                <a:off x="11495798" y="600162"/>
                <a:ext cx="3960" cy="81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928AEBB-5100-7191-CFBD-1DE6273822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87158" y="591162"/>
                  <a:ext cx="2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F7B0DA0-11F3-E263-9AF6-21447578921F}"/>
                    </a:ext>
                  </a:extLst>
                </p14:cNvPr>
                <p14:cNvContentPartPr/>
                <p14:nvPr/>
              </p14:nvContentPartPr>
              <p14:xfrm>
                <a:off x="11571758" y="590442"/>
                <a:ext cx="136800" cy="9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F7B0DA0-11F3-E263-9AF6-2144757892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63118" y="581802"/>
                  <a:ext cx="154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264E7B2-3CDD-8B7A-390F-E001B4F297B1}"/>
                    </a:ext>
                  </a:extLst>
                </p14:cNvPr>
                <p14:cNvContentPartPr/>
                <p14:nvPr/>
              </p14:nvContentPartPr>
              <p14:xfrm>
                <a:off x="10178558" y="865122"/>
                <a:ext cx="22680" cy="12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264E7B2-3CDD-8B7A-390F-E001B4F297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69918" y="856482"/>
                  <a:ext cx="40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9DE1BB8-6D64-867A-28B8-38BCC555F9E1}"/>
                    </a:ext>
                  </a:extLst>
                </p14:cNvPr>
                <p14:cNvContentPartPr/>
                <p14:nvPr/>
              </p14:nvContentPartPr>
              <p14:xfrm>
                <a:off x="10128518" y="842802"/>
                <a:ext cx="116640" cy="16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9DE1BB8-6D64-867A-28B8-38BCC555F9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19518" y="834162"/>
                  <a:ext cx="134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3060857-4F6B-D4CB-9BC8-57837D3C0A13}"/>
                    </a:ext>
                  </a:extLst>
                </p14:cNvPr>
                <p14:cNvContentPartPr/>
                <p14:nvPr/>
              </p14:nvContentPartPr>
              <p14:xfrm>
                <a:off x="10337318" y="898962"/>
                <a:ext cx="26640" cy="6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3060857-4F6B-D4CB-9BC8-57837D3C0A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28318" y="890322"/>
                  <a:ext cx="44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20C699-001B-2898-A290-153CFE612F34}"/>
                    </a:ext>
                  </a:extLst>
                </p14:cNvPr>
                <p14:cNvContentPartPr/>
                <p14:nvPr/>
              </p14:nvContentPartPr>
              <p14:xfrm>
                <a:off x="10403918" y="884922"/>
                <a:ext cx="85680" cy="97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20C699-001B-2898-A290-153CFE612F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95278" y="875922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9D8BB19-EAED-2CF1-F5C2-A17ADCAE8FE8}"/>
                    </a:ext>
                  </a:extLst>
                </p14:cNvPr>
                <p14:cNvContentPartPr/>
                <p14:nvPr/>
              </p14:nvContentPartPr>
              <p14:xfrm>
                <a:off x="10226078" y="859002"/>
                <a:ext cx="143280" cy="147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9D8BB19-EAED-2CF1-F5C2-A17ADCAE8FE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17078" y="850002"/>
                  <a:ext cx="160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3E2AE31-238F-2778-E09D-B59962AF841E}"/>
                    </a:ext>
                  </a:extLst>
                </p14:cNvPr>
                <p14:cNvContentPartPr/>
                <p14:nvPr/>
              </p14:nvContentPartPr>
              <p14:xfrm>
                <a:off x="10257038" y="942522"/>
                <a:ext cx="91080" cy="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3E2AE31-238F-2778-E09D-B59962AF84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48398" y="933522"/>
                  <a:ext cx="108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C86777F-FC23-787A-FA8C-94A6E3CCE14F}"/>
                    </a:ext>
                  </a:extLst>
                </p14:cNvPr>
                <p14:cNvContentPartPr/>
                <p14:nvPr/>
              </p14:nvContentPartPr>
              <p14:xfrm>
                <a:off x="10520918" y="856482"/>
                <a:ext cx="154080" cy="110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C86777F-FC23-787A-FA8C-94A6E3CCE1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12278" y="847842"/>
                  <a:ext cx="171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98C0381-0B47-9B24-3132-38E7FD67B534}"/>
                    </a:ext>
                  </a:extLst>
                </p14:cNvPr>
                <p14:cNvContentPartPr/>
                <p14:nvPr/>
              </p14:nvContentPartPr>
              <p14:xfrm>
                <a:off x="10800638" y="756762"/>
                <a:ext cx="119880" cy="214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98C0381-0B47-9B24-3132-38E7FD67B5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1998" y="748122"/>
                  <a:ext cx="137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F56D2E0-8A4C-5F5C-D45F-6237004C0392}"/>
                    </a:ext>
                  </a:extLst>
                </p14:cNvPr>
                <p14:cNvContentPartPr/>
                <p14:nvPr/>
              </p14:nvContentPartPr>
              <p14:xfrm>
                <a:off x="10919798" y="811842"/>
                <a:ext cx="103680" cy="89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F56D2E0-8A4C-5F5C-D45F-6237004C03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11158" y="803202"/>
                  <a:ext cx="121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67DC89D-E726-1E87-C842-6E761B964199}"/>
                    </a:ext>
                  </a:extLst>
                </p14:cNvPr>
                <p14:cNvContentPartPr/>
                <p14:nvPr/>
              </p14:nvContentPartPr>
              <p14:xfrm>
                <a:off x="11052278" y="837042"/>
                <a:ext cx="99360" cy="58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67DC89D-E726-1E87-C842-6E761B9641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43638" y="828042"/>
                  <a:ext cx="117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0E6CBE9-6E06-15FF-A419-F5C453C6558A}"/>
                    </a:ext>
                  </a:extLst>
                </p14:cNvPr>
                <p14:cNvContentPartPr/>
                <p14:nvPr/>
              </p14:nvContentPartPr>
              <p14:xfrm>
                <a:off x="11055878" y="791322"/>
                <a:ext cx="123120" cy="51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0E6CBE9-6E06-15FF-A419-F5C453C655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46878" y="782682"/>
                  <a:ext cx="14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57CB05-8499-9770-013E-61848BE9ED6D}"/>
                    </a:ext>
                  </a:extLst>
                </p14:cNvPr>
                <p14:cNvContentPartPr/>
                <p14:nvPr/>
              </p14:nvContentPartPr>
              <p14:xfrm>
                <a:off x="11176838" y="825882"/>
                <a:ext cx="122760" cy="67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57CB05-8499-9770-013E-61848BE9ED6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67838" y="816882"/>
                  <a:ext cx="140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1D597D2-FE5B-7BEF-49D2-E15371038C5D}"/>
                    </a:ext>
                  </a:extLst>
                </p14:cNvPr>
                <p14:cNvContentPartPr/>
                <p14:nvPr/>
              </p14:nvContentPartPr>
              <p14:xfrm>
                <a:off x="11384558" y="837042"/>
                <a:ext cx="12240" cy="60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1D597D2-FE5B-7BEF-49D2-E15371038C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75918" y="828402"/>
                  <a:ext cx="29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441576-3403-FE8E-1E73-8D295E4FF838}"/>
                    </a:ext>
                  </a:extLst>
                </p14:cNvPr>
                <p14:cNvContentPartPr/>
                <p14:nvPr/>
              </p14:nvContentPartPr>
              <p14:xfrm>
                <a:off x="11323358" y="791322"/>
                <a:ext cx="239040" cy="79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441576-3403-FE8E-1E73-8D295E4FF83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14358" y="782682"/>
                  <a:ext cx="256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FEFC2E-1D38-937C-D981-CBD32D38C4B0}"/>
                    </a:ext>
                  </a:extLst>
                </p14:cNvPr>
                <p14:cNvContentPartPr/>
                <p14:nvPr/>
              </p14:nvContentPartPr>
              <p14:xfrm>
                <a:off x="11620358" y="748842"/>
                <a:ext cx="54360" cy="185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FEFC2E-1D38-937C-D981-CBD32D38C4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11718" y="739842"/>
                  <a:ext cx="7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0EA91E-7698-ADE5-C836-DFE1C001135E}"/>
                    </a:ext>
                  </a:extLst>
                </p14:cNvPr>
                <p14:cNvContentPartPr/>
                <p14:nvPr/>
              </p14:nvContentPartPr>
              <p14:xfrm>
                <a:off x="10319771" y="1118955"/>
                <a:ext cx="129960" cy="128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0EA91E-7698-ADE5-C836-DFE1C00113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10771" y="1109955"/>
                  <a:ext cx="14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BAEA6F6-3A1D-6487-5426-082C1B4B09B6}"/>
                    </a:ext>
                  </a:extLst>
                </p14:cNvPr>
                <p14:cNvContentPartPr/>
                <p14:nvPr/>
              </p14:nvContentPartPr>
              <p14:xfrm>
                <a:off x="10345331" y="1208955"/>
                <a:ext cx="102600" cy="12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BAEA6F6-3A1D-6487-5426-082C1B4B09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36331" y="1199955"/>
                  <a:ext cx="12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CC601F6-DE90-782C-4AC4-716980418F46}"/>
                    </a:ext>
                  </a:extLst>
                </p14:cNvPr>
                <p14:cNvContentPartPr/>
                <p14:nvPr/>
              </p14:nvContentPartPr>
              <p14:xfrm>
                <a:off x="10477451" y="1126515"/>
                <a:ext cx="256680" cy="113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CC601F6-DE90-782C-4AC4-716980418F4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68451" y="1117515"/>
                  <a:ext cx="274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F02FE6B-89E8-85C4-4846-8D33B90C2621}"/>
                    </a:ext>
                  </a:extLst>
                </p14:cNvPr>
                <p14:cNvContentPartPr/>
                <p14:nvPr/>
              </p14:nvContentPartPr>
              <p14:xfrm>
                <a:off x="10818731" y="1085475"/>
                <a:ext cx="5760" cy="71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F02FE6B-89E8-85C4-4846-8D33B90C26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09731" y="1076475"/>
                  <a:ext cx="23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E941836-A60A-C42C-081C-17A56F196EC4}"/>
                    </a:ext>
                  </a:extLst>
                </p14:cNvPr>
                <p14:cNvContentPartPr/>
                <p14:nvPr/>
              </p14:nvContentPartPr>
              <p14:xfrm>
                <a:off x="11037251" y="1071435"/>
                <a:ext cx="42480" cy="123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E941836-A60A-C42C-081C-17A56F196E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28611" y="1062435"/>
                  <a:ext cx="6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91B71F9-C802-6388-BE20-AA483457D4EA}"/>
                    </a:ext>
                  </a:extLst>
                </p14:cNvPr>
                <p14:cNvContentPartPr/>
                <p14:nvPr/>
              </p14:nvContentPartPr>
              <p14:xfrm>
                <a:off x="11032211" y="1072515"/>
                <a:ext cx="177120" cy="168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91B71F9-C802-6388-BE20-AA483457D4E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23211" y="1063875"/>
                  <a:ext cx="194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B14137C-368D-2D18-E3AE-1C97CA167D95}"/>
                    </a:ext>
                  </a:extLst>
                </p14:cNvPr>
                <p14:cNvContentPartPr/>
                <p14:nvPr/>
              </p14:nvContentPartPr>
              <p14:xfrm>
                <a:off x="11210771" y="1091595"/>
                <a:ext cx="133920" cy="107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B14137C-368D-2D18-E3AE-1C97CA167D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01771" y="1082955"/>
                  <a:ext cx="151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95FBD3-72FE-6E79-9852-77BFBE448BB0}"/>
                    </a:ext>
                  </a:extLst>
                </p14:cNvPr>
                <p14:cNvContentPartPr/>
                <p14:nvPr/>
              </p14:nvContentPartPr>
              <p14:xfrm>
                <a:off x="11594891" y="1067835"/>
                <a:ext cx="75240" cy="56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95FBD3-72FE-6E79-9852-77BFBE448B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586251" y="1059195"/>
                  <a:ext cx="92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FFDD6F-A584-56D6-72F4-8D55BDB5FEAB}"/>
                    </a:ext>
                  </a:extLst>
                </p14:cNvPr>
                <p14:cNvContentPartPr/>
                <p14:nvPr/>
              </p14:nvContentPartPr>
              <p14:xfrm>
                <a:off x="11604251" y="1009155"/>
                <a:ext cx="78840" cy="27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FFDD6F-A584-56D6-72F4-8D55BDB5FEA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95611" y="1000515"/>
                  <a:ext cx="96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472D51-D49D-C0B6-3A94-20A49997F96F}"/>
                    </a:ext>
                  </a:extLst>
                </p14:cNvPr>
                <p14:cNvContentPartPr/>
                <p14:nvPr/>
              </p14:nvContentPartPr>
              <p14:xfrm>
                <a:off x="11571491" y="1074315"/>
                <a:ext cx="104040" cy="1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472D51-D49D-C0B6-3A94-20A49997F9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562851" y="1065315"/>
                  <a:ext cx="121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2C1EFD-818B-4165-C88D-17857D65E664}"/>
                    </a:ext>
                  </a:extLst>
                </p14:cNvPr>
                <p14:cNvContentPartPr/>
                <p14:nvPr/>
              </p14:nvContentPartPr>
              <p14:xfrm>
                <a:off x="10252878" y="1382612"/>
                <a:ext cx="96480" cy="119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2C1EFD-818B-4165-C88D-17857D65E6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43878" y="1373972"/>
                  <a:ext cx="114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F719130-879F-2A3F-BB67-81384FF5110A}"/>
                    </a:ext>
                  </a:extLst>
                </p14:cNvPr>
                <p14:cNvContentPartPr/>
                <p14:nvPr/>
              </p14:nvContentPartPr>
              <p14:xfrm>
                <a:off x="10369878" y="1389812"/>
                <a:ext cx="43200" cy="77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F719130-879F-2A3F-BB67-81384FF511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60878" y="1380812"/>
                  <a:ext cx="60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99014FB-3FEA-95DF-C126-076BD3A843D5}"/>
                    </a:ext>
                  </a:extLst>
                </p14:cNvPr>
                <p14:cNvContentPartPr/>
                <p14:nvPr/>
              </p14:nvContentPartPr>
              <p14:xfrm>
                <a:off x="10710798" y="1361012"/>
                <a:ext cx="122400" cy="103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99014FB-3FEA-95DF-C126-076BD3A843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01798" y="1352372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BABB70-615A-D020-8DDF-6F5BCFB3A2B9}"/>
                    </a:ext>
                  </a:extLst>
                </p14:cNvPr>
                <p14:cNvContentPartPr/>
                <p14:nvPr/>
              </p14:nvContentPartPr>
              <p14:xfrm>
                <a:off x="10879998" y="1365692"/>
                <a:ext cx="96840" cy="98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BABB70-615A-D020-8DDF-6F5BCFB3A2B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71358" y="1357052"/>
                  <a:ext cx="114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8DBDE5-59A9-A9EF-365C-528EB9BD0509}"/>
                    </a:ext>
                  </a:extLst>
                </p14:cNvPr>
                <p14:cNvContentPartPr/>
                <p14:nvPr/>
              </p14:nvContentPartPr>
              <p14:xfrm>
                <a:off x="10958838" y="1361012"/>
                <a:ext cx="92520" cy="131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8DBDE5-59A9-A9EF-365C-528EB9BD050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49838" y="1352012"/>
                  <a:ext cx="110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D083B5-52B8-5455-B0FF-EA2E99B58B00}"/>
                    </a:ext>
                  </a:extLst>
                </p14:cNvPr>
                <p14:cNvContentPartPr/>
                <p14:nvPr/>
              </p14:nvContentPartPr>
              <p14:xfrm>
                <a:off x="11095998" y="1420052"/>
                <a:ext cx="93600" cy="66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D083B5-52B8-5455-B0FF-EA2E99B58B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086998" y="1411412"/>
                  <a:ext cx="111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F5D4438-FA1D-F85E-C009-DD15D7209160}"/>
                    </a:ext>
                  </a:extLst>
                </p14:cNvPr>
                <p14:cNvContentPartPr/>
                <p14:nvPr/>
              </p14:nvContentPartPr>
              <p14:xfrm>
                <a:off x="11093118" y="1357772"/>
                <a:ext cx="102600" cy="58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F5D4438-FA1D-F85E-C009-DD15D720916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84118" y="1348772"/>
                  <a:ext cx="120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0EE58C6-2732-D180-6BDD-3A14B6A34E8C}"/>
                    </a:ext>
                  </a:extLst>
                </p14:cNvPr>
                <p14:cNvContentPartPr/>
                <p14:nvPr/>
              </p14:nvContentPartPr>
              <p14:xfrm>
                <a:off x="11254038" y="1323572"/>
                <a:ext cx="249840" cy="128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0EE58C6-2732-D180-6BDD-3A14B6A34E8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45038" y="1314572"/>
                  <a:ext cx="267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49BF092-E024-279E-C31C-770913EB8591}"/>
                    </a:ext>
                  </a:extLst>
                </p14:cNvPr>
                <p14:cNvContentPartPr/>
                <p14:nvPr/>
              </p14:nvContentPartPr>
              <p14:xfrm>
                <a:off x="11389758" y="1389092"/>
                <a:ext cx="103320" cy="4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49BF092-E024-279E-C31C-770913EB85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80758" y="1380452"/>
                  <a:ext cx="12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FD7F27B-23B5-2B17-2D90-7C92E905A872}"/>
                    </a:ext>
                  </a:extLst>
                </p14:cNvPr>
                <p14:cNvContentPartPr/>
                <p14:nvPr/>
              </p14:nvContentPartPr>
              <p14:xfrm>
                <a:off x="11702598" y="1315652"/>
                <a:ext cx="70560" cy="57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FD7F27B-23B5-2B17-2D90-7C92E905A8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693958" y="1306652"/>
                  <a:ext cx="88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0E40A93-40FF-3AAF-78B6-7025E65E3C4A}"/>
                    </a:ext>
                  </a:extLst>
                </p14:cNvPr>
                <p14:cNvContentPartPr/>
                <p14:nvPr/>
              </p14:nvContentPartPr>
              <p14:xfrm>
                <a:off x="11663718" y="1309532"/>
                <a:ext cx="102600" cy="84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0E40A93-40FF-3AAF-78B6-7025E65E3C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54718" y="1300892"/>
                  <a:ext cx="120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3E9C996-C5F4-747A-BE49-353F95537C2F}"/>
                    </a:ext>
                  </a:extLst>
                </p14:cNvPr>
                <p14:cNvContentPartPr/>
                <p14:nvPr/>
              </p14:nvContentPartPr>
              <p14:xfrm>
                <a:off x="10365558" y="1629572"/>
                <a:ext cx="277200" cy="117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3E9C996-C5F4-747A-BE49-353F95537C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56558" y="1620572"/>
                  <a:ext cx="29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248433-D7E6-CFA9-8AA4-2D95FDFF1BDD}"/>
                    </a:ext>
                  </a:extLst>
                </p14:cNvPr>
                <p14:cNvContentPartPr/>
                <p14:nvPr/>
              </p14:nvContentPartPr>
              <p14:xfrm>
                <a:off x="10568238" y="1605092"/>
                <a:ext cx="89280" cy="31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248433-D7E6-CFA9-8AA4-2D95FDFF1BD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59238" y="1596452"/>
                  <a:ext cx="106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B1A9E4-600B-B3D6-85BE-23C157F26E1A}"/>
                    </a:ext>
                  </a:extLst>
                </p14:cNvPr>
                <p14:cNvContentPartPr/>
                <p14:nvPr/>
              </p14:nvContentPartPr>
              <p14:xfrm>
                <a:off x="10549518" y="1602932"/>
                <a:ext cx="228600" cy="78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B1A9E4-600B-B3D6-85BE-23C157F26E1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40518" y="1593932"/>
                  <a:ext cx="246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D3171E8-D264-E9C3-7BB6-5172BA2CE5FD}"/>
                    </a:ext>
                  </a:extLst>
                </p14:cNvPr>
                <p14:cNvContentPartPr/>
                <p14:nvPr/>
              </p14:nvContentPartPr>
              <p14:xfrm>
                <a:off x="10692798" y="1610852"/>
                <a:ext cx="88200" cy="85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D3171E8-D264-E9C3-7BB6-5172BA2CE5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84158" y="1602212"/>
                  <a:ext cx="105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E127186-DB88-D9B2-6927-8B1B263E1021}"/>
                    </a:ext>
                  </a:extLst>
                </p14:cNvPr>
                <p14:cNvContentPartPr/>
                <p14:nvPr/>
              </p14:nvContentPartPr>
              <p14:xfrm>
                <a:off x="10801518" y="1580972"/>
                <a:ext cx="146160" cy="104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E127186-DB88-D9B2-6927-8B1B263E10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792878" y="1572332"/>
                  <a:ext cx="163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DEE1AA3-DC10-62D6-F1FD-CC1F98282C82}"/>
                    </a:ext>
                  </a:extLst>
                </p14:cNvPr>
                <p14:cNvContentPartPr/>
                <p14:nvPr/>
              </p14:nvContentPartPr>
              <p14:xfrm>
                <a:off x="11252958" y="1606892"/>
                <a:ext cx="5760" cy="94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DEE1AA3-DC10-62D6-F1FD-CC1F98282C8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243958" y="1597892"/>
                  <a:ext cx="2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D89AB4-F1A9-90F7-F3B1-6D59DAC313EB}"/>
                    </a:ext>
                  </a:extLst>
                </p14:cNvPr>
                <p14:cNvContentPartPr/>
                <p14:nvPr/>
              </p14:nvContentPartPr>
              <p14:xfrm>
                <a:off x="11187438" y="1590332"/>
                <a:ext cx="153000" cy="11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D89AB4-F1A9-90F7-F3B1-6D59DAC313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78438" y="1581692"/>
                  <a:ext cx="170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CBE6C80-33CA-8019-17E2-D2696EB350EA}"/>
                    </a:ext>
                  </a:extLst>
                </p14:cNvPr>
                <p14:cNvContentPartPr/>
                <p14:nvPr/>
              </p14:nvContentPartPr>
              <p14:xfrm>
                <a:off x="11340078" y="1589252"/>
                <a:ext cx="109800" cy="109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CBE6C80-33CA-8019-17E2-D2696EB350E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31078" y="1580612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4432ED-A2CA-34F9-3B54-EDDFB436E810}"/>
                    </a:ext>
                  </a:extLst>
                </p14:cNvPr>
                <p14:cNvContentPartPr/>
                <p14:nvPr/>
              </p14:nvContentPartPr>
              <p14:xfrm>
                <a:off x="11488758" y="1577732"/>
                <a:ext cx="86400" cy="117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4432ED-A2CA-34F9-3B54-EDDFB436E8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79758" y="1568732"/>
                  <a:ext cx="104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ABD9A5F-72A7-94B7-D6B4-406E3AA6B01E}"/>
                    </a:ext>
                  </a:extLst>
                </p14:cNvPr>
                <p14:cNvContentPartPr/>
                <p14:nvPr/>
              </p14:nvContentPartPr>
              <p14:xfrm>
                <a:off x="11608638" y="1591412"/>
                <a:ext cx="127080" cy="81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ABD9A5F-72A7-94B7-D6B4-406E3AA6B0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99638" y="1582412"/>
                  <a:ext cx="144720" cy="9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668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855627-0F5F-4BA3-9455-249090223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1" y="183644"/>
            <a:ext cx="8299403" cy="565154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6731E3F-F89A-9392-A977-BE5633CD99B1}"/>
              </a:ext>
            </a:extLst>
          </p:cNvPr>
          <p:cNvGrpSpPr/>
          <p:nvPr/>
        </p:nvGrpSpPr>
        <p:grpSpPr>
          <a:xfrm>
            <a:off x="10036878" y="157532"/>
            <a:ext cx="575640" cy="226440"/>
            <a:chOff x="10036878" y="157532"/>
            <a:chExt cx="5756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12E54E-E217-E539-26A0-85621A7F0C5D}"/>
                    </a:ext>
                  </a:extLst>
                </p14:cNvPr>
                <p14:cNvContentPartPr/>
                <p14:nvPr/>
              </p14:nvContentPartPr>
              <p14:xfrm>
                <a:off x="10040478" y="206852"/>
                <a:ext cx="158760" cy="9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12E54E-E217-E539-26A0-85621A7F0C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31478" y="198212"/>
                  <a:ext cx="176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EFC49F-0F1A-4FE2-C64D-FC2DEC083DE1}"/>
                    </a:ext>
                  </a:extLst>
                </p14:cNvPr>
                <p14:cNvContentPartPr/>
                <p14:nvPr/>
              </p14:nvContentPartPr>
              <p14:xfrm>
                <a:off x="10211478" y="216212"/>
                <a:ext cx="96480" cy="79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EFC49F-0F1A-4FE2-C64D-FC2DEC083D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02838" y="207572"/>
                  <a:ext cx="114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506DB4-E949-680F-0897-9BA923D0D229}"/>
                    </a:ext>
                  </a:extLst>
                </p14:cNvPr>
                <p14:cNvContentPartPr/>
                <p14:nvPr/>
              </p14:nvContentPartPr>
              <p14:xfrm>
                <a:off x="10301838" y="157532"/>
                <a:ext cx="12276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506DB4-E949-680F-0897-9BA923D0D2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93198" y="148892"/>
                  <a:ext cx="140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8FBE34-049F-D6ED-B0B5-4865A43D5D75}"/>
                    </a:ext>
                  </a:extLst>
                </p14:cNvPr>
                <p14:cNvContentPartPr/>
                <p14:nvPr/>
              </p14:nvContentPartPr>
              <p14:xfrm>
                <a:off x="10438278" y="198932"/>
                <a:ext cx="128520" cy="8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8FBE34-049F-D6ED-B0B5-4865A43D5D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9638" y="190292"/>
                  <a:ext cx="146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9F48D9-3BD2-F305-4B40-AD5C86AABD68}"/>
                    </a:ext>
                  </a:extLst>
                </p14:cNvPr>
                <p14:cNvContentPartPr/>
                <p14:nvPr/>
              </p14:nvContentPartPr>
              <p14:xfrm>
                <a:off x="10036878" y="359492"/>
                <a:ext cx="575640" cy="2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9F48D9-3BD2-F305-4B40-AD5C86AABD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28238" y="350492"/>
                  <a:ext cx="59328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02118B-59B0-B214-6A43-FE92A22C02C8}"/>
              </a:ext>
            </a:extLst>
          </p:cNvPr>
          <p:cNvGrpSpPr/>
          <p:nvPr/>
        </p:nvGrpSpPr>
        <p:grpSpPr>
          <a:xfrm>
            <a:off x="9647358" y="571172"/>
            <a:ext cx="111960" cy="93960"/>
            <a:chOff x="9647358" y="571172"/>
            <a:chExt cx="11196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7FB2C8-8C28-30E0-612E-F8B0C423F6E1}"/>
                    </a:ext>
                  </a:extLst>
                </p14:cNvPr>
                <p14:cNvContentPartPr/>
                <p14:nvPr/>
              </p14:nvContentPartPr>
              <p14:xfrm>
                <a:off x="9651318" y="571172"/>
                <a:ext cx="64080" cy="81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7FB2C8-8C28-30E0-612E-F8B0C423F6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42318" y="562532"/>
                  <a:ext cx="81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DF152F-5B6A-DFAB-7360-45D3B7124D3E}"/>
                    </a:ext>
                  </a:extLst>
                </p14:cNvPr>
                <p14:cNvContentPartPr/>
                <p14:nvPr/>
              </p14:nvContentPartPr>
              <p14:xfrm>
                <a:off x="9647358" y="579812"/>
                <a:ext cx="111960" cy="85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DF152F-5B6A-DFAB-7360-45D3B7124D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38358" y="571172"/>
                  <a:ext cx="1296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B07F9-7FC2-6B6C-193A-E94862643E9D}"/>
              </a:ext>
            </a:extLst>
          </p:cNvPr>
          <p:cNvGrpSpPr/>
          <p:nvPr/>
        </p:nvGrpSpPr>
        <p:grpSpPr>
          <a:xfrm>
            <a:off x="9982158" y="527252"/>
            <a:ext cx="1221120" cy="117360"/>
            <a:chOff x="9982158" y="527252"/>
            <a:chExt cx="122112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8EA9C1-E7F8-AF39-F8D9-A1844E71FD5A}"/>
                    </a:ext>
                  </a:extLst>
                </p14:cNvPr>
                <p14:cNvContentPartPr/>
                <p14:nvPr/>
              </p14:nvContentPartPr>
              <p14:xfrm>
                <a:off x="9982158" y="556052"/>
                <a:ext cx="200160" cy="8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8EA9C1-E7F8-AF39-F8D9-A1844E71FD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73518" y="547052"/>
                  <a:ext cx="217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9BD7F3-DEC5-A019-F4E5-B984291FA907}"/>
                    </a:ext>
                  </a:extLst>
                </p14:cNvPr>
                <p14:cNvContentPartPr/>
                <p14:nvPr/>
              </p14:nvContentPartPr>
              <p14:xfrm>
                <a:off x="10230558" y="562892"/>
                <a:ext cx="15480" cy="81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9BD7F3-DEC5-A019-F4E5-B984291FA9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21918" y="554252"/>
                  <a:ext cx="33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51B122-8863-9B09-3775-B3D9413437CD}"/>
                    </a:ext>
                  </a:extLst>
                </p14:cNvPr>
                <p14:cNvContentPartPr/>
                <p14:nvPr/>
              </p14:nvContentPartPr>
              <p14:xfrm>
                <a:off x="10156398" y="565412"/>
                <a:ext cx="190080" cy="5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51B122-8863-9B09-3775-B3D9413437C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47398" y="556412"/>
                  <a:ext cx="207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560203-D99E-DABE-CED3-5D628E51D8DF}"/>
                    </a:ext>
                  </a:extLst>
                </p14:cNvPr>
                <p14:cNvContentPartPr/>
                <p14:nvPr/>
              </p14:nvContentPartPr>
              <p14:xfrm>
                <a:off x="10411278" y="573692"/>
                <a:ext cx="57600" cy="54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560203-D99E-DABE-CED3-5D628E51D8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02638" y="564692"/>
                  <a:ext cx="75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8DAFEE-CA17-FC52-8D40-033981DCE07C}"/>
                    </a:ext>
                  </a:extLst>
                </p14:cNvPr>
                <p14:cNvContentPartPr/>
                <p14:nvPr/>
              </p14:nvContentPartPr>
              <p14:xfrm>
                <a:off x="10498038" y="549212"/>
                <a:ext cx="266040" cy="9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8DAFEE-CA17-FC52-8D40-033981DCE0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89038" y="540572"/>
                  <a:ext cx="283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7E990F-B9AF-1971-9C5A-153CE511E3EC}"/>
                    </a:ext>
                  </a:extLst>
                </p14:cNvPr>
                <p14:cNvContentPartPr/>
                <p14:nvPr/>
              </p14:nvContentPartPr>
              <p14:xfrm>
                <a:off x="10656438" y="543092"/>
                <a:ext cx="8280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7E990F-B9AF-1971-9C5A-153CE511E3E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47798" y="534452"/>
                  <a:ext cx="100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2CCA45-C178-3B4C-CCC3-A7C46508142F}"/>
                    </a:ext>
                  </a:extLst>
                </p14:cNvPr>
                <p14:cNvContentPartPr/>
                <p14:nvPr/>
              </p14:nvContentPartPr>
              <p14:xfrm>
                <a:off x="10632678" y="589532"/>
                <a:ext cx="77040" cy="1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2CCA45-C178-3B4C-CCC3-A7C4650814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23678" y="580532"/>
                  <a:ext cx="94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9035C0-BC65-CC32-8636-4C05F5D578E9}"/>
                    </a:ext>
                  </a:extLst>
                </p14:cNvPr>
                <p14:cNvContentPartPr/>
                <p14:nvPr/>
              </p14:nvContentPartPr>
              <p14:xfrm>
                <a:off x="10976118" y="527252"/>
                <a:ext cx="227160" cy="90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9035C0-BC65-CC32-8636-4C05F5D578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967118" y="518612"/>
                  <a:ext cx="244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E0A147-BBE6-4F2F-86BE-9C0698476FEF}"/>
                    </a:ext>
                  </a:extLst>
                </p14:cNvPr>
                <p14:cNvContentPartPr/>
                <p14:nvPr/>
              </p14:nvContentPartPr>
              <p14:xfrm>
                <a:off x="10813038" y="540212"/>
                <a:ext cx="131760" cy="10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E0A147-BBE6-4F2F-86BE-9C0698476F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04398" y="531212"/>
                  <a:ext cx="1494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B6C8BC-9CCF-9ED5-517D-D2FCDB295998}"/>
              </a:ext>
            </a:extLst>
          </p:cNvPr>
          <p:cNvGrpSpPr/>
          <p:nvPr/>
        </p:nvGrpSpPr>
        <p:grpSpPr>
          <a:xfrm>
            <a:off x="9779118" y="778892"/>
            <a:ext cx="859680" cy="115560"/>
            <a:chOff x="9779118" y="778892"/>
            <a:chExt cx="8596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54E535-EB60-CDD3-53CC-9C0A912353E7}"/>
                    </a:ext>
                  </a:extLst>
                </p14:cNvPr>
                <p14:cNvContentPartPr/>
                <p14:nvPr/>
              </p14:nvContentPartPr>
              <p14:xfrm>
                <a:off x="9779118" y="797612"/>
                <a:ext cx="160920" cy="86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54E535-EB60-CDD3-53CC-9C0A912353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70118" y="788972"/>
                  <a:ext cx="178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ADE06B-4494-6849-0D2E-3B34ECA039D5}"/>
                    </a:ext>
                  </a:extLst>
                </p14:cNvPr>
                <p14:cNvContentPartPr/>
                <p14:nvPr/>
              </p14:nvContentPartPr>
              <p14:xfrm>
                <a:off x="9996198" y="822092"/>
                <a:ext cx="166680" cy="7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ADE06B-4494-6849-0D2E-3B34ECA039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87558" y="813092"/>
                  <a:ext cx="184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6A4172-1EF3-BD00-0C24-EB2213B08AB9}"/>
                    </a:ext>
                  </a:extLst>
                </p14:cNvPr>
                <p14:cNvContentPartPr/>
                <p14:nvPr/>
              </p14:nvContentPartPr>
              <p14:xfrm>
                <a:off x="10163238" y="798332"/>
                <a:ext cx="123840" cy="9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6A4172-1EF3-BD00-0C24-EB2213B08A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54598" y="789332"/>
                  <a:ext cx="141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D91E4C-0273-B1F9-10B8-90FF70F53262}"/>
                    </a:ext>
                  </a:extLst>
                </p14:cNvPr>
                <p14:cNvContentPartPr/>
                <p14:nvPr/>
              </p14:nvContentPartPr>
              <p14:xfrm>
                <a:off x="10210758" y="778892"/>
                <a:ext cx="161280" cy="2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D91E4C-0273-B1F9-10B8-90FF70F532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01758" y="770252"/>
                  <a:ext cx="178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305F50-A4D6-88D7-CAB2-8C05AA02F24F}"/>
                    </a:ext>
                  </a:extLst>
                </p14:cNvPr>
                <p14:cNvContentPartPr/>
                <p14:nvPr/>
              </p14:nvContentPartPr>
              <p14:xfrm>
                <a:off x="10377798" y="819932"/>
                <a:ext cx="96480" cy="73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305F50-A4D6-88D7-CAB2-8C05AA02F2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68798" y="810932"/>
                  <a:ext cx="114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26F9CF-5A7C-59F3-CA27-C0CA46A5E1C1}"/>
                    </a:ext>
                  </a:extLst>
                </p14:cNvPr>
                <p14:cNvContentPartPr/>
                <p14:nvPr/>
              </p14:nvContentPartPr>
              <p14:xfrm>
                <a:off x="10634478" y="809492"/>
                <a:ext cx="4320" cy="1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26F9CF-5A7C-59F3-CA27-C0CA46A5E1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25478" y="800492"/>
                  <a:ext cx="21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CF634B-3810-1294-83E7-4BAB75606996}"/>
                    </a:ext>
                  </a:extLst>
                </p14:cNvPr>
                <p14:cNvContentPartPr/>
                <p14:nvPr/>
              </p14:nvContentPartPr>
              <p14:xfrm>
                <a:off x="10627278" y="860252"/>
                <a:ext cx="3960" cy="3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CF634B-3810-1294-83E7-4BAB756069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18638" y="851612"/>
                  <a:ext cx="216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26792F-5395-5077-215E-7AF57FA5CDDF}"/>
              </a:ext>
            </a:extLst>
          </p:cNvPr>
          <p:cNvGrpSpPr/>
          <p:nvPr/>
        </p:nvGrpSpPr>
        <p:grpSpPr>
          <a:xfrm>
            <a:off x="11031558" y="728132"/>
            <a:ext cx="194040" cy="165960"/>
            <a:chOff x="11031558" y="728132"/>
            <a:chExt cx="1940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B84B58-9FD8-F351-B987-FDCFDA8C48BD}"/>
                    </a:ext>
                  </a:extLst>
                </p14:cNvPr>
                <p14:cNvContentPartPr/>
                <p14:nvPr/>
              </p14:nvContentPartPr>
              <p14:xfrm>
                <a:off x="11031558" y="728132"/>
                <a:ext cx="135720" cy="16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B84B58-9FD8-F351-B987-FDCFDA8C48B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22558" y="719132"/>
                  <a:ext cx="153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5D6058-FFE5-ED2D-F609-553A443084CC}"/>
                    </a:ext>
                  </a:extLst>
                </p14:cNvPr>
                <p14:cNvContentPartPr/>
                <p14:nvPr/>
              </p14:nvContentPartPr>
              <p14:xfrm>
                <a:off x="11099598" y="826412"/>
                <a:ext cx="12600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5D6058-FFE5-ED2D-F609-553A443084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90598" y="817412"/>
                  <a:ext cx="143640" cy="8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33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black text&#10;&#10;Description automatically generated">
            <a:extLst>
              <a:ext uri="{FF2B5EF4-FFF2-40B4-BE49-F238E27FC236}">
                <a16:creationId xmlns:a16="http://schemas.microsoft.com/office/drawing/2014/main" id="{F36C8C50-1190-4093-9C8D-AD8502DAF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34" y="145739"/>
            <a:ext cx="8157534" cy="5736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25CFE1-E036-0F8D-D127-6ADD884F458A}"/>
                  </a:ext>
                </a:extLst>
              </p14:cNvPr>
              <p14:cNvContentPartPr/>
              <p14:nvPr/>
            </p14:nvContentPartPr>
            <p14:xfrm>
              <a:off x="4201278" y="721292"/>
              <a:ext cx="276840" cy="82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25CFE1-E036-0F8D-D127-6ADD884F4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2638" y="712292"/>
                <a:ext cx="2944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C97C37-0F0D-E1A6-09BA-EC03D28080C3}"/>
                  </a:ext>
                </a:extLst>
              </p14:cNvPr>
              <p14:cNvContentPartPr/>
              <p14:nvPr/>
            </p14:nvContentPartPr>
            <p14:xfrm>
              <a:off x="4209918" y="877172"/>
              <a:ext cx="288000" cy="1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C97C37-0F0D-E1A6-09BA-EC03D28080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278" y="868172"/>
                <a:ext cx="30564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49EBF-9945-B521-383E-03FF06D5E7A9}"/>
              </a:ext>
            </a:extLst>
          </p:cNvPr>
          <p:cNvGrpSpPr/>
          <p:nvPr/>
        </p:nvGrpSpPr>
        <p:grpSpPr>
          <a:xfrm>
            <a:off x="4881318" y="686012"/>
            <a:ext cx="591840" cy="205560"/>
            <a:chOff x="4881318" y="686012"/>
            <a:chExt cx="59184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1C9644-0460-924D-9BB0-3B03E6295BAF}"/>
                    </a:ext>
                  </a:extLst>
                </p14:cNvPr>
                <p14:cNvContentPartPr/>
                <p14:nvPr/>
              </p14:nvContentPartPr>
              <p14:xfrm>
                <a:off x="4955478" y="765932"/>
                <a:ext cx="4068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1C9644-0460-924D-9BB0-3B03E6295B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6838" y="757292"/>
                  <a:ext cx="58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24271E-AC2D-143C-C986-C2245A47BBDC}"/>
                    </a:ext>
                  </a:extLst>
                </p14:cNvPr>
                <p14:cNvContentPartPr/>
                <p14:nvPr/>
              </p14:nvContentPartPr>
              <p14:xfrm>
                <a:off x="4881318" y="732092"/>
                <a:ext cx="180720" cy="1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24271E-AC2D-143C-C986-C2245A47BB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72318" y="723452"/>
                  <a:ext cx="198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582379-FCF0-E833-0C68-B7F5A1E6487A}"/>
                    </a:ext>
                  </a:extLst>
                </p14:cNvPr>
                <p14:cNvContentPartPr/>
                <p14:nvPr/>
              </p14:nvContentPartPr>
              <p14:xfrm>
                <a:off x="5337798" y="777812"/>
                <a:ext cx="15480" cy="9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582379-FCF0-E833-0C68-B7F5A1E648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28798" y="768812"/>
                  <a:ext cx="3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698E55-FDB6-9957-36C1-18928C248142}"/>
                    </a:ext>
                  </a:extLst>
                </p14:cNvPr>
                <p14:cNvContentPartPr/>
                <p14:nvPr/>
              </p14:nvContentPartPr>
              <p14:xfrm>
                <a:off x="5333478" y="686012"/>
                <a:ext cx="139680" cy="11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698E55-FDB6-9957-36C1-18928C2481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24838" y="677012"/>
                  <a:ext cx="157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4FB326-8B7E-3158-AC0C-19AE48BAE555}"/>
                    </a:ext>
                  </a:extLst>
                </p14:cNvPr>
                <p14:cNvContentPartPr/>
                <p14:nvPr/>
              </p14:nvContentPartPr>
              <p14:xfrm>
                <a:off x="5126838" y="740732"/>
                <a:ext cx="140760" cy="12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4FB326-8B7E-3158-AC0C-19AE48BAE5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18198" y="732092"/>
                  <a:ext cx="1584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41E9D7-2955-17D8-2A52-528EE3F751FC}"/>
              </a:ext>
            </a:extLst>
          </p:cNvPr>
          <p:cNvGrpSpPr/>
          <p:nvPr/>
        </p:nvGrpSpPr>
        <p:grpSpPr>
          <a:xfrm>
            <a:off x="6136998" y="753692"/>
            <a:ext cx="277560" cy="109800"/>
            <a:chOff x="6136998" y="753692"/>
            <a:chExt cx="27756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F93167-A7AE-6F15-65B0-F3D5D62B4DB3}"/>
                    </a:ext>
                  </a:extLst>
                </p14:cNvPr>
                <p14:cNvContentPartPr/>
                <p14:nvPr/>
              </p14:nvContentPartPr>
              <p14:xfrm>
                <a:off x="6136998" y="753692"/>
                <a:ext cx="254520" cy="10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F93167-A7AE-6F15-65B0-F3D5D62B4D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27998" y="745052"/>
                  <a:ext cx="272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E02201-A33E-2E8B-F862-4D1F6515A6CA}"/>
                    </a:ext>
                  </a:extLst>
                </p14:cNvPr>
                <p14:cNvContentPartPr/>
                <p14:nvPr/>
              </p14:nvContentPartPr>
              <p14:xfrm>
                <a:off x="6300798" y="826772"/>
                <a:ext cx="113760" cy="2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E02201-A33E-2E8B-F862-4D1F6515A6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91798" y="818132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3B89D4-999A-AD34-596D-2F094B9626FE}"/>
              </a:ext>
            </a:extLst>
          </p:cNvPr>
          <p:cNvGrpSpPr/>
          <p:nvPr/>
        </p:nvGrpSpPr>
        <p:grpSpPr>
          <a:xfrm>
            <a:off x="6833238" y="642452"/>
            <a:ext cx="298800" cy="198000"/>
            <a:chOff x="6833238" y="642452"/>
            <a:chExt cx="2988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40E551-D8B5-EBB7-9F26-A128FE79063D}"/>
                    </a:ext>
                  </a:extLst>
                </p14:cNvPr>
                <p14:cNvContentPartPr/>
                <p14:nvPr/>
              </p14:nvContentPartPr>
              <p14:xfrm>
                <a:off x="6865278" y="723812"/>
                <a:ext cx="19080" cy="11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40E551-D8B5-EBB7-9F26-A128FE7906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6638" y="715172"/>
                  <a:ext cx="36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617B64-23F8-F473-0849-E728BA9A9F0E}"/>
                    </a:ext>
                  </a:extLst>
                </p14:cNvPr>
                <p14:cNvContentPartPr/>
                <p14:nvPr/>
              </p14:nvContentPartPr>
              <p14:xfrm>
                <a:off x="6833238" y="642452"/>
                <a:ext cx="134280" cy="12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617B64-23F8-F473-0849-E728BA9A9F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24598" y="633812"/>
                  <a:ext cx="151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A63CDF2-0BBB-53D1-79DB-15ADFCEC5877}"/>
                    </a:ext>
                  </a:extLst>
                </p14:cNvPr>
                <p14:cNvContentPartPr/>
                <p14:nvPr/>
              </p14:nvContentPartPr>
              <p14:xfrm>
                <a:off x="6997038" y="709772"/>
                <a:ext cx="120240" cy="13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A63CDF2-0BBB-53D1-79DB-15ADFCEC58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8398" y="700772"/>
                  <a:ext cx="137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355F01-A0F8-76D0-FE14-5D9A4910D939}"/>
                    </a:ext>
                  </a:extLst>
                </p14:cNvPr>
                <p14:cNvContentPartPr/>
                <p14:nvPr/>
              </p14:nvContentPartPr>
              <p14:xfrm>
                <a:off x="7010718" y="797612"/>
                <a:ext cx="121320" cy="1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355F01-A0F8-76D0-FE14-5D9A4910D9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01718" y="788972"/>
                  <a:ext cx="1389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086324-2FC7-CDCA-BB6C-E17A2CC9927A}"/>
              </a:ext>
            </a:extLst>
          </p:cNvPr>
          <p:cNvGrpSpPr/>
          <p:nvPr/>
        </p:nvGrpSpPr>
        <p:grpSpPr>
          <a:xfrm>
            <a:off x="7394118" y="659012"/>
            <a:ext cx="1350360" cy="173160"/>
            <a:chOff x="7394118" y="659012"/>
            <a:chExt cx="135036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593D94-7F03-66C6-48E7-EE7CCB25BB5D}"/>
                    </a:ext>
                  </a:extLst>
                </p14:cNvPr>
                <p14:cNvContentPartPr/>
                <p14:nvPr/>
              </p14:nvContentPartPr>
              <p14:xfrm>
                <a:off x="7394118" y="687092"/>
                <a:ext cx="113400" cy="122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593D94-7F03-66C6-48E7-EE7CCB25BB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85118" y="678092"/>
                  <a:ext cx="131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0AF626-F628-09C7-39DA-B6CA6BEA3AC4}"/>
                    </a:ext>
                  </a:extLst>
                </p14:cNvPr>
                <p14:cNvContentPartPr/>
                <p14:nvPr/>
              </p14:nvContentPartPr>
              <p14:xfrm>
                <a:off x="7542438" y="739292"/>
                <a:ext cx="145080" cy="8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0AF626-F628-09C7-39DA-B6CA6BEA3A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33438" y="730292"/>
                  <a:ext cx="162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3DB44D-9E97-5E1E-182F-9EEC822168CC}"/>
                    </a:ext>
                  </a:extLst>
                </p14:cNvPr>
                <p14:cNvContentPartPr/>
                <p14:nvPr/>
              </p14:nvContentPartPr>
              <p14:xfrm>
                <a:off x="7670598" y="728492"/>
                <a:ext cx="183600" cy="103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3DB44D-9E97-5E1E-182F-9EEC822168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61598" y="719492"/>
                  <a:ext cx="201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8C3FDF-765F-71AA-697F-D89782177D78}"/>
                    </a:ext>
                  </a:extLst>
                </p14:cNvPr>
                <p14:cNvContentPartPr/>
                <p14:nvPr/>
              </p14:nvContentPartPr>
              <p14:xfrm>
                <a:off x="8052558" y="703292"/>
                <a:ext cx="38880" cy="109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8C3FDF-765F-71AA-697F-D89782177D7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43918" y="694652"/>
                  <a:ext cx="56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2518C2-2DCC-E8A5-4B9F-79B7C4D9C057}"/>
                    </a:ext>
                  </a:extLst>
                </p14:cNvPr>
                <p14:cNvContentPartPr/>
                <p14:nvPr/>
              </p14:nvContentPartPr>
              <p14:xfrm>
                <a:off x="7996038" y="659012"/>
                <a:ext cx="269640" cy="10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2518C2-2DCC-E8A5-4B9F-79B7C4D9C0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87038" y="650012"/>
                  <a:ext cx="287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05FC7F-F2DA-D00B-1ABF-CD8924A93D29}"/>
                    </a:ext>
                  </a:extLst>
                </p14:cNvPr>
                <p14:cNvContentPartPr/>
                <p14:nvPr/>
              </p14:nvContentPartPr>
              <p14:xfrm>
                <a:off x="8412558" y="662972"/>
                <a:ext cx="200520" cy="16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05FC7F-F2DA-D00B-1ABF-CD8924A93D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3558" y="654332"/>
                  <a:ext cx="218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9B9DAC-CEBE-94A0-A9F9-1C70D34BB2E4}"/>
                    </a:ext>
                  </a:extLst>
                </p14:cNvPr>
                <p14:cNvContentPartPr/>
                <p14:nvPr/>
              </p14:nvContentPartPr>
              <p14:xfrm>
                <a:off x="8619198" y="720932"/>
                <a:ext cx="12528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9B9DAC-CEBE-94A0-A9F9-1C70D34BB2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10558" y="711932"/>
                  <a:ext cx="142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9503DC-78EE-E6B6-CAB9-3AAFCAA6E440}"/>
                    </a:ext>
                  </a:extLst>
                </p14:cNvPr>
                <p14:cNvContentPartPr/>
                <p14:nvPr/>
              </p14:nvContentPartPr>
              <p14:xfrm>
                <a:off x="8493918" y="683492"/>
                <a:ext cx="18360" cy="141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9503DC-78EE-E6B6-CAB9-3AAFCAA6E44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84918" y="674852"/>
                  <a:ext cx="3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9D637E-F735-4988-7D77-A85B7ED82603}"/>
                    </a:ext>
                  </a:extLst>
                </p14:cNvPr>
                <p14:cNvContentPartPr/>
                <p14:nvPr/>
              </p14:nvContentPartPr>
              <p14:xfrm>
                <a:off x="8279718" y="722372"/>
                <a:ext cx="112680" cy="87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9D637E-F735-4988-7D77-A85B7ED826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71078" y="713732"/>
                  <a:ext cx="1303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C44DBC-5143-C601-5DB5-420416B4FEFC}"/>
              </a:ext>
            </a:extLst>
          </p:cNvPr>
          <p:cNvGrpSpPr/>
          <p:nvPr/>
        </p:nvGrpSpPr>
        <p:grpSpPr>
          <a:xfrm>
            <a:off x="9183678" y="680612"/>
            <a:ext cx="219240" cy="132120"/>
            <a:chOff x="9183678" y="680612"/>
            <a:chExt cx="219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E2E76E-FCE4-53DE-CD61-3686E593AF86}"/>
                    </a:ext>
                  </a:extLst>
                </p14:cNvPr>
                <p14:cNvContentPartPr/>
                <p14:nvPr/>
              </p14:nvContentPartPr>
              <p14:xfrm>
                <a:off x="9183678" y="680612"/>
                <a:ext cx="150480" cy="13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E2E76E-FCE4-53DE-CD61-3686E593AF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75038" y="671612"/>
                  <a:ext cx="168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D89FAD-B9DE-38BB-9B04-D6D6CF4D5D8B}"/>
                    </a:ext>
                  </a:extLst>
                </p14:cNvPr>
                <p14:cNvContentPartPr/>
                <p14:nvPr/>
              </p14:nvContentPartPr>
              <p14:xfrm>
                <a:off x="9378078" y="713372"/>
                <a:ext cx="24840" cy="78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D89FAD-B9DE-38BB-9B04-D6D6CF4D5D8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69078" y="704732"/>
                  <a:ext cx="424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5686A8-EE98-3711-30F1-705600681998}"/>
              </a:ext>
            </a:extLst>
          </p:cNvPr>
          <p:cNvGrpSpPr/>
          <p:nvPr/>
        </p:nvGrpSpPr>
        <p:grpSpPr>
          <a:xfrm>
            <a:off x="9771198" y="653252"/>
            <a:ext cx="685440" cy="152640"/>
            <a:chOff x="9771198" y="653252"/>
            <a:chExt cx="68544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CB3B902-1D4F-4B00-BF19-36AE4B094D7A}"/>
                    </a:ext>
                  </a:extLst>
                </p14:cNvPr>
                <p14:cNvContentPartPr/>
                <p14:nvPr/>
              </p14:nvContentPartPr>
              <p14:xfrm>
                <a:off x="9771198" y="653252"/>
                <a:ext cx="132120" cy="149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CB3B902-1D4F-4B00-BF19-36AE4B094D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62558" y="644252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BBA7881-3C85-D98E-022F-B75964E81E59}"/>
                    </a:ext>
                  </a:extLst>
                </p14:cNvPr>
                <p14:cNvContentPartPr/>
                <p14:nvPr/>
              </p14:nvContentPartPr>
              <p14:xfrm>
                <a:off x="9860118" y="726332"/>
                <a:ext cx="218880" cy="7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BBA7881-3C85-D98E-022F-B75964E81E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51118" y="717332"/>
                  <a:ext cx="236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3B1AA09-B63E-B0DA-462D-B81028CFD520}"/>
                    </a:ext>
                  </a:extLst>
                </p14:cNvPr>
                <p14:cNvContentPartPr/>
                <p14:nvPr/>
              </p14:nvContentPartPr>
              <p14:xfrm>
                <a:off x="10116438" y="728492"/>
                <a:ext cx="108000" cy="6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3B1AA09-B63E-B0DA-462D-B81028CFD5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07798" y="719852"/>
                  <a:ext cx="125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3E7F88-0EC5-A62E-EB17-3EE1A85DBE2C}"/>
                    </a:ext>
                  </a:extLst>
                </p14:cNvPr>
                <p14:cNvContentPartPr/>
                <p14:nvPr/>
              </p14:nvContentPartPr>
              <p14:xfrm>
                <a:off x="10136958" y="666572"/>
                <a:ext cx="97560" cy="52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3E7F88-0EC5-A62E-EB17-3EE1A85DBE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27958" y="657932"/>
                  <a:ext cx="115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2434BD4-5977-9C60-2F7C-F0C0D92936DC}"/>
                    </a:ext>
                  </a:extLst>
                </p14:cNvPr>
                <p14:cNvContentPartPr/>
                <p14:nvPr/>
              </p14:nvContentPartPr>
              <p14:xfrm>
                <a:off x="10284918" y="671252"/>
                <a:ext cx="171720" cy="126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2434BD4-5977-9C60-2F7C-F0C0D92936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75918" y="662252"/>
                  <a:ext cx="1893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1F3F53-0B37-E3DA-F22F-45BC2169E379}"/>
              </a:ext>
            </a:extLst>
          </p:cNvPr>
          <p:cNvGrpSpPr/>
          <p:nvPr/>
        </p:nvGrpSpPr>
        <p:grpSpPr>
          <a:xfrm>
            <a:off x="10716918" y="613652"/>
            <a:ext cx="563040" cy="156600"/>
            <a:chOff x="10716918" y="613652"/>
            <a:chExt cx="5630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0E9D72-3D8C-8DCE-A780-DCC428F1F185}"/>
                    </a:ext>
                  </a:extLst>
                </p14:cNvPr>
                <p14:cNvContentPartPr/>
                <p14:nvPr/>
              </p14:nvContentPartPr>
              <p14:xfrm>
                <a:off x="10812318" y="689252"/>
                <a:ext cx="47160" cy="8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0E9D72-3D8C-8DCE-A780-DCC428F1F18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03318" y="680612"/>
                  <a:ext cx="64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4E5020-849C-713D-F50D-FEE2C5AEE3AF}"/>
                    </a:ext>
                  </a:extLst>
                </p14:cNvPr>
                <p14:cNvContentPartPr/>
                <p14:nvPr/>
              </p14:nvContentPartPr>
              <p14:xfrm>
                <a:off x="10716918" y="628412"/>
                <a:ext cx="239040" cy="2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4E5020-849C-713D-F50D-FEE2C5AEE3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07918" y="619772"/>
                  <a:ext cx="256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1651CC-5D76-87EB-DA81-23B2E4FBEA97}"/>
                    </a:ext>
                  </a:extLst>
                </p14:cNvPr>
                <p14:cNvContentPartPr/>
                <p14:nvPr/>
              </p14:nvContentPartPr>
              <p14:xfrm>
                <a:off x="10954878" y="654692"/>
                <a:ext cx="218520" cy="9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1651CC-5D76-87EB-DA81-23B2E4FBEA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946238" y="646052"/>
                  <a:ext cx="236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1AD334-4EBF-B89A-F6C3-2F6CB34E9B69}"/>
                    </a:ext>
                  </a:extLst>
                </p14:cNvPr>
                <p14:cNvContentPartPr/>
                <p14:nvPr/>
              </p14:nvContentPartPr>
              <p14:xfrm>
                <a:off x="11123718" y="613652"/>
                <a:ext cx="156240" cy="7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1AD334-4EBF-B89A-F6C3-2F6CB34E9B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114718" y="605012"/>
                  <a:ext cx="1738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72F021-A214-D5E6-EDF6-C17FA22C947A}"/>
              </a:ext>
            </a:extLst>
          </p:cNvPr>
          <p:cNvGrpSpPr/>
          <p:nvPr/>
        </p:nvGrpSpPr>
        <p:grpSpPr>
          <a:xfrm>
            <a:off x="8411478" y="947012"/>
            <a:ext cx="262080" cy="126720"/>
            <a:chOff x="8411478" y="947012"/>
            <a:chExt cx="2620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FCE66CE-73E8-8683-774F-E8613304EFB6}"/>
                    </a:ext>
                  </a:extLst>
                </p14:cNvPr>
                <p14:cNvContentPartPr/>
                <p14:nvPr/>
              </p14:nvContentPartPr>
              <p14:xfrm>
                <a:off x="8411478" y="947012"/>
                <a:ext cx="29160" cy="126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FCE66CE-73E8-8683-774F-E8613304EFB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02478" y="938012"/>
                  <a:ext cx="46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FF2F4B-69E5-C237-8FE2-9BDC5DABCA0D}"/>
                    </a:ext>
                  </a:extLst>
                </p14:cNvPr>
                <p14:cNvContentPartPr/>
                <p14:nvPr/>
              </p14:nvContentPartPr>
              <p14:xfrm>
                <a:off x="8511558" y="967892"/>
                <a:ext cx="162000" cy="10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FF2F4B-69E5-C237-8FE2-9BDC5DABCA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02558" y="959252"/>
                  <a:ext cx="1796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B975584-639E-597B-06DE-637007FC8C9B}"/>
              </a:ext>
            </a:extLst>
          </p:cNvPr>
          <p:cNvGrpSpPr/>
          <p:nvPr/>
        </p:nvGrpSpPr>
        <p:grpSpPr>
          <a:xfrm>
            <a:off x="9115998" y="938012"/>
            <a:ext cx="666000" cy="159480"/>
            <a:chOff x="9115998" y="938012"/>
            <a:chExt cx="66600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9FC2BC-ABD1-73BB-8840-094FEF9F11D6}"/>
                    </a:ext>
                  </a:extLst>
                </p14:cNvPr>
                <p14:cNvContentPartPr/>
                <p14:nvPr/>
              </p14:nvContentPartPr>
              <p14:xfrm>
                <a:off x="9115998" y="949532"/>
                <a:ext cx="105840" cy="147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9FC2BC-ABD1-73BB-8840-094FEF9F11D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06998" y="940532"/>
                  <a:ext cx="123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B1466B-24B6-61C4-0E37-36C668A902D8}"/>
                    </a:ext>
                  </a:extLst>
                </p14:cNvPr>
                <p14:cNvContentPartPr/>
                <p14:nvPr/>
              </p14:nvContentPartPr>
              <p14:xfrm>
                <a:off x="9200958" y="1039892"/>
                <a:ext cx="162720" cy="30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B1466B-24B6-61C4-0E37-36C668A902D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91958" y="1031252"/>
                  <a:ext cx="180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77504A-1448-EB55-B7F7-913B75C294DF}"/>
                    </a:ext>
                  </a:extLst>
                </p14:cNvPr>
                <p14:cNvContentPartPr/>
                <p14:nvPr/>
              </p14:nvContentPartPr>
              <p14:xfrm>
                <a:off x="9304638" y="943412"/>
                <a:ext cx="94680" cy="10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77504A-1448-EB55-B7F7-913B75C294D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95998" y="934772"/>
                  <a:ext cx="112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937799-2A5B-0700-590B-62C0327415FD}"/>
                    </a:ext>
                  </a:extLst>
                </p14:cNvPr>
                <p14:cNvContentPartPr/>
                <p14:nvPr/>
              </p14:nvContentPartPr>
              <p14:xfrm>
                <a:off x="9458358" y="988412"/>
                <a:ext cx="96480" cy="78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937799-2A5B-0700-590B-62C0327415F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49358" y="979412"/>
                  <a:ext cx="114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53311B7-854B-0685-9FEC-DDDC1E3D7AAC}"/>
                    </a:ext>
                  </a:extLst>
                </p14:cNvPr>
                <p14:cNvContentPartPr/>
                <p14:nvPr/>
              </p14:nvContentPartPr>
              <p14:xfrm>
                <a:off x="9442878" y="938012"/>
                <a:ext cx="160560" cy="84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53311B7-854B-0685-9FEC-DDDC1E3D7AA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34238" y="929372"/>
                  <a:ext cx="178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BB279F-57AE-8274-466F-E829D8617C79}"/>
                    </a:ext>
                  </a:extLst>
                </p14:cNvPr>
                <p14:cNvContentPartPr/>
                <p14:nvPr/>
              </p14:nvContentPartPr>
              <p14:xfrm>
                <a:off x="9620358" y="974372"/>
                <a:ext cx="161640" cy="9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BB279F-57AE-8274-466F-E829D8617C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11718" y="965372"/>
                  <a:ext cx="1792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75F9F1-99D8-7B6D-93BF-AB968BDB08C4}"/>
              </a:ext>
            </a:extLst>
          </p:cNvPr>
          <p:cNvGrpSpPr/>
          <p:nvPr/>
        </p:nvGrpSpPr>
        <p:grpSpPr>
          <a:xfrm>
            <a:off x="10056678" y="916412"/>
            <a:ext cx="1185120" cy="167040"/>
            <a:chOff x="10056678" y="916412"/>
            <a:chExt cx="11851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0004DE-CC8C-09FB-2956-65A853B765D8}"/>
                    </a:ext>
                  </a:extLst>
                </p14:cNvPr>
                <p14:cNvContentPartPr/>
                <p14:nvPr/>
              </p14:nvContentPartPr>
              <p14:xfrm>
                <a:off x="10056678" y="968972"/>
                <a:ext cx="493200" cy="11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0004DE-CC8C-09FB-2956-65A853B765D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48038" y="959972"/>
                  <a:ext cx="510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15F64D-2FDD-E018-3CB1-A002976F4B77}"/>
                    </a:ext>
                  </a:extLst>
                </p14:cNvPr>
                <p14:cNvContentPartPr/>
                <p14:nvPr/>
              </p14:nvContentPartPr>
              <p14:xfrm>
                <a:off x="10556358" y="1013972"/>
                <a:ext cx="102240" cy="64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15F64D-2FDD-E018-3CB1-A002976F4B7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47718" y="1005332"/>
                  <a:ext cx="11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AF9006-841B-3D12-D224-10CAA4AC20E7}"/>
                    </a:ext>
                  </a:extLst>
                </p14:cNvPr>
                <p14:cNvContentPartPr/>
                <p14:nvPr/>
              </p14:nvContentPartPr>
              <p14:xfrm>
                <a:off x="10538358" y="925052"/>
                <a:ext cx="120240" cy="71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AF9006-841B-3D12-D224-10CAA4AC20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29358" y="916412"/>
                  <a:ext cx="137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C6B006D-3623-8C7E-DD00-ED2DCA1494DC}"/>
                    </a:ext>
                  </a:extLst>
                </p14:cNvPr>
                <p14:cNvContentPartPr/>
                <p14:nvPr/>
              </p14:nvContentPartPr>
              <p14:xfrm>
                <a:off x="10715118" y="972212"/>
                <a:ext cx="152640" cy="10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C6B006D-3623-8C7E-DD00-ED2DCA1494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06118" y="963212"/>
                  <a:ext cx="170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24B1F48-51BB-E463-DC66-86D975AC936D}"/>
                    </a:ext>
                  </a:extLst>
                </p14:cNvPr>
                <p14:cNvContentPartPr/>
                <p14:nvPr/>
              </p14:nvContentPartPr>
              <p14:xfrm>
                <a:off x="10912758" y="930452"/>
                <a:ext cx="55800" cy="10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4B1F48-51BB-E463-DC66-86D975AC936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04118" y="921812"/>
                  <a:ext cx="73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D056D8-985F-7CC0-4C3E-239D033DA4AD}"/>
                    </a:ext>
                  </a:extLst>
                </p14:cNvPr>
                <p14:cNvContentPartPr/>
                <p14:nvPr/>
              </p14:nvContentPartPr>
              <p14:xfrm>
                <a:off x="10903398" y="916412"/>
                <a:ext cx="338400" cy="97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D056D8-985F-7CC0-4C3E-239D033DA4A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94758" y="907772"/>
                  <a:ext cx="35604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883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DF77A9D-D147-B9C0-A827-C62568FE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4" y="1124622"/>
            <a:ext cx="5753599" cy="2629128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7B3F563-FF07-F123-C226-8E97F2CDC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2" y="3587860"/>
            <a:ext cx="5654530" cy="3170195"/>
          </a:xfrm>
          <a:prstGeom prst="rect">
            <a:avLst/>
          </a:prstGeom>
        </p:spPr>
      </p:pic>
      <p:pic>
        <p:nvPicPr>
          <p:cNvPr id="7" name="Picture 6" descr="A purple rectangle with white text&#10;&#10;Description automatically generated">
            <a:extLst>
              <a:ext uri="{FF2B5EF4-FFF2-40B4-BE49-F238E27FC236}">
                <a16:creationId xmlns:a16="http://schemas.microsoft.com/office/drawing/2014/main" id="{321B91F9-5A03-39AA-FCC7-FE9E34241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5" y="132882"/>
            <a:ext cx="5835031" cy="9831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FD4F98-1181-4E33-89C9-BDA09FBE01A5}"/>
              </a:ext>
            </a:extLst>
          </p:cNvPr>
          <p:cNvGrpSpPr/>
          <p:nvPr/>
        </p:nvGrpSpPr>
        <p:grpSpPr>
          <a:xfrm>
            <a:off x="7072638" y="593132"/>
            <a:ext cx="566280" cy="196200"/>
            <a:chOff x="7072638" y="593132"/>
            <a:chExt cx="5662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AB7D10-2219-04D7-26AF-16392257B01B}"/>
                    </a:ext>
                  </a:extLst>
                </p14:cNvPr>
                <p14:cNvContentPartPr/>
                <p14:nvPr/>
              </p14:nvContentPartPr>
              <p14:xfrm>
                <a:off x="7103238" y="651452"/>
                <a:ext cx="247680" cy="85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AB7D10-2219-04D7-26AF-16392257B0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4598" y="642452"/>
                  <a:ext cx="265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C77978-118E-8C99-CF39-D3F48D8AFB7D}"/>
                    </a:ext>
                  </a:extLst>
                </p14:cNvPr>
                <p14:cNvContentPartPr/>
                <p14:nvPr/>
              </p14:nvContentPartPr>
              <p14:xfrm>
                <a:off x="7300878" y="608252"/>
                <a:ext cx="132120" cy="9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C77978-118E-8C99-CF39-D3F48D8AFB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91878" y="599252"/>
                  <a:ext cx="149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E31E02-2E03-AB51-E687-96B32A5E2752}"/>
                    </a:ext>
                  </a:extLst>
                </p14:cNvPr>
                <p14:cNvContentPartPr/>
                <p14:nvPr/>
              </p14:nvContentPartPr>
              <p14:xfrm>
                <a:off x="7464678" y="593132"/>
                <a:ext cx="126720" cy="9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E31E02-2E03-AB51-E687-96B32A5E27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55678" y="584132"/>
                  <a:ext cx="144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B992D8-0015-D5BA-FA19-AE8A347E3EFB}"/>
                    </a:ext>
                  </a:extLst>
                </p14:cNvPr>
                <p14:cNvContentPartPr/>
                <p14:nvPr/>
              </p14:nvContentPartPr>
              <p14:xfrm>
                <a:off x="7072638" y="650732"/>
                <a:ext cx="566280" cy="138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B992D8-0015-D5BA-FA19-AE8A347E3E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63638" y="642092"/>
                  <a:ext cx="5839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9E1445-F649-C584-E8A1-754D959730C7}"/>
              </a:ext>
            </a:extLst>
          </p:cNvPr>
          <p:cNvGrpSpPr/>
          <p:nvPr/>
        </p:nvGrpSpPr>
        <p:grpSpPr>
          <a:xfrm>
            <a:off x="6857373" y="1236857"/>
            <a:ext cx="375840" cy="317160"/>
            <a:chOff x="6857373" y="1236857"/>
            <a:chExt cx="3758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0C84FF-51BB-F696-8BD0-A0182CDC914B}"/>
                    </a:ext>
                  </a:extLst>
                </p14:cNvPr>
                <p14:cNvContentPartPr/>
                <p14:nvPr/>
              </p14:nvContentPartPr>
              <p14:xfrm>
                <a:off x="6857373" y="1236857"/>
                <a:ext cx="245880" cy="22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0C84FF-51BB-F696-8BD0-A0182CDC914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48373" y="1227857"/>
                  <a:ext cx="263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4390E1-9006-F164-9C6E-52F1D7FE73D8}"/>
                    </a:ext>
                  </a:extLst>
                </p14:cNvPr>
                <p14:cNvContentPartPr/>
                <p14:nvPr/>
              </p14:nvContentPartPr>
              <p14:xfrm>
                <a:off x="6947373" y="1353137"/>
                <a:ext cx="130680" cy="6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4390E1-9006-F164-9C6E-52F1D7FE73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38733" y="1344497"/>
                  <a:ext cx="148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457467-F737-10EA-7ECD-676B6BC394BF}"/>
                    </a:ext>
                  </a:extLst>
                </p14:cNvPr>
                <p14:cNvContentPartPr/>
                <p14:nvPr/>
              </p14:nvContentPartPr>
              <p14:xfrm>
                <a:off x="7197213" y="1253417"/>
                <a:ext cx="14400" cy="174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457467-F737-10EA-7ECD-676B6BC394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88573" y="1244417"/>
                  <a:ext cx="32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C612C1-F9F4-F8C2-6BCE-B9E28456C447}"/>
                    </a:ext>
                  </a:extLst>
                </p14:cNvPr>
                <p14:cNvContentPartPr/>
                <p14:nvPr/>
              </p14:nvContentPartPr>
              <p14:xfrm>
                <a:off x="7215573" y="1517297"/>
                <a:ext cx="17640" cy="3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C612C1-F9F4-F8C2-6BCE-B9E28456C4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06933" y="1508297"/>
                  <a:ext cx="352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EBDE2C-AFBE-8A25-1534-4678CE1A7152}"/>
              </a:ext>
            </a:extLst>
          </p:cNvPr>
          <p:cNvGrpSpPr/>
          <p:nvPr/>
        </p:nvGrpSpPr>
        <p:grpSpPr>
          <a:xfrm>
            <a:off x="7391973" y="1299857"/>
            <a:ext cx="435600" cy="176040"/>
            <a:chOff x="7391973" y="1299857"/>
            <a:chExt cx="4356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9E3EF9-19C3-E6E5-3330-01ED373955C8}"/>
                    </a:ext>
                  </a:extLst>
                </p14:cNvPr>
                <p14:cNvContentPartPr/>
                <p14:nvPr/>
              </p14:nvContentPartPr>
              <p14:xfrm>
                <a:off x="7402773" y="1349177"/>
                <a:ext cx="15120" cy="12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9E3EF9-19C3-E6E5-3330-01ED373955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93773" y="1340537"/>
                  <a:ext cx="3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6EE55F-0E58-65D9-220E-B1EB43AB9990}"/>
                    </a:ext>
                  </a:extLst>
                </p14:cNvPr>
                <p14:cNvContentPartPr/>
                <p14:nvPr/>
              </p14:nvContentPartPr>
              <p14:xfrm>
                <a:off x="7391973" y="1310657"/>
                <a:ext cx="105480" cy="11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6EE55F-0E58-65D9-220E-B1EB43AB99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2973" y="1302017"/>
                  <a:ext cx="123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9EF2A4-B071-63EE-27E5-C7E6B42D2B87}"/>
                    </a:ext>
                  </a:extLst>
                </p14:cNvPr>
                <p14:cNvContentPartPr/>
                <p14:nvPr/>
              </p14:nvContentPartPr>
              <p14:xfrm>
                <a:off x="7531293" y="1366817"/>
                <a:ext cx="159480" cy="9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9EF2A4-B071-63EE-27E5-C7E6B42D2B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22653" y="1357817"/>
                  <a:ext cx="177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C1DE31-E840-DF7B-0C73-FB06C9B8FBB7}"/>
                    </a:ext>
                  </a:extLst>
                </p14:cNvPr>
                <p14:cNvContentPartPr/>
                <p14:nvPr/>
              </p14:nvContentPartPr>
              <p14:xfrm>
                <a:off x="7719933" y="1348457"/>
                <a:ext cx="21960" cy="10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C1DE31-E840-DF7B-0C73-FB06C9B8FB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10933" y="1339817"/>
                  <a:ext cx="39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E29A86-5A2D-FE33-024C-864B4A9887D4}"/>
                    </a:ext>
                  </a:extLst>
                </p14:cNvPr>
                <p14:cNvContentPartPr/>
                <p14:nvPr/>
              </p14:nvContentPartPr>
              <p14:xfrm>
                <a:off x="7715973" y="1299857"/>
                <a:ext cx="111600" cy="13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E29A86-5A2D-FE33-024C-864B4A9887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07333" y="1290857"/>
                  <a:ext cx="1292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F3305B-9ED2-4BEE-C36C-3D96E83FF774}"/>
              </a:ext>
            </a:extLst>
          </p:cNvPr>
          <p:cNvGrpSpPr/>
          <p:nvPr/>
        </p:nvGrpSpPr>
        <p:grpSpPr>
          <a:xfrm>
            <a:off x="6864198" y="871772"/>
            <a:ext cx="1297800" cy="262440"/>
            <a:chOff x="6864198" y="871772"/>
            <a:chExt cx="12978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D334EB-5157-3EFB-D54E-DAB7D1D62E06}"/>
                    </a:ext>
                  </a:extLst>
                </p14:cNvPr>
                <p14:cNvContentPartPr/>
                <p14:nvPr/>
              </p14:nvContentPartPr>
              <p14:xfrm>
                <a:off x="6867078" y="871772"/>
                <a:ext cx="132480" cy="26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D334EB-5157-3EFB-D54E-DAB7D1D62E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58438" y="862772"/>
                  <a:ext cx="150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448CE4-45B3-7354-4E99-C2D12D25FA44}"/>
                    </a:ext>
                  </a:extLst>
                </p14:cNvPr>
                <p14:cNvContentPartPr/>
                <p14:nvPr/>
              </p14:nvContentPartPr>
              <p14:xfrm>
                <a:off x="6864198" y="1013612"/>
                <a:ext cx="12096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448CE4-45B3-7354-4E99-C2D12D25FA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5558" y="1004612"/>
                  <a:ext cx="13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41106C-9B19-96F1-5AC5-C9B10A078EB0}"/>
                    </a:ext>
                  </a:extLst>
                </p14:cNvPr>
                <p14:cNvContentPartPr/>
                <p14:nvPr/>
              </p14:nvContentPartPr>
              <p14:xfrm>
                <a:off x="7156878" y="987692"/>
                <a:ext cx="60120" cy="112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41106C-9B19-96F1-5AC5-C9B10A078E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47878" y="979052"/>
                  <a:ext cx="77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14597A-95C1-8DA4-4C89-7AEE120C6372}"/>
                    </a:ext>
                  </a:extLst>
                </p14:cNvPr>
                <p14:cNvContentPartPr/>
                <p14:nvPr/>
              </p14:nvContentPartPr>
              <p14:xfrm>
                <a:off x="7144998" y="953132"/>
                <a:ext cx="136080" cy="7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14597A-95C1-8DA4-4C89-7AEE120C63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35998" y="944132"/>
                  <a:ext cx="153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622ADB-8CAA-AD3C-84EA-78247CF2F4DF}"/>
                    </a:ext>
                  </a:extLst>
                </p14:cNvPr>
                <p14:cNvContentPartPr/>
                <p14:nvPr/>
              </p14:nvContentPartPr>
              <p14:xfrm>
                <a:off x="7321758" y="970412"/>
                <a:ext cx="23472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622ADB-8CAA-AD3C-84EA-78247CF2F4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13118" y="961772"/>
                  <a:ext cx="252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1FE6D-6966-3650-6952-85CA471C57FE}"/>
                    </a:ext>
                  </a:extLst>
                </p14:cNvPr>
                <p14:cNvContentPartPr/>
                <p14:nvPr/>
              </p14:nvContentPartPr>
              <p14:xfrm>
                <a:off x="7570518" y="968972"/>
                <a:ext cx="204480" cy="7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1FE6D-6966-3650-6952-85CA471C57F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61878" y="960332"/>
                  <a:ext cx="222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9A9DF3-CA2D-8E3B-F5A1-53CD344AF1F6}"/>
                    </a:ext>
                  </a:extLst>
                </p14:cNvPr>
                <p14:cNvContentPartPr/>
                <p14:nvPr/>
              </p14:nvContentPartPr>
              <p14:xfrm>
                <a:off x="7655838" y="926852"/>
                <a:ext cx="103320" cy="59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9A9DF3-CA2D-8E3B-F5A1-53CD344AF1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47198" y="918212"/>
                  <a:ext cx="120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202FF7-284A-D5B2-E2DF-B156DF47DFE3}"/>
                    </a:ext>
                  </a:extLst>
                </p14:cNvPr>
                <p14:cNvContentPartPr/>
                <p14:nvPr/>
              </p14:nvContentPartPr>
              <p14:xfrm>
                <a:off x="7573398" y="949172"/>
                <a:ext cx="39600" cy="50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202FF7-284A-D5B2-E2DF-B156DF47DF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64758" y="940532"/>
                  <a:ext cx="57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BE83E3-47AC-5D44-5216-C1D4F13A54CE}"/>
                    </a:ext>
                  </a:extLst>
                </p14:cNvPr>
                <p14:cNvContentPartPr/>
                <p14:nvPr/>
              </p14:nvContentPartPr>
              <p14:xfrm>
                <a:off x="7813158" y="944132"/>
                <a:ext cx="77760" cy="9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BE83E3-47AC-5D44-5216-C1D4F13A54C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04158" y="935492"/>
                  <a:ext cx="95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72A74-B123-56F8-0147-FF5D8D8F81D5}"/>
                    </a:ext>
                  </a:extLst>
                </p14:cNvPr>
                <p14:cNvContentPartPr/>
                <p14:nvPr/>
              </p14:nvContentPartPr>
              <p14:xfrm>
                <a:off x="7915038" y="940892"/>
                <a:ext cx="91080" cy="10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72A74-B123-56F8-0147-FF5D8D8F81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06398" y="932252"/>
                  <a:ext cx="108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F5B4C3-B040-3C01-05A4-AEF778CFA25C}"/>
                    </a:ext>
                  </a:extLst>
                </p14:cNvPr>
                <p14:cNvContentPartPr/>
                <p14:nvPr/>
              </p14:nvContentPartPr>
              <p14:xfrm>
                <a:off x="8098638" y="920372"/>
                <a:ext cx="63360" cy="7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F5B4C3-B040-3C01-05A4-AEF778CFA25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89638" y="911372"/>
                  <a:ext cx="81000" cy="9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156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and arrows&#10;&#10;Description automatically generated">
            <a:extLst>
              <a:ext uri="{FF2B5EF4-FFF2-40B4-BE49-F238E27FC236}">
                <a16:creationId xmlns:a16="http://schemas.microsoft.com/office/drawing/2014/main" id="{EDE7C2FF-6753-C08D-2487-DD46C68E2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74" y="659877"/>
            <a:ext cx="7462344" cy="52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F1F6D55C-E7D3-7391-657F-F23625923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67" y="0"/>
            <a:ext cx="8118226" cy="596805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61B5C156-ABEB-CDBA-42A5-895AAC94B9D1}"/>
              </a:ext>
            </a:extLst>
          </p:cNvPr>
          <p:cNvGrpSpPr/>
          <p:nvPr/>
        </p:nvGrpSpPr>
        <p:grpSpPr>
          <a:xfrm>
            <a:off x="4626479" y="5360035"/>
            <a:ext cx="1641600" cy="995040"/>
            <a:chOff x="4569918" y="5810252"/>
            <a:chExt cx="164160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B9CDD2-054A-8259-2CA6-4D3751E521E2}"/>
                    </a:ext>
                  </a:extLst>
                </p14:cNvPr>
                <p14:cNvContentPartPr/>
                <p14:nvPr/>
              </p14:nvContentPartPr>
              <p14:xfrm>
                <a:off x="4933878" y="5810252"/>
                <a:ext cx="315360" cy="1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B9CDD2-054A-8259-2CA6-4D3751E521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4878" y="5801612"/>
                  <a:ext cx="333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2C92B7-B341-9DAA-EC93-8BBF247637D6}"/>
                    </a:ext>
                  </a:extLst>
                </p14:cNvPr>
                <p14:cNvContentPartPr/>
                <p14:nvPr/>
              </p14:nvContentPartPr>
              <p14:xfrm>
                <a:off x="5054118" y="5837252"/>
                <a:ext cx="28080" cy="570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2C92B7-B341-9DAA-EC93-8BBF247637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45478" y="5828252"/>
                  <a:ext cx="457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C4E578-7BCA-C4AD-0DA4-DD8D55FEE8DA}"/>
                    </a:ext>
                  </a:extLst>
                </p14:cNvPr>
                <p14:cNvContentPartPr/>
                <p14:nvPr/>
              </p14:nvContentPartPr>
              <p14:xfrm>
                <a:off x="5014878" y="6365732"/>
                <a:ext cx="78480" cy="5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C4E578-7BCA-C4AD-0DA4-DD8D55FEE8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05878" y="6356732"/>
                  <a:ext cx="96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5C6CAA-FDED-8BAC-58CB-19EEF5811A50}"/>
                    </a:ext>
                  </a:extLst>
                </p14:cNvPr>
                <p14:cNvContentPartPr/>
                <p14:nvPr/>
              </p14:nvContentPartPr>
              <p14:xfrm>
                <a:off x="4784838" y="6479852"/>
                <a:ext cx="169920" cy="14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5C6CAA-FDED-8BAC-58CB-19EEF5811A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6198" y="6470852"/>
                  <a:ext cx="187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75A4DE-1999-7A8F-917D-71B8EFE47DF7}"/>
                    </a:ext>
                  </a:extLst>
                </p14:cNvPr>
                <p14:cNvContentPartPr/>
                <p14:nvPr/>
              </p14:nvContentPartPr>
              <p14:xfrm>
                <a:off x="4953678" y="6511892"/>
                <a:ext cx="41760" cy="87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75A4DE-1999-7A8F-917D-71B8EFE47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45038" y="6502892"/>
                  <a:ext cx="59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7D7C59-0010-7D0E-66F2-A0431BF5BD62}"/>
                    </a:ext>
                  </a:extLst>
                </p14:cNvPr>
                <p14:cNvContentPartPr/>
                <p14:nvPr/>
              </p14:nvContentPartPr>
              <p14:xfrm>
                <a:off x="5145198" y="6486692"/>
                <a:ext cx="144360" cy="10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7D7C59-0010-7D0E-66F2-A0431BF5BD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36198" y="6478052"/>
                  <a:ext cx="162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B65E94D-9075-6878-C3AA-D4306E09ACAC}"/>
                    </a:ext>
                  </a:extLst>
                </p14:cNvPr>
                <p14:cNvContentPartPr/>
                <p14:nvPr/>
              </p14:nvContentPartPr>
              <p14:xfrm>
                <a:off x="5328438" y="6474092"/>
                <a:ext cx="111960" cy="11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B65E94D-9075-6878-C3AA-D4306E09ACA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9798" y="6465452"/>
                  <a:ext cx="129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36783D-5882-ED4F-9711-B356F8F4B090}"/>
                    </a:ext>
                  </a:extLst>
                </p14:cNvPr>
                <p14:cNvContentPartPr/>
                <p14:nvPr/>
              </p14:nvContentPartPr>
              <p14:xfrm>
                <a:off x="5334198" y="6552212"/>
                <a:ext cx="10872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36783D-5882-ED4F-9711-B356F8F4B09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5198" y="6543572"/>
                  <a:ext cx="126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6BE79A-96F2-C83E-62DA-D000593DA6D8}"/>
                    </a:ext>
                  </a:extLst>
                </p14:cNvPr>
                <p14:cNvContentPartPr/>
                <p14:nvPr/>
              </p14:nvContentPartPr>
              <p14:xfrm>
                <a:off x="5062038" y="6507572"/>
                <a:ext cx="82080" cy="96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6BE79A-96F2-C83E-62DA-D000593DA6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53038" y="6498572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4389CA-F7B5-EEA9-1D08-5AA9EFB8A02B}"/>
                    </a:ext>
                  </a:extLst>
                </p14:cNvPr>
                <p14:cNvContentPartPr/>
                <p14:nvPr/>
              </p14:nvContentPartPr>
              <p14:xfrm>
                <a:off x="4569918" y="6538892"/>
                <a:ext cx="120960" cy="7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4389CA-F7B5-EEA9-1D08-5AA9EFB8A0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1278" y="6529892"/>
                  <a:ext cx="138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3A7234A-428F-FF2C-5FEB-96BD5F2030FB}"/>
                    </a:ext>
                  </a:extLst>
                </p14:cNvPr>
                <p14:cNvContentPartPr/>
                <p14:nvPr/>
              </p14:nvContentPartPr>
              <p14:xfrm>
                <a:off x="4574598" y="6580292"/>
                <a:ext cx="129600" cy="1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3A7234A-428F-FF2C-5FEB-96BD5F2030F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65958" y="6571652"/>
                  <a:ext cx="147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EC444A-3988-43A4-18DC-0FEF5E5C38D0}"/>
                    </a:ext>
                  </a:extLst>
                </p14:cNvPr>
                <p14:cNvContentPartPr/>
                <p14:nvPr/>
              </p14:nvContentPartPr>
              <p14:xfrm>
                <a:off x="5111358" y="6705572"/>
                <a:ext cx="1080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EC444A-3988-43A4-18DC-0FEF5E5C38D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02358" y="6696572"/>
                  <a:ext cx="28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5D2044-943F-8283-7993-BF58DC81A48A}"/>
                    </a:ext>
                  </a:extLst>
                </p14:cNvPr>
                <p14:cNvContentPartPr/>
                <p14:nvPr/>
              </p14:nvContentPartPr>
              <p14:xfrm>
                <a:off x="5106678" y="6670292"/>
                <a:ext cx="100080" cy="5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5D2044-943F-8283-7993-BF58DC81A4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97678" y="6661652"/>
                  <a:ext cx="11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86DBBE-7E3D-5C62-8357-AE27F7EB7699}"/>
                    </a:ext>
                  </a:extLst>
                </p14:cNvPr>
                <p14:cNvContentPartPr/>
                <p14:nvPr/>
              </p14:nvContentPartPr>
              <p14:xfrm>
                <a:off x="5265438" y="6676412"/>
                <a:ext cx="250920" cy="8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86DBBE-7E3D-5C62-8357-AE27F7EB76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6438" y="6667412"/>
                  <a:ext cx="268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9C04D3-1E26-0443-5951-79F68556F38C}"/>
                    </a:ext>
                  </a:extLst>
                </p14:cNvPr>
                <p14:cNvContentPartPr/>
                <p14:nvPr/>
              </p14:nvContentPartPr>
              <p14:xfrm>
                <a:off x="5875638" y="6704492"/>
                <a:ext cx="154080" cy="81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9C04D3-1E26-0443-5951-79F68556F3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66638" y="6695492"/>
                  <a:ext cx="171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01BEBE-61D4-352F-2EEC-79DF40249974}"/>
                    </a:ext>
                  </a:extLst>
                </p14:cNvPr>
                <p14:cNvContentPartPr/>
                <p14:nvPr/>
              </p14:nvContentPartPr>
              <p14:xfrm>
                <a:off x="6048078" y="6714572"/>
                <a:ext cx="88560" cy="5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01BEBE-61D4-352F-2EEC-79DF402499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39078" y="6705932"/>
                  <a:ext cx="106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6DCA2F-6548-3EED-002D-02E65E4CA93D}"/>
                    </a:ext>
                  </a:extLst>
                </p14:cNvPr>
                <p14:cNvContentPartPr/>
                <p14:nvPr/>
              </p14:nvContentPartPr>
              <p14:xfrm>
                <a:off x="6123318" y="6703052"/>
                <a:ext cx="15480" cy="7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6DCA2F-6548-3EED-002D-02E65E4CA93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14678" y="6694412"/>
                  <a:ext cx="33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39372B2-6607-E5C5-D741-BC042AC6807D}"/>
                    </a:ext>
                  </a:extLst>
                </p14:cNvPr>
                <p14:cNvContentPartPr/>
                <p14:nvPr/>
              </p14:nvContentPartPr>
              <p14:xfrm>
                <a:off x="6190638" y="6696212"/>
                <a:ext cx="20880" cy="7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9372B2-6607-E5C5-D741-BC042AC680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81998" y="6687212"/>
                  <a:ext cx="38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8C1C49-A462-C9D0-D96B-FBA5F7B64A14}"/>
                    </a:ext>
                  </a:extLst>
                </p14:cNvPr>
                <p14:cNvContentPartPr/>
                <p14:nvPr/>
              </p14:nvContentPartPr>
              <p14:xfrm>
                <a:off x="5626158" y="6660572"/>
                <a:ext cx="185400" cy="12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8C1C49-A462-C9D0-D96B-FBA5F7B64A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17158" y="6651932"/>
                  <a:ext cx="203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BB9D36-10A3-7496-9047-0D8DE5F335FB}"/>
                    </a:ext>
                  </a:extLst>
                </p14:cNvPr>
                <p14:cNvContentPartPr/>
                <p14:nvPr/>
              </p14:nvContentPartPr>
              <p14:xfrm>
                <a:off x="5699958" y="6740492"/>
                <a:ext cx="110880" cy="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BB9D36-10A3-7496-9047-0D8DE5F335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90958" y="6731852"/>
                  <a:ext cx="128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F512F69-A845-AF7D-1E65-55A1C703D2DF}"/>
                    </a:ext>
                  </a:extLst>
                </p14:cNvPr>
                <p14:cNvContentPartPr/>
                <p14:nvPr/>
              </p14:nvContentPartPr>
              <p14:xfrm>
                <a:off x="5491158" y="6667412"/>
                <a:ext cx="96840" cy="11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F512F69-A845-AF7D-1E65-55A1C703D2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82158" y="6658772"/>
                  <a:ext cx="11448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9E6B97-ACEA-7FBD-AE97-2CAEFBAC62AA}"/>
              </a:ext>
            </a:extLst>
          </p:cNvPr>
          <p:cNvGrpSpPr/>
          <p:nvPr/>
        </p:nvGrpSpPr>
        <p:grpSpPr>
          <a:xfrm>
            <a:off x="2518679" y="6071035"/>
            <a:ext cx="139320" cy="63360"/>
            <a:chOff x="2462118" y="6521252"/>
            <a:chExt cx="13932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062D09-1862-2BB7-1E21-732F33859F69}"/>
                    </a:ext>
                  </a:extLst>
                </p14:cNvPr>
                <p14:cNvContentPartPr/>
                <p14:nvPr/>
              </p14:nvContentPartPr>
              <p14:xfrm>
                <a:off x="2515398" y="6538892"/>
                <a:ext cx="68400" cy="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062D09-1862-2BB7-1E21-732F33859F6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06758" y="6529892"/>
                  <a:ext cx="86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B09222-43F1-958B-3340-496020653D89}"/>
                    </a:ext>
                  </a:extLst>
                </p14:cNvPr>
                <p14:cNvContentPartPr/>
                <p14:nvPr/>
              </p14:nvContentPartPr>
              <p14:xfrm>
                <a:off x="2470038" y="6521252"/>
                <a:ext cx="131400" cy="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B09222-43F1-958B-3340-496020653D8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61038" y="6512252"/>
                  <a:ext cx="149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DCC66A-FA01-7653-2654-E0790AF07B70}"/>
                    </a:ext>
                  </a:extLst>
                </p14:cNvPr>
                <p14:cNvContentPartPr/>
                <p14:nvPr/>
              </p14:nvContentPartPr>
              <p14:xfrm>
                <a:off x="2462118" y="6576692"/>
                <a:ext cx="1227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DCC66A-FA01-7653-2654-E0790AF07B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3478" y="6568052"/>
                  <a:ext cx="1404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7A8E72-8A94-7864-3703-54A8C8F5A421}"/>
              </a:ext>
            </a:extLst>
          </p:cNvPr>
          <p:cNvGrpSpPr/>
          <p:nvPr/>
        </p:nvGrpSpPr>
        <p:grpSpPr>
          <a:xfrm>
            <a:off x="2858159" y="6007315"/>
            <a:ext cx="1039680" cy="338400"/>
            <a:chOff x="2801598" y="6457532"/>
            <a:chExt cx="103968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D92EB3-30CB-E4ED-0181-3A608994575B}"/>
                    </a:ext>
                  </a:extLst>
                </p14:cNvPr>
                <p14:cNvContentPartPr/>
                <p14:nvPr/>
              </p14:nvContentPartPr>
              <p14:xfrm>
                <a:off x="2801598" y="6486692"/>
                <a:ext cx="186840" cy="12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D92EB3-30CB-E4ED-0181-3A60899457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92958" y="6478052"/>
                  <a:ext cx="204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D18713-EE65-452A-C9DB-E6090ED71EFF}"/>
                    </a:ext>
                  </a:extLst>
                </p14:cNvPr>
                <p14:cNvContentPartPr/>
                <p14:nvPr/>
              </p14:nvContentPartPr>
              <p14:xfrm>
                <a:off x="3062598" y="6507212"/>
                <a:ext cx="109080" cy="6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D18713-EE65-452A-C9DB-E6090ED71E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53598" y="6498212"/>
                  <a:ext cx="126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BC336B-7F07-D02C-5BC1-B80195B052F5}"/>
                    </a:ext>
                  </a:extLst>
                </p14:cNvPr>
                <p14:cNvContentPartPr/>
                <p14:nvPr/>
              </p14:nvContentPartPr>
              <p14:xfrm>
                <a:off x="3190038" y="6478052"/>
                <a:ext cx="103320" cy="8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BC336B-7F07-D02C-5BC1-B80195B052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81398" y="6469052"/>
                  <a:ext cx="120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B74810-D9DE-DABB-F07A-4671F0A43459}"/>
                    </a:ext>
                  </a:extLst>
                </p14:cNvPr>
                <p14:cNvContentPartPr/>
                <p14:nvPr/>
              </p14:nvContentPartPr>
              <p14:xfrm>
                <a:off x="3301998" y="6457532"/>
                <a:ext cx="83520" cy="10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B74810-D9DE-DABB-F07A-4671F0A4345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92998" y="6448532"/>
                  <a:ext cx="101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D648BB9-C685-983E-689A-A1A5F85B3796}"/>
                    </a:ext>
                  </a:extLst>
                </p14:cNvPr>
                <p14:cNvContentPartPr/>
                <p14:nvPr/>
              </p14:nvContentPartPr>
              <p14:xfrm>
                <a:off x="3328998" y="6543932"/>
                <a:ext cx="109800" cy="4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D648BB9-C685-983E-689A-A1A5F85B379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19998" y="6535292"/>
                  <a:ext cx="127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D3DE99-EBFA-86F4-1610-2A32BF30CBCB}"/>
                    </a:ext>
                  </a:extLst>
                </p14:cNvPr>
                <p14:cNvContentPartPr/>
                <p14:nvPr/>
              </p14:nvContentPartPr>
              <p14:xfrm>
                <a:off x="2979078" y="6651212"/>
                <a:ext cx="90360" cy="115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D3DE99-EBFA-86F4-1610-2A32BF30CB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0078" y="6642572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393D6EE-B3CC-5259-3236-C11C8C8579C1}"/>
                    </a:ext>
                  </a:extLst>
                </p14:cNvPr>
                <p14:cNvContentPartPr/>
                <p14:nvPr/>
              </p14:nvContentPartPr>
              <p14:xfrm>
                <a:off x="3114078" y="6665612"/>
                <a:ext cx="160920" cy="9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393D6EE-B3CC-5259-3236-C11C8C8579C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05438" y="6656972"/>
                  <a:ext cx="178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B4095F-EC32-FB89-6376-498830B0019C}"/>
                    </a:ext>
                  </a:extLst>
                </p14:cNvPr>
                <p14:cNvContentPartPr/>
                <p14:nvPr/>
              </p14:nvContentPartPr>
              <p14:xfrm>
                <a:off x="3245118" y="6687932"/>
                <a:ext cx="81360" cy="48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B4095F-EC32-FB89-6376-498830B001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36118" y="6679292"/>
                  <a:ext cx="99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26083F-E065-BE86-E8BB-B9D9022A10B2}"/>
                    </a:ext>
                  </a:extLst>
                </p14:cNvPr>
                <p14:cNvContentPartPr/>
                <p14:nvPr/>
              </p14:nvContentPartPr>
              <p14:xfrm>
                <a:off x="3372198" y="6683612"/>
                <a:ext cx="200520" cy="11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26083F-E065-BE86-E8BB-B9D9022A10B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63198" y="6674972"/>
                  <a:ext cx="218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B6AD4C-AAB2-3B0C-97AE-CBB081F32B0B}"/>
                    </a:ext>
                  </a:extLst>
                </p14:cNvPr>
                <p14:cNvContentPartPr/>
                <p14:nvPr/>
              </p14:nvContentPartPr>
              <p14:xfrm>
                <a:off x="3516558" y="6680372"/>
                <a:ext cx="74520" cy="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B6AD4C-AAB2-3B0C-97AE-CBB081F32B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7918" y="6671372"/>
                  <a:ext cx="92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504FDBC-8429-52AB-D535-57B59B748333}"/>
                    </a:ext>
                  </a:extLst>
                </p14:cNvPr>
                <p14:cNvContentPartPr/>
                <p14:nvPr/>
              </p14:nvContentPartPr>
              <p14:xfrm>
                <a:off x="3516558" y="6726092"/>
                <a:ext cx="46080" cy="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504FDBC-8429-52AB-D535-57B59B7483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7918" y="6717092"/>
                  <a:ext cx="63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A8D8FB-0CA3-48D1-DE40-F544FC5575BA}"/>
                    </a:ext>
                  </a:extLst>
                </p14:cNvPr>
                <p14:cNvContentPartPr/>
                <p14:nvPr/>
              </p14:nvContentPartPr>
              <p14:xfrm>
                <a:off x="3611958" y="6706652"/>
                <a:ext cx="60120" cy="81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A8D8FB-0CA3-48D1-DE40-F544FC5575B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03318" y="6698012"/>
                  <a:ext cx="77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99C4DD-717F-7EBB-395E-7BE713F4B0A7}"/>
                    </a:ext>
                  </a:extLst>
                </p14:cNvPr>
                <p14:cNvContentPartPr/>
                <p14:nvPr/>
              </p14:nvContentPartPr>
              <p14:xfrm>
                <a:off x="3714918" y="6690812"/>
                <a:ext cx="74880" cy="76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99C4DD-717F-7EBB-395E-7BE713F4B0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06278" y="6682172"/>
                  <a:ext cx="9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778E563-47EC-1D1B-9F1C-2C86453E6739}"/>
                    </a:ext>
                  </a:extLst>
                </p14:cNvPr>
                <p14:cNvContentPartPr/>
                <p14:nvPr/>
              </p14:nvContentPartPr>
              <p14:xfrm>
                <a:off x="3833358" y="6691892"/>
                <a:ext cx="7920" cy="6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778E563-47EC-1D1B-9F1C-2C86453E67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24358" y="6683252"/>
                  <a:ext cx="255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1133A07-8E81-8EE5-5A36-C8DA3ADD81DF}"/>
              </a:ext>
            </a:extLst>
          </p:cNvPr>
          <p:cNvGrpSpPr/>
          <p:nvPr/>
        </p:nvGrpSpPr>
        <p:grpSpPr>
          <a:xfrm>
            <a:off x="9003678" y="5788292"/>
            <a:ext cx="215280" cy="186840"/>
            <a:chOff x="9003678" y="5788292"/>
            <a:chExt cx="2152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5EAF6B0-E502-7714-1AD7-13A21E9C62DF}"/>
                    </a:ext>
                  </a:extLst>
                </p14:cNvPr>
                <p14:cNvContentPartPr/>
                <p14:nvPr/>
              </p14:nvContentPartPr>
              <p14:xfrm>
                <a:off x="9003678" y="5788292"/>
                <a:ext cx="215280" cy="18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5EAF6B0-E502-7714-1AD7-13A21E9C62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94678" y="5779292"/>
                  <a:ext cx="232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1826F4-A24C-E7EA-934E-B1A58D566ED0}"/>
                    </a:ext>
                  </a:extLst>
                </p14:cNvPr>
                <p14:cNvContentPartPr/>
                <p14:nvPr/>
              </p14:nvContentPartPr>
              <p14:xfrm>
                <a:off x="9172158" y="5806652"/>
                <a:ext cx="42480" cy="45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1826F4-A24C-E7EA-934E-B1A58D566E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63158" y="5798012"/>
                  <a:ext cx="601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A2C59C7-F8E6-1B67-B64C-F77C137BE115}"/>
              </a:ext>
            </a:extLst>
          </p:cNvPr>
          <p:cNvGrpSpPr/>
          <p:nvPr/>
        </p:nvGrpSpPr>
        <p:grpSpPr>
          <a:xfrm>
            <a:off x="10661478" y="719852"/>
            <a:ext cx="480600" cy="176760"/>
            <a:chOff x="10661478" y="719852"/>
            <a:chExt cx="4806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77B646-3D5F-A7F9-72B3-D581A8FA7DDF}"/>
                    </a:ext>
                  </a:extLst>
                </p14:cNvPr>
                <p14:cNvContentPartPr/>
                <p14:nvPr/>
              </p14:nvContentPartPr>
              <p14:xfrm>
                <a:off x="10661478" y="754412"/>
                <a:ext cx="191880" cy="9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77B646-3D5F-A7F9-72B3-D581A8FA7D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52478" y="745772"/>
                  <a:ext cx="209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329EFC7-6E54-B061-3E3B-2614EC5C4351}"/>
                    </a:ext>
                  </a:extLst>
                </p14:cNvPr>
                <p14:cNvContentPartPr/>
                <p14:nvPr/>
              </p14:nvContentPartPr>
              <p14:xfrm>
                <a:off x="10913838" y="749372"/>
                <a:ext cx="6120" cy="79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329EFC7-6E54-B061-3E3B-2614EC5C43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905198" y="740372"/>
                  <a:ext cx="23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44A28A-96A0-E01C-12AD-D94C91BF4D49}"/>
                    </a:ext>
                  </a:extLst>
                </p14:cNvPr>
                <p14:cNvContentPartPr/>
                <p14:nvPr/>
              </p14:nvContentPartPr>
              <p14:xfrm>
                <a:off x="10877118" y="719852"/>
                <a:ext cx="71640" cy="1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44A28A-96A0-E01C-12AD-D94C91BF4D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68478" y="7112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2E4F51-F431-F717-00AA-75C1ED078736}"/>
                    </a:ext>
                  </a:extLst>
                </p14:cNvPr>
                <p14:cNvContentPartPr/>
                <p14:nvPr/>
              </p14:nvContentPartPr>
              <p14:xfrm>
                <a:off x="10980078" y="725612"/>
                <a:ext cx="162000" cy="108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2E4F51-F431-F717-00AA-75C1ED07873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71438" y="716612"/>
                  <a:ext cx="179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F0F1B5-CA34-F9D4-8B32-477FA6476153}"/>
                    </a:ext>
                  </a:extLst>
                </p14:cNvPr>
                <p14:cNvContentPartPr/>
                <p14:nvPr/>
              </p14:nvContentPartPr>
              <p14:xfrm>
                <a:off x="10669398" y="877532"/>
                <a:ext cx="451440" cy="1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F0F1B5-CA34-F9D4-8B32-477FA64761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60758" y="868532"/>
                  <a:ext cx="4690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BCADC79-897B-8958-B774-222D5BF154FD}"/>
              </a:ext>
            </a:extLst>
          </p:cNvPr>
          <p:cNvGrpSpPr/>
          <p:nvPr/>
        </p:nvGrpSpPr>
        <p:grpSpPr>
          <a:xfrm>
            <a:off x="10303638" y="1030892"/>
            <a:ext cx="556200" cy="120600"/>
            <a:chOff x="10303638" y="1030892"/>
            <a:chExt cx="5562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BB91BD-EA32-195D-CDAD-4FEA3540E5E4}"/>
                    </a:ext>
                  </a:extLst>
                </p14:cNvPr>
                <p14:cNvContentPartPr/>
                <p14:nvPr/>
              </p14:nvContentPartPr>
              <p14:xfrm>
                <a:off x="10372038" y="1073012"/>
                <a:ext cx="30240" cy="7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BB91BD-EA32-195D-CDAD-4FEA3540E5E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63398" y="1064012"/>
                  <a:ext cx="47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2DE47B-6748-F235-7726-EE131E17FC8E}"/>
                    </a:ext>
                  </a:extLst>
                </p14:cNvPr>
                <p14:cNvContentPartPr/>
                <p14:nvPr/>
              </p14:nvContentPartPr>
              <p14:xfrm>
                <a:off x="10303638" y="1030892"/>
                <a:ext cx="239040" cy="9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2DE47B-6748-F235-7726-EE131E17FC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94998" y="1021892"/>
                  <a:ext cx="256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373113-9E45-709B-52F2-11FC071CA77F}"/>
                    </a:ext>
                  </a:extLst>
                </p14:cNvPr>
                <p14:cNvContentPartPr/>
                <p14:nvPr/>
              </p14:nvContentPartPr>
              <p14:xfrm>
                <a:off x="10639518" y="1119812"/>
                <a:ext cx="1440" cy="3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373113-9E45-709B-52F2-11FC071CA7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30878" y="1110812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92F9E94-2736-7EC9-DD47-D83CC2151E6F}"/>
                    </a:ext>
                  </a:extLst>
                </p14:cNvPr>
                <p14:cNvContentPartPr/>
                <p14:nvPr/>
              </p14:nvContentPartPr>
              <p14:xfrm>
                <a:off x="10626558" y="1078052"/>
                <a:ext cx="6840" cy="73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92F9E94-2736-7EC9-DD47-D83CC2151E6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17918" y="1069412"/>
                  <a:ext cx="2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827A1F-B9D1-5151-3282-2499478273B8}"/>
                    </a:ext>
                  </a:extLst>
                </p14:cNvPr>
                <p14:cNvContentPartPr/>
                <p14:nvPr/>
              </p14:nvContentPartPr>
              <p14:xfrm>
                <a:off x="10674798" y="1075172"/>
                <a:ext cx="15120" cy="60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827A1F-B9D1-5151-3282-2499478273B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665798" y="1066532"/>
                  <a:ext cx="32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6AB352-2DFB-3A64-BEF4-7B2F8922CF4A}"/>
                    </a:ext>
                  </a:extLst>
                </p14:cNvPr>
                <p14:cNvContentPartPr/>
                <p14:nvPr/>
              </p14:nvContentPartPr>
              <p14:xfrm>
                <a:off x="10548798" y="1045292"/>
                <a:ext cx="311040" cy="63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6AB352-2DFB-3A64-BEF4-7B2F8922CF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40158" y="1036652"/>
                  <a:ext cx="3286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A2A7E51-9B5B-510F-DA6E-B2F7DBF17B51}"/>
              </a:ext>
            </a:extLst>
          </p:cNvPr>
          <p:cNvGrpSpPr/>
          <p:nvPr/>
        </p:nvGrpSpPr>
        <p:grpSpPr>
          <a:xfrm>
            <a:off x="11065758" y="1008932"/>
            <a:ext cx="385560" cy="110880"/>
            <a:chOff x="11065758" y="1008932"/>
            <a:chExt cx="38556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8292E7-F3A9-060B-2F72-5B7004454429}"/>
                    </a:ext>
                  </a:extLst>
                </p14:cNvPr>
                <p14:cNvContentPartPr/>
                <p14:nvPr/>
              </p14:nvContentPartPr>
              <p14:xfrm>
                <a:off x="11065758" y="1057892"/>
                <a:ext cx="153720" cy="61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8292E7-F3A9-060B-2F72-5B70044544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056758" y="1049252"/>
                  <a:ext cx="171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041306-C145-3ADA-B6DF-609D19DBC162}"/>
                    </a:ext>
                  </a:extLst>
                </p14:cNvPr>
                <p14:cNvContentPartPr/>
                <p14:nvPr/>
              </p14:nvContentPartPr>
              <p14:xfrm>
                <a:off x="11215518" y="1046012"/>
                <a:ext cx="3960" cy="5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041306-C145-3ADA-B6DF-609D19DBC1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06518" y="1037012"/>
                  <a:ext cx="2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03970B4-C452-0AF5-AE63-D407DDD1987D}"/>
                    </a:ext>
                  </a:extLst>
                </p14:cNvPr>
                <p14:cNvContentPartPr/>
                <p14:nvPr/>
              </p14:nvContentPartPr>
              <p14:xfrm>
                <a:off x="11259438" y="1008932"/>
                <a:ext cx="19188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03970B4-C452-0AF5-AE63-D407DDD1987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50798" y="1000292"/>
                  <a:ext cx="209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671DCA7-E77E-5C3C-3E9C-72AAFA5B0C42}"/>
              </a:ext>
            </a:extLst>
          </p:cNvPr>
          <p:cNvGrpSpPr/>
          <p:nvPr/>
        </p:nvGrpSpPr>
        <p:grpSpPr>
          <a:xfrm>
            <a:off x="10436118" y="1251212"/>
            <a:ext cx="229320" cy="183240"/>
            <a:chOff x="10436118" y="1251212"/>
            <a:chExt cx="2293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C42895-06E6-469A-C5CB-46E5D5566047}"/>
                    </a:ext>
                  </a:extLst>
                </p14:cNvPr>
                <p14:cNvContentPartPr/>
                <p14:nvPr/>
              </p14:nvContentPartPr>
              <p14:xfrm>
                <a:off x="10436118" y="1300532"/>
                <a:ext cx="7596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C42895-06E6-469A-C5CB-46E5D556604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27118" y="1291532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A68F6F-3AC4-3330-F4A4-C68BF7C6AF9C}"/>
                    </a:ext>
                  </a:extLst>
                </p14:cNvPr>
                <p14:cNvContentPartPr/>
                <p14:nvPr/>
              </p14:nvContentPartPr>
              <p14:xfrm>
                <a:off x="10596678" y="1251212"/>
                <a:ext cx="68760" cy="4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A68F6F-3AC4-3330-F4A4-C68BF7C6AF9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88038" y="1242572"/>
                  <a:ext cx="86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49838BB-B356-0034-F514-33EA7DD50E4C}"/>
                    </a:ext>
                  </a:extLst>
                </p14:cNvPr>
                <p14:cNvContentPartPr/>
                <p14:nvPr/>
              </p14:nvContentPartPr>
              <p14:xfrm>
                <a:off x="10451238" y="1322492"/>
                <a:ext cx="6768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49838BB-B356-0034-F514-33EA7DD50E4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42238" y="1313852"/>
                  <a:ext cx="85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64DAE6-B515-E3C1-3289-87C0D5471170}"/>
                    </a:ext>
                  </a:extLst>
                </p14:cNvPr>
                <p14:cNvContentPartPr/>
                <p14:nvPr/>
              </p14:nvContentPartPr>
              <p14:xfrm>
                <a:off x="10441878" y="1354892"/>
                <a:ext cx="61200" cy="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264DAE6-B515-E3C1-3289-87C0D54711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32878" y="1345892"/>
                  <a:ext cx="788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A2CDB3B-EE17-C1CB-DD49-828EF92C0B90}"/>
              </a:ext>
            </a:extLst>
          </p:cNvPr>
          <p:cNvGrpSpPr/>
          <p:nvPr/>
        </p:nvGrpSpPr>
        <p:grpSpPr>
          <a:xfrm>
            <a:off x="10846158" y="1343012"/>
            <a:ext cx="180000" cy="84600"/>
            <a:chOff x="10846158" y="1343012"/>
            <a:chExt cx="18000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36418B-5F8B-4F7A-A5EF-59C3318222B5}"/>
                    </a:ext>
                  </a:extLst>
                </p14:cNvPr>
                <p14:cNvContentPartPr/>
                <p14:nvPr/>
              </p14:nvContentPartPr>
              <p14:xfrm>
                <a:off x="10846158" y="1344452"/>
                <a:ext cx="38520" cy="69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36418B-5F8B-4F7A-A5EF-59C3318222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837158" y="1335452"/>
                  <a:ext cx="56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9701923-E143-D5DA-3A72-894E12846D1E}"/>
                    </a:ext>
                  </a:extLst>
                </p14:cNvPr>
                <p14:cNvContentPartPr/>
                <p14:nvPr/>
              </p14:nvContentPartPr>
              <p14:xfrm>
                <a:off x="10921758" y="1343012"/>
                <a:ext cx="104400" cy="84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9701923-E143-D5DA-3A72-894E12846D1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12758" y="1334372"/>
                  <a:ext cx="12204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E0F3C04-9962-B68A-B88E-AF754E8A4A53}"/>
              </a:ext>
            </a:extLst>
          </p:cNvPr>
          <p:cNvGrpSpPr/>
          <p:nvPr/>
        </p:nvGrpSpPr>
        <p:grpSpPr>
          <a:xfrm>
            <a:off x="11296158" y="1242572"/>
            <a:ext cx="415080" cy="156600"/>
            <a:chOff x="11296158" y="1242572"/>
            <a:chExt cx="4150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6504295-5E41-2C11-79FB-E814AA8A5CF5}"/>
                    </a:ext>
                  </a:extLst>
                </p14:cNvPr>
                <p14:cNvContentPartPr/>
                <p14:nvPr/>
              </p14:nvContentPartPr>
              <p14:xfrm>
                <a:off x="11296158" y="1280012"/>
                <a:ext cx="10800" cy="119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6504295-5E41-2C11-79FB-E814AA8A5CF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87158" y="1271012"/>
                  <a:ext cx="28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D4285B6-6D28-6425-E54C-706A577A272C}"/>
                    </a:ext>
                  </a:extLst>
                </p14:cNvPr>
                <p14:cNvContentPartPr/>
                <p14:nvPr/>
              </p14:nvContentPartPr>
              <p14:xfrm>
                <a:off x="11305878" y="1242572"/>
                <a:ext cx="232560" cy="130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D4285B6-6D28-6425-E54C-706A577A272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96878" y="1233572"/>
                  <a:ext cx="25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5FF4028-5CD1-9D03-6482-FD514BB8B9A4}"/>
                    </a:ext>
                  </a:extLst>
                </p14:cNvPr>
                <p14:cNvContentPartPr/>
                <p14:nvPr/>
              </p14:nvContentPartPr>
              <p14:xfrm>
                <a:off x="11418918" y="1351292"/>
                <a:ext cx="118440" cy="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5FF4028-5CD1-9D03-6482-FD514BB8B9A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10278" y="1342652"/>
                  <a:ext cx="136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2B714B0-887B-F6C4-7109-FD4765563A14}"/>
                    </a:ext>
                  </a:extLst>
                </p14:cNvPr>
                <p14:cNvContentPartPr/>
                <p14:nvPr/>
              </p14:nvContentPartPr>
              <p14:xfrm>
                <a:off x="11597838" y="1281092"/>
                <a:ext cx="113400" cy="11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2B714B0-887B-F6C4-7109-FD4765563A1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88838" y="1272452"/>
                  <a:ext cx="13104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363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EA431030-FD3F-71A8-5E8B-F14B87E51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96" y="443059"/>
            <a:ext cx="7075528" cy="49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8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text and words&#10;&#10;Description automatically generated">
            <a:extLst>
              <a:ext uri="{FF2B5EF4-FFF2-40B4-BE49-F238E27FC236}">
                <a16:creationId xmlns:a16="http://schemas.microsoft.com/office/drawing/2014/main" id="{71C4FB86-79B8-34F9-2BAF-AA74F5EC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3150" cy="3177815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44DDAA9B-1E0B-97F3-90AC-EA53CE4BB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4316"/>
          <a:stretch/>
        </p:blipFill>
        <p:spPr>
          <a:xfrm>
            <a:off x="3469063" y="3802600"/>
            <a:ext cx="6347425" cy="25699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8FB811-ADE9-14F9-0B83-11345E6FD8E8}"/>
              </a:ext>
            </a:extLst>
          </p:cNvPr>
          <p:cNvGrpSpPr/>
          <p:nvPr/>
        </p:nvGrpSpPr>
        <p:grpSpPr>
          <a:xfrm>
            <a:off x="870558" y="2059772"/>
            <a:ext cx="669960" cy="124920"/>
            <a:chOff x="870558" y="2059772"/>
            <a:chExt cx="66996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5D9E63-5B76-7BE7-D7BE-CC0B308A1B80}"/>
                    </a:ext>
                  </a:extLst>
                </p14:cNvPr>
                <p14:cNvContentPartPr/>
                <p14:nvPr/>
              </p14:nvContentPartPr>
              <p14:xfrm>
                <a:off x="870558" y="2088212"/>
                <a:ext cx="51480" cy="5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5D9E63-5B76-7BE7-D7BE-CC0B308A1B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1558" y="2079212"/>
                  <a:ext cx="69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A81964-4707-C5AC-62D9-1C0A6A130D5C}"/>
                    </a:ext>
                  </a:extLst>
                </p14:cNvPr>
                <p14:cNvContentPartPr/>
                <p14:nvPr/>
              </p14:nvContentPartPr>
              <p14:xfrm>
                <a:off x="1074318" y="2096492"/>
                <a:ext cx="15120" cy="8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A81964-4707-C5AC-62D9-1C0A6A130D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5678" y="2087852"/>
                  <a:ext cx="32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753C12-F02F-A28F-51B7-11C35948CD4B}"/>
                    </a:ext>
                  </a:extLst>
                </p14:cNvPr>
                <p14:cNvContentPartPr/>
                <p14:nvPr/>
              </p14:nvContentPartPr>
              <p14:xfrm>
                <a:off x="1067838" y="2063372"/>
                <a:ext cx="10404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753C12-F02F-A28F-51B7-11C35948CD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9198" y="2054372"/>
                  <a:ext cx="121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37BADC-05FB-5505-019E-B71BD3B7870B}"/>
                    </a:ext>
                  </a:extLst>
                </p14:cNvPr>
                <p14:cNvContentPartPr/>
                <p14:nvPr/>
              </p14:nvContentPartPr>
              <p14:xfrm>
                <a:off x="1061358" y="2131772"/>
                <a:ext cx="107280" cy="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37BADC-05FB-5505-019E-B71BD3B787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2718" y="2122772"/>
                  <a:ext cx="12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A4E57-B537-981C-C31A-8F3F9B49D721}"/>
                    </a:ext>
                  </a:extLst>
                </p14:cNvPr>
                <p14:cNvContentPartPr/>
                <p14:nvPr/>
              </p14:nvContentPartPr>
              <p14:xfrm>
                <a:off x="1204278" y="2089652"/>
                <a:ext cx="35640" cy="9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A4E57-B537-981C-C31A-8F3F9B49D7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5278" y="2080652"/>
                  <a:ext cx="53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ABA1D7-4105-0F84-1EF2-802A0F4D23BA}"/>
                    </a:ext>
                  </a:extLst>
                </p14:cNvPr>
                <p14:cNvContentPartPr/>
                <p14:nvPr/>
              </p14:nvContentPartPr>
              <p14:xfrm>
                <a:off x="1297878" y="2059772"/>
                <a:ext cx="100440" cy="12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ABA1D7-4105-0F84-1EF2-802A0F4D23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8878" y="2050772"/>
                  <a:ext cx="11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BE66EA-CBE4-65E7-8549-2288C5124F82}"/>
                    </a:ext>
                  </a:extLst>
                </p14:cNvPr>
                <p14:cNvContentPartPr/>
                <p14:nvPr/>
              </p14:nvContentPartPr>
              <p14:xfrm>
                <a:off x="1293918" y="2122412"/>
                <a:ext cx="83520" cy="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BE66EA-CBE4-65E7-8549-2288C5124F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918" y="2113412"/>
                  <a:ext cx="101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62741A-DA72-CBD8-19D6-85C9A690F325}"/>
                    </a:ext>
                  </a:extLst>
                </p14:cNvPr>
                <p14:cNvContentPartPr/>
                <p14:nvPr/>
              </p14:nvContentPartPr>
              <p14:xfrm>
                <a:off x="1452318" y="2097932"/>
                <a:ext cx="88200" cy="72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62741A-DA72-CBD8-19D6-85C9A690F3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3678" y="2088932"/>
                  <a:ext cx="1058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53CE0-054B-B8B4-7B19-C1A6538820EC}"/>
              </a:ext>
            </a:extLst>
          </p:cNvPr>
          <p:cNvGrpSpPr/>
          <p:nvPr/>
        </p:nvGrpSpPr>
        <p:grpSpPr>
          <a:xfrm>
            <a:off x="1955598" y="2050412"/>
            <a:ext cx="228240" cy="84600"/>
            <a:chOff x="1955598" y="2050412"/>
            <a:chExt cx="228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F91AE-6F4F-7FEE-1A2F-5E143E5A9E9D}"/>
                    </a:ext>
                  </a:extLst>
                </p14:cNvPr>
                <p14:cNvContentPartPr/>
                <p14:nvPr/>
              </p14:nvContentPartPr>
              <p14:xfrm>
                <a:off x="1955598" y="2074892"/>
                <a:ext cx="65880" cy="6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F91AE-6F4F-7FEE-1A2F-5E143E5A9E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6958" y="2066252"/>
                  <a:ext cx="83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AE06F8-EE05-9B3F-D1A9-87703E6D52C6}"/>
                    </a:ext>
                  </a:extLst>
                </p14:cNvPr>
                <p14:cNvContentPartPr/>
                <p14:nvPr/>
              </p14:nvContentPartPr>
              <p14:xfrm>
                <a:off x="2044518" y="2061572"/>
                <a:ext cx="18360" cy="6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AE06F8-EE05-9B3F-D1A9-87703E6D52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35518" y="2052572"/>
                  <a:ext cx="36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8E21C4-806C-7DAD-80B9-A41128C4A8FD}"/>
                    </a:ext>
                  </a:extLst>
                </p14:cNvPr>
                <p14:cNvContentPartPr/>
                <p14:nvPr/>
              </p14:nvContentPartPr>
              <p14:xfrm>
                <a:off x="2062518" y="2050412"/>
                <a:ext cx="12132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8E21C4-806C-7DAD-80B9-A41128C4A8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3878" y="2041412"/>
                  <a:ext cx="13896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F63E9-4D93-ACD7-ED65-8CA8C5A251B2}"/>
              </a:ext>
            </a:extLst>
          </p:cNvPr>
          <p:cNvGrpSpPr/>
          <p:nvPr/>
        </p:nvGrpSpPr>
        <p:grpSpPr>
          <a:xfrm>
            <a:off x="2504958" y="2018372"/>
            <a:ext cx="820080" cy="123480"/>
            <a:chOff x="2504958" y="2018372"/>
            <a:chExt cx="82008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ED608B-C0B0-BFD7-73B3-2D45C30B1B61}"/>
                    </a:ext>
                  </a:extLst>
                </p14:cNvPr>
                <p14:cNvContentPartPr/>
                <p14:nvPr/>
              </p14:nvContentPartPr>
              <p14:xfrm>
                <a:off x="2508918" y="2046812"/>
                <a:ext cx="18360" cy="8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ED608B-C0B0-BFD7-73B3-2D45C30B1B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00278" y="2038172"/>
                  <a:ext cx="36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6B7D39-A566-98DD-4E9E-1609F3C29FD2}"/>
                    </a:ext>
                  </a:extLst>
                </p14:cNvPr>
                <p14:cNvContentPartPr/>
                <p14:nvPr/>
              </p14:nvContentPartPr>
              <p14:xfrm>
                <a:off x="2504958" y="2018372"/>
                <a:ext cx="77040" cy="6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6B7D39-A566-98DD-4E9E-1609F3C29F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96318" y="2009732"/>
                  <a:ext cx="94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36D18A-CFD2-F753-B260-68C8341FFB75}"/>
                    </a:ext>
                  </a:extLst>
                </p14:cNvPr>
                <p14:cNvContentPartPr/>
                <p14:nvPr/>
              </p14:nvContentPartPr>
              <p14:xfrm>
                <a:off x="2613678" y="2045732"/>
                <a:ext cx="97200" cy="83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36D18A-CFD2-F753-B260-68C8341FFB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4678" y="2037092"/>
                  <a:ext cx="114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7ACCDA-C169-9FAD-398A-5D482D0BA967}"/>
                    </a:ext>
                  </a:extLst>
                </p14:cNvPr>
                <p14:cNvContentPartPr/>
                <p14:nvPr/>
              </p14:nvContentPartPr>
              <p14:xfrm>
                <a:off x="2730678" y="2061932"/>
                <a:ext cx="36720" cy="7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7ACCDA-C169-9FAD-398A-5D482D0BA9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2038" y="2053292"/>
                  <a:ext cx="5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0D75BE-2A69-346C-F8F2-949130D7862B}"/>
                    </a:ext>
                  </a:extLst>
                </p14:cNvPr>
                <p14:cNvContentPartPr/>
                <p14:nvPr/>
              </p14:nvContentPartPr>
              <p14:xfrm>
                <a:off x="2806638" y="2054732"/>
                <a:ext cx="95400" cy="7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0D75BE-2A69-346C-F8F2-949130D786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97998" y="2045732"/>
                  <a:ext cx="113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52D179-ADEB-05A5-1390-2B3B90357DD4}"/>
                    </a:ext>
                  </a:extLst>
                </p14:cNvPr>
                <p14:cNvContentPartPr/>
                <p14:nvPr/>
              </p14:nvContentPartPr>
              <p14:xfrm>
                <a:off x="2939118" y="2032412"/>
                <a:ext cx="86040" cy="9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52D179-ADEB-05A5-1390-2B3B90357D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0118" y="2023412"/>
                  <a:ext cx="103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E8996C-07E6-1F4A-4320-1E6AFC7B1226}"/>
                    </a:ext>
                  </a:extLst>
                </p14:cNvPr>
                <p14:cNvContentPartPr/>
                <p14:nvPr/>
              </p14:nvContentPartPr>
              <p14:xfrm>
                <a:off x="3044958" y="2060492"/>
                <a:ext cx="32040" cy="7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E8996C-07E6-1F4A-4320-1E6AFC7B12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36318" y="2051492"/>
                  <a:ext cx="49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469DB7-613A-3030-05E5-4F2022FB4FC2}"/>
                    </a:ext>
                  </a:extLst>
                </p14:cNvPr>
                <p14:cNvContentPartPr/>
                <p14:nvPr/>
              </p14:nvContentPartPr>
              <p14:xfrm>
                <a:off x="3070158" y="2044652"/>
                <a:ext cx="111600" cy="7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469DB7-613A-3030-05E5-4F2022FB4F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61518" y="2035652"/>
                  <a:ext cx="129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8D5DA0-9E1D-95D3-6A5E-1D88ECA3BCE8}"/>
                    </a:ext>
                  </a:extLst>
                </p14:cNvPr>
                <p14:cNvContentPartPr/>
                <p14:nvPr/>
              </p14:nvContentPartPr>
              <p14:xfrm>
                <a:off x="3247638" y="2052212"/>
                <a:ext cx="29160" cy="3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8D5DA0-9E1D-95D3-6A5E-1D88ECA3BC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38638" y="2043212"/>
                  <a:ext cx="46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BA5B01-C442-88F6-3923-8FE7C661A50F}"/>
                    </a:ext>
                  </a:extLst>
                </p14:cNvPr>
                <p14:cNvContentPartPr/>
                <p14:nvPr/>
              </p14:nvContentPartPr>
              <p14:xfrm>
                <a:off x="3273918" y="2047892"/>
                <a:ext cx="51120" cy="9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BA5B01-C442-88F6-3923-8FE7C661A5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4918" y="2039252"/>
                  <a:ext cx="6876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5159FF-E501-B743-01E1-60A2A0D3739D}"/>
              </a:ext>
            </a:extLst>
          </p:cNvPr>
          <p:cNvGrpSpPr/>
          <p:nvPr/>
        </p:nvGrpSpPr>
        <p:grpSpPr>
          <a:xfrm>
            <a:off x="2680638" y="2972372"/>
            <a:ext cx="762120" cy="187200"/>
            <a:chOff x="2680638" y="2972372"/>
            <a:chExt cx="7621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63128E-98DA-A8F8-63F9-9CCABECB0C5D}"/>
                    </a:ext>
                  </a:extLst>
                </p14:cNvPr>
                <p14:cNvContentPartPr/>
                <p14:nvPr/>
              </p14:nvContentPartPr>
              <p14:xfrm>
                <a:off x="2680638" y="3060932"/>
                <a:ext cx="20880" cy="9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63128E-98DA-A8F8-63F9-9CCABECB0C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1638" y="3051932"/>
                  <a:ext cx="38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05C32E-4E31-E3C1-50F4-0A0F0329015A}"/>
                    </a:ext>
                  </a:extLst>
                </p14:cNvPr>
                <p14:cNvContentPartPr/>
                <p14:nvPr/>
              </p14:nvContentPartPr>
              <p14:xfrm>
                <a:off x="2685318" y="2972372"/>
                <a:ext cx="77760" cy="10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05C32E-4E31-E3C1-50F4-0A0F032901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6318" y="2963732"/>
                  <a:ext cx="95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622FBA7-4E6A-1828-8A86-BAC224CE6820}"/>
                    </a:ext>
                  </a:extLst>
                </p14:cNvPr>
                <p14:cNvContentPartPr/>
                <p14:nvPr/>
              </p14:nvContentPartPr>
              <p14:xfrm>
                <a:off x="2791158" y="3024572"/>
                <a:ext cx="53640" cy="11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622FBA7-4E6A-1828-8A86-BAC224CE68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82158" y="3015932"/>
                  <a:ext cx="71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D458CB-F7E3-16B6-D5A0-5AEA07B6589E}"/>
                    </a:ext>
                  </a:extLst>
                </p14:cNvPr>
                <p14:cNvContentPartPr/>
                <p14:nvPr/>
              </p14:nvContentPartPr>
              <p14:xfrm>
                <a:off x="2796198" y="3009812"/>
                <a:ext cx="18504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D458CB-F7E3-16B6-D5A0-5AEA07B658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87198" y="3000812"/>
                  <a:ext cx="202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060A97-8DD0-A867-CAB6-A830503C9921}"/>
                    </a:ext>
                  </a:extLst>
                </p14:cNvPr>
                <p14:cNvContentPartPr/>
                <p14:nvPr/>
              </p14:nvContentPartPr>
              <p14:xfrm>
                <a:off x="2992038" y="3023852"/>
                <a:ext cx="190440" cy="10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060A97-8DD0-A867-CAB6-A830503C99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83038" y="3015212"/>
                  <a:ext cx="208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7B585DE-CC94-825A-8EED-6A310E76D8C2}"/>
                    </a:ext>
                  </a:extLst>
                </p14:cNvPr>
                <p14:cNvContentPartPr/>
                <p14:nvPr/>
              </p14:nvContentPartPr>
              <p14:xfrm>
                <a:off x="3096078" y="3004052"/>
                <a:ext cx="102240" cy="6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7B585DE-CC94-825A-8EED-6A310E76D8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87078" y="2995412"/>
                  <a:ext cx="119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88D397-B7CD-36FC-06ED-2ABC05FF4982}"/>
                    </a:ext>
                  </a:extLst>
                </p14:cNvPr>
                <p14:cNvContentPartPr/>
                <p14:nvPr/>
              </p14:nvContentPartPr>
              <p14:xfrm>
                <a:off x="3173838" y="3029972"/>
                <a:ext cx="91800" cy="10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88D397-B7CD-36FC-06ED-2ABC05FF49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64838" y="3020972"/>
                  <a:ext cx="109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3E602E-5F63-3035-8EFA-21BB56213BAC}"/>
                    </a:ext>
                  </a:extLst>
                </p14:cNvPr>
                <p14:cNvContentPartPr/>
                <p14:nvPr/>
              </p14:nvContentPartPr>
              <p14:xfrm>
                <a:off x="3301638" y="3049772"/>
                <a:ext cx="77760" cy="9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3E602E-5F63-3035-8EFA-21BB56213B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92638" y="3041132"/>
                  <a:ext cx="95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ABBF54-C16E-12D6-7EAC-39886E1E0022}"/>
                    </a:ext>
                  </a:extLst>
                </p14:cNvPr>
                <p14:cNvContentPartPr/>
                <p14:nvPr/>
              </p14:nvContentPartPr>
              <p14:xfrm>
                <a:off x="3425478" y="3055532"/>
                <a:ext cx="17280" cy="80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ABBF54-C16E-12D6-7EAC-39886E1E00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16478" y="3046892"/>
                  <a:ext cx="349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0EBCB8D-D212-CC27-1BE2-1D184269A06C}"/>
                  </a:ext>
                </a:extLst>
              </p14:cNvPr>
              <p14:cNvContentPartPr/>
              <p14:nvPr/>
            </p14:nvContentPartPr>
            <p14:xfrm>
              <a:off x="2528358" y="2962292"/>
              <a:ext cx="1014120" cy="245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0EBCB8D-D212-CC27-1BE2-1D184269A06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10358" y="2926292"/>
                <a:ext cx="10497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5A0C96-252C-2329-FB78-1886F96CF915}"/>
                  </a:ext>
                </a:extLst>
              </p14:cNvPr>
              <p14:cNvContentPartPr/>
              <p14:nvPr/>
            </p14:nvContentPartPr>
            <p14:xfrm>
              <a:off x="5443998" y="3811532"/>
              <a:ext cx="1013760" cy="263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5A0C96-252C-2329-FB78-1886F96CF91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25998" y="3775892"/>
                <a:ext cx="10494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5EADA83-778E-C607-48EF-0CA4D6DA9A03}"/>
                  </a:ext>
                </a:extLst>
              </p14:cNvPr>
              <p14:cNvContentPartPr/>
              <p14:nvPr/>
            </p14:nvContentPartPr>
            <p14:xfrm>
              <a:off x="5619318" y="5942732"/>
              <a:ext cx="993240" cy="224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5EADA83-778E-C607-48EF-0CA4D6DA9A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01318" y="5907092"/>
                <a:ext cx="10288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0985A71-87A0-448C-34E8-FF32C1B3971D}"/>
                  </a:ext>
                </a:extLst>
              </p14:cNvPr>
              <p14:cNvContentPartPr/>
              <p14:nvPr/>
            </p14:nvContentPartPr>
            <p14:xfrm>
              <a:off x="5965278" y="6054332"/>
              <a:ext cx="335880" cy="83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0985A71-87A0-448C-34E8-FF32C1B3971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47638" y="6018692"/>
                <a:ext cx="37152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79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28C41595-C28F-0515-642B-DAD2F592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41" y="0"/>
            <a:ext cx="7521094" cy="53921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EF888F-D425-ABDE-2124-EDE4833AE37E}"/>
              </a:ext>
            </a:extLst>
          </p:cNvPr>
          <p:cNvGrpSpPr/>
          <p:nvPr/>
        </p:nvGrpSpPr>
        <p:grpSpPr>
          <a:xfrm>
            <a:off x="112398" y="181292"/>
            <a:ext cx="424080" cy="275400"/>
            <a:chOff x="112398" y="181292"/>
            <a:chExt cx="4240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EAF212-A9BC-30FA-E7BA-3F67F7FEC548}"/>
                    </a:ext>
                  </a:extLst>
                </p14:cNvPr>
                <p14:cNvContentPartPr/>
                <p14:nvPr/>
              </p14:nvContentPartPr>
              <p14:xfrm>
                <a:off x="180438" y="256532"/>
                <a:ext cx="91440" cy="11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EAF212-A9BC-30FA-E7BA-3F67F7FEC5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1798" y="247892"/>
                  <a:ext cx="109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7894E9-1722-D033-948D-2B476A6FB580}"/>
                    </a:ext>
                  </a:extLst>
                </p14:cNvPr>
                <p14:cNvContentPartPr/>
                <p14:nvPr/>
              </p14:nvContentPartPr>
              <p14:xfrm>
                <a:off x="298878" y="267692"/>
                <a:ext cx="83520" cy="7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7894E9-1722-D033-948D-2B476A6FB5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238" y="258692"/>
                  <a:ext cx="101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1FBA76-F530-B2E2-8913-C05173698A64}"/>
                    </a:ext>
                  </a:extLst>
                </p14:cNvPr>
                <p14:cNvContentPartPr/>
                <p14:nvPr/>
              </p14:nvContentPartPr>
              <p14:xfrm>
                <a:off x="112398" y="181292"/>
                <a:ext cx="424080" cy="27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1FBA76-F530-B2E2-8913-C05173698A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758" y="172292"/>
                  <a:ext cx="44172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11672B-F12A-F2EC-58D3-2AA4CE1857CF}"/>
              </a:ext>
            </a:extLst>
          </p:cNvPr>
          <p:cNvGrpSpPr/>
          <p:nvPr/>
        </p:nvGrpSpPr>
        <p:grpSpPr>
          <a:xfrm>
            <a:off x="6409778" y="3161484"/>
            <a:ext cx="3281760" cy="474120"/>
            <a:chOff x="6881118" y="3755372"/>
            <a:chExt cx="328176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CCC07F-CAC3-3C9B-3969-F8CB4737D476}"/>
                    </a:ext>
                  </a:extLst>
                </p14:cNvPr>
                <p14:cNvContentPartPr/>
                <p14:nvPr/>
              </p14:nvContentPartPr>
              <p14:xfrm>
                <a:off x="6881118" y="3763652"/>
                <a:ext cx="3252960" cy="46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CCC07F-CAC3-3C9B-3969-F8CB4737D4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72478" y="3755012"/>
                  <a:ext cx="327060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06BA181-FA70-DB11-AEF1-878B8BFC42F2}"/>
                    </a:ext>
                  </a:extLst>
                </p14:cNvPr>
                <p14:cNvContentPartPr/>
                <p14:nvPr/>
              </p14:nvContentPartPr>
              <p14:xfrm>
                <a:off x="9996558" y="3755372"/>
                <a:ext cx="166320" cy="13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06BA181-FA70-DB11-AEF1-878B8BFC42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87558" y="3746732"/>
                  <a:ext cx="18396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D5012B-A83A-0BC0-D612-C304E935B318}"/>
              </a:ext>
            </a:extLst>
          </p:cNvPr>
          <p:cNvGrpSpPr/>
          <p:nvPr/>
        </p:nvGrpSpPr>
        <p:grpSpPr>
          <a:xfrm>
            <a:off x="9825818" y="2872764"/>
            <a:ext cx="486000" cy="102600"/>
            <a:chOff x="10297158" y="3466652"/>
            <a:chExt cx="48600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556AF6-3494-42DE-885F-011EDDE3B743}"/>
                    </a:ext>
                  </a:extLst>
                </p14:cNvPr>
                <p14:cNvContentPartPr/>
                <p14:nvPr/>
              </p14:nvContentPartPr>
              <p14:xfrm>
                <a:off x="10297158" y="3466652"/>
                <a:ext cx="311760" cy="10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556AF6-3494-42DE-885F-011EDDE3B7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88518" y="3457652"/>
                  <a:ext cx="329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81C6F2-7E18-B4CC-E959-0DB466C931E7}"/>
                    </a:ext>
                  </a:extLst>
                </p14:cNvPr>
                <p14:cNvContentPartPr/>
                <p14:nvPr/>
              </p14:nvContentPartPr>
              <p14:xfrm>
                <a:off x="10634838" y="3471332"/>
                <a:ext cx="148320" cy="9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81C6F2-7E18-B4CC-E959-0DB466C931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26198" y="3462692"/>
                  <a:ext cx="16596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803658-55B8-0022-FDAC-28B25C269DB7}"/>
              </a:ext>
            </a:extLst>
          </p:cNvPr>
          <p:cNvGrpSpPr/>
          <p:nvPr/>
        </p:nvGrpSpPr>
        <p:grpSpPr>
          <a:xfrm>
            <a:off x="10564898" y="2777004"/>
            <a:ext cx="192240" cy="163800"/>
            <a:chOff x="11036238" y="3370892"/>
            <a:chExt cx="19224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83C45A-55DD-CF9A-888A-834866902E59}"/>
                    </a:ext>
                  </a:extLst>
                </p14:cNvPr>
                <p14:cNvContentPartPr/>
                <p14:nvPr/>
              </p14:nvContentPartPr>
              <p14:xfrm>
                <a:off x="11049198" y="3459452"/>
                <a:ext cx="10224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83C45A-55DD-CF9A-888A-834866902E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40198" y="3450452"/>
                  <a:ext cx="119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1B8783-0A96-9E52-BCB5-B7E81EB8EE7D}"/>
                    </a:ext>
                  </a:extLst>
                </p14:cNvPr>
                <p14:cNvContentPartPr/>
                <p14:nvPr/>
              </p14:nvContentPartPr>
              <p14:xfrm>
                <a:off x="11036238" y="3427052"/>
                <a:ext cx="126720" cy="6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1B8783-0A96-9E52-BCB5-B7E81EB8EE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7598" y="3418412"/>
                  <a:ext cx="144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7DC6D3-A885-8B1F-0AC6-0A59F768C630}"/>
                    </a:ext>
                  </a:extLst>
                </p14:cNvPr>
                <p14:cNvContentPartPr/>
                <p14:nvPr/>
              </p14:nvContentPartPr>
              <p14:xfrm>
                <a:off x="11184918" y="3370892"/>
                <a:ext cx="43560" cy="1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7DC6D3-A885-8B1F-0AC6-0A59F768C6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76278" y="3362252"/>
                  <a:ext cx="612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D06F5F-7B54-E7E7-7ECD-5250BAC6BDF8}"/>
              </a:ext>
            </a:extLst>
          </p:cNvPr>
          <p:cNvGrpSpPr/>
          <p:nvPr/>
        </p:nvGrpSpPr>
        <p:grpSpPr>
          <a:xfrm>
            <a:off x="10963418" y="2801124"/>
            <a:ext cx="543600" cy="155520"/>
            <a:chOff x="11434758" y="3395012"/>
            <a:chExt cx="54360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9402C9-5DF4-66C4-3DB4-4E2044810ED4}"/>
                    </a:ext>
                  </a:extLst>
                </p14:cNvPr>
                <p14:cNvContentPartPr/>
                <p14:nvPr/>
              </p14:nvContentPartPr>
              <p14:xfrm>
                <a:off x="11459238" y="3451892"/>
                <a:ext cx="1512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9402C9-5DF4-66C4-3DB4-4E2044810E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50598" y="3442892"/>
                  <a:ext cx="32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95D656-FFC0-247B-F3BB-27656E0E6D9E}"/>
                    </a:ext>
                  </a:extLst>
                </p14:cNvPr>
                <p14:cNvContentPartPr/>
                <p14:nvPr/>
              </p14:nvContentPartPr>
              <p14:xfrm>
                <a:off x="11434758" y="3397892"/>
                <a:ext cx="10404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95D656-FFC0-247B-F3BB-27656E0E6D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26118" y="3388892"/>
                  <a:ext cx="121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B3814E-0372-BC72-540F-AAE2854A2C6D}"/>
                    </a:ext>
                  </a:extLst>
                </p14:cNvPr>
                <p14:cNvContentPartPr/>
                <p14:nvPr/>
              </p14:nvContentPartPr>
              <p14:xfrm>
                <a:off x="11647878" y="3453332"/>
                <a:ext cx="8640" cy="9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B3814E-0372-BC72-540F-AAE2854A2C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638878" y="3444692"/>
                  <a:ext cx="26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E5F51A-0275-768D-F0ED-C949646B2381}"/>
                    </a:ext>
                  </a:extLst>
                </p14:cNvPr>
                <p14:cNvContentPartPr/>
                <p14:nvPr/>
              </p14:nvContentPartPr>
              <p14:xfrm>
                <a:off x="11696838" y="3395012"/>
                <a:ext cx="132480" cy="155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E5F51A-0275-768D-F0ED-C949646B23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688198" y="3386012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0F9D84-A9C3-0ADF-A29B-A130826B581B}"/>
                    </a:ext>
                  </a:extLst>
                </p14:cNvPr>
                <p14:cNvContentPartPr/>
                <p14:nvPr/>
              </p14:nvContentPartPr>
              <p14:xfrm>
                <a:off x="11698638" y="3455132"/>
                <a:ext cx="279720" cy="7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0F9D84-A9C3-0ADF-A29B-A130826B58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89998" y="3446132"/>
                  <a:ext cx="2973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3F4A72-F550-EEFC-1939-E5787AB58E9C}"/>
              </a:ext>
            </a:extLst>
          </p:cNvPr>
          <p:cNvGrpSpPr/>
          <p:nvPr/>
        </p:nvGrpSpPr>
        <p:grpSpPr>
          <a:xfrm>
            <a:off x="10080338" y="3078684"/>
            <a:ext cx="937800" cy="249480"/>
            <a:chOff x="10551678" y="3672572"/>
            <a:chExt cx="9378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199123-CCD9-9921-E5CF-E5BB6070EBB7}"/>
                    </a:ext>
                  </a:extLst>
                </p14:cNvPr>
                <p14:cNvContentPartPr/>
                <p14:nvPr/>
              </p14:nvContentPartPr>
              <p14:xfrm>
                <a:off x="10551678" y="3683372"/>
                <a:ext cx="263520" cy="23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199123-CCD9-9921-E5CF-E5BB6070EBB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43038" y="3674732"/>
                  <a:ext cx="281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A37205-03D9-CCA0-1094-59C5CD1CC299}"/>
                    </a:ext>
                  </a:extLst>
                </p14:cNvPr>
                <p14:cNvContentPartPr/>
                <p14:nvPr/>
              </p14:nvContentPartPr>
              <p14:xfrm>
                <a:off x="10805118" y="3743132"/>
                <a:ext cx="167400" cy="7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A37205-03D9-CCA0-1094-59C5CD1CC2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96478" y="3734132"/>
                  <a:ext cx="185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E5FBDE-93FA-804A-3B5F-FC06A089DBED}"/>
                    </a:ext>
                  </a:extLst>
                </p14:cNvPr>
                <p14:cNvContentPartPr/>
                <p14:nvPr/>
              </p14:nvContentPartPr>
              <p14:xfrm>
                <a:off x="10985838" y="3672572"/>
                <a:ext cx="42840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E5FBDE-93FA-804A-3B5F-FC06A089DB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77198" y="3663932"/>
                  <a:ext cx="446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8AF64E-4032-D94B-7751-57E5410B5161}"/>
                    </a:ext>
                  </a:extLst>
                </p14:cNvPr>
                <p14:cNvContentPartPr/>
                <p14:nvPr/>
              </p14:nvContentPartPr>
              <p14:xfrm>
                <a:off x="11385078" y="3728372"/>
                <a:ext cx="104400" cy="4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8AF64E-4032-D94B-7751-57E5410B51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76078" y="3719732"/>
                  <a:ext cx="122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7328E5-637D-8917-D2F7-43B8183EDC96}"/>
              </a:ext>
            </a:extLst>
          </p:cNvPr>
          <p:cNvGrpSpPr/>
          <p:nvPr/>
        </p:nvGrpSpPr>
        <p:grpSpPr>
          <a:xfrm>
            <a:off x="9772178" y="3428244"/>
            <a:ext cx="972360" cy="160200"/>
            <a:chOff x="10243518" y="4022132"/>
            <a:chExt cx="9723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7A170D-165A-E453-FA9D-86F43E8C5DE3}"/>
                    </a:ext>
                  </a:extLst>
                </p14:cNvPr>
                <p14:cNvContentPartPr/>
                <p14:nvPr/>
              </p14:nvContentPartPr>
              <p14:xfrm>
                <a:off x="10243518" y="4022132"/>
                <a:ext cx="144720" cy="13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7A170D-165A-E453-FA9D-86F43E8C5D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34518" y="4013132"/>
                  <a:ext cx="162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10194D-517F-AB0E-8D15-E49109E6E0E3}"/>
                    </a:ext>
                  </a:extLst>
                </p14:cNvPr>
                <p14:cNvContentPartPr/>
                <p14:nvPr/>
              </p14:nvContentPartPr>
              <p14:xfrm>
                <a:off x="10437558" y="4088372"/>
                <a:ext cx="34200" cy="9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10194D-517F-AB0E-8D15-E49109E6E0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28918" y="4079372"/>
                  <a:ext cx="51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4AB83B-E07B-DCE4-79DD-5CD8367A6A10}"/>
                    </a:ext>
                  </a:extLst>
                </p14:cNvPr>
                <p14:cNvContentPartPr/>
                <p14:nvPr/>
              </p14:nvContentPartPr>
              <p14:xfrm>
                <a:off x="10555278" y="4033292"/>
                <a:ext cx="85680" cy="13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4AB83B-E07B-DCE4-79DD-5CD8367A6A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546638" y="4024652"/>
                  <a:ext cx="10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E183ED9-DA8F-F920-FBA8-E399B25BD16F}"/>
                    </a:ext>
                  </a:extLst>
                </p14:cNvPr>
                <p14:cNvContentPartPr/>
                <p14:nvPr/>
              </p14:nvContentPartPr>
              <p14:xfrm>
                <a:off x="10657878" y="4062452"/>
                <a:ext cx="12276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E183ED9-DA8F-F920-FBA8-E399B25BD1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48878" y="4053812"/>
                  <a:ext cx="140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B57B45-DFA4-084B-0564-C94CF342F354}"/>
                    </a:ext>
                  </a:extLst>
                </p14:cNvPr>
                <p14:cNvContentPartPr/>
                <p14:nvPr/>
              </p14:nvContentPartPr>
              <p14:xfrm>
                <a:off x="10687038" y="4104572"/>
                <a:ext cx="87120" cy="2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B57B45-DFA4-084B-0564-C94CF342F3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78038" y="4095932"/>
                  <a:ext cx="104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8322C2-60A4-B621-3725-0401D8AC97AD}"/>
                    </a:ext>
                  </a:extLst>
                </p14:cNvPr>
                <p14:cNvContentPartPr/>
                <p14:nvPr/>
              </p14:nvContentPartPr>
              <p14:xfrm>
                <a:off x="10820238" y="4088012"/>
                <a:ext cx="142560" cy="6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8322C2-60A4-B621-3725-0401D8AC97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11598" y="4079372"/>
                  <a:ext cx="160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B580E0-D248-086F-398A-83DE08A5875D}"/>
                    </a:ext>
                  </a:extLst>
                </p14:cNvPr>
                <p14:cNvContentPartPr/>
                <p14:nvPr/>
              </p14:nvContentPartPr>
              <p14:xfrm>
                <a:off x="10978638" y="4059212"/>
                <a:ext cx="102600" cy="8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B580E0-D248-086F-398A-83DE08A587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69638" y="4050212"/>
                  <a:ext cx="120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50C170-449A-5212-1320-F568EB1E0113}"/>
                    </a:ext>
                  </a:extLst>
                </p14:cNvPr>
                <p14:cNvContentPartPr/>
                <p14:nvPr/>
              </p14:nvContentPartPr>
              <p14:xfrm>
                <a:off x="11140278" y="4115372"/>
                <a:ext cx="4176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50C170-449A-5212-1320-F568EB1E01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131638" y="4106372"/>
                  <a:ext cx="5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AF7A8F-C60D-BE63-0A7B-E63A9FF33BDB}"/>
                    </a:ext>
                  </a:extLst>
                </p14:cNvPr>
                <p14:cNvContentPartPr/>
                <p14:nvPr/>
              </p14:nvContentPartPr>
              <p14:xfrm>
                <a:off x="11148918" y="4062452"/>
                <a:ext cx="48600" cy="9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AF7A8F-C60D-BE63-0A7B-E63A9FF33B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40278" y="4053812"/>
                  <a:ext cx="66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9CCD71-E27F-89CB-4634-679DFEEB06EB}"/>
                    </a:ext>
                  </a:extLst>
                </p14:cNvPr>
                <p14:cNvContentPartPr/>
                <p14:nvPr/>
              </p14:nvContentPartPr>
              <p14:xfrm>
                <a:off x="11156838" y="4048412"/>
                <a:ext cx="59040" cy="3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9CCD71-E27F-89CB-4634-679DFEEB06E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47838" y="4039772"/>
                  <a:ext cx="7668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BAFD68-1B8D-EFD8-540F-FC3E18E7F5FE}"/>
              </a:ext>
            </a:extLst>
          </p:cNvPr>
          <p:cNvGrpSpPr/>
          <p:nvPr/>
        </p:nvGrpSpPr>
        <p:grpSpPr>
          <a:xfrm>
            <a:off x="11005538" y="3429324"/>
            <a:ext cx="114480" cy="101880"/>
            <a:chOff x="11476878" y="4023212"/>
            <a:chExt cx="11448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7B9F161-8059-9B57-D208-BCDCA72E5D21}"/>
                    </a:ext>
                  </a:extLst>
                </p14:cNvPr>
                <p14:cNvContentPartPr/>
                <p14:nvPr/>
              </p14:nvContentPartPr>
              <p14:xfrm>
                <a:off x="11476878" y="4023212"/>
                <a:ext cx="114480" cy="10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7B9F161-8059-9B57-D208-BCDCA72E5D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468238" y="4014212"/>
                  <a:ext cx="132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CFB208-48AE-CB4D-940E-AD4E9135919C}"/>
                    </a:ext>
                  </a:extLst>
                </p14:cNvPr>
                <p14:cNvContentPartPr/>
                <p14:nvPr/>
              </p14:nvContentPartPr>
              <p14:xfrm>
                <a:off x="11498478" y="4103492"/>
                <a:ext cx="91080" cy="2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CFB208-48AE-CB4D-940E-AD4E9135919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89838" y="4094852"/>
                  <a:ext cx="1087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40B828-E536-F3BE-9A43-7258CE00D6AF}"/>
              </a:ext>
            </a:extLst>
          </p:cNvPr>
          <p:cNvGrpSpPr/>
          <p:nvPr/>
        </p:nvGrpSpPr>
        <p:grpSpPr>
          <a:xfrm>
            <a:off x="9989258" y="3741444"/>
            <a:ext cx="309600" cy="105840"/>
            <a:chOff x="10460598" y="4335332"/>
            <a:chExt cx="30960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004FCF-08DD-767A-5969-6CA02CA6511D}"/>
                    </a:ext>
                  </a:extLst>
                </p14:cNvPr>
                <p14:cNvContentPartPr/>
                <p14:nvPr/>
              </p14:nvContentPartPr>
              <p14:xfrm>
                <a:off x="10460598" y="4341452"/>
                <a:ext cx="167760" cy="95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004FCF-08DD-767A-5969-6CA02CA651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51958" y="4332812"/>
                  <a:ext cx="185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319589-C38F-0150-63B6-0914608FA6BB}"/>
                    </a:ext>
                  </a:extLst>
                </p14:cNvPr>
                <p14:cNvContentPartPr/>
                <p14:nvPr/>
              </p14:nvContentPartPr>
              <p14:xfrm>
                <a:off x="10685238" y="4335332"/>
                <a:ext cx="24480" cy="10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319589-C38F-0150-63B6-0914608FA6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76238" y="4326332"/>
                  <a:ext cx="42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5CDB36-4BF5-3C94-6454-643E320F2ED7}"/>
                    </a:ext>
                  </a:extLst>
                </p14:cNvPr>
                <p14:cNvContentPartPr/>
                <p14:nvPr/>
              </p14:nvContentPartPr>
              <p14:xfrm>
                <a:off x="10618998" y="4349372"/>
                <a:ext cx="151200" cy="69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5CDB36-4BF5-3C94-6454-643E320F2ED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0358" y="4340372"/>
                  <a:ext cx="1688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2C0269E-2269-5795-74A1-55D8A958F467}"/>
              </a:ext>
            </a:extLst>
          </p:cNvPr>
          <p:cNvGrpSpPr/>
          <p:nvPr/>
        </p:nvGrpSpPr>
        <p:grpSpPr>
          <a:xfrm>
            <a:off x="10563458" y="3723084"/>
            <a:ext cx="788760" cy="122040"/>
            <a:chOff x="11034798" y="4316972"/>
            <a:chExt cx="78876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C217D4-4312-ADAF-773F-7CEF6EE08EDA}"/>
                    </a:ext>
                  </a:extLst>
                </p14:cNvPr>
                <p14:cNvContentPartPr/>
                <p14:nvPr/>
              </p14:nvContentPartPr>
              <p14:xfrm>
                <a:off x="11034798" y="4327052"/>
                <a:ext cx="114120" cy="11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C217D4-4312-ADAF-773F-7CEF6EE08E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26158" y="4318412"/>
                  <a:ext cx="131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0EF267-6F07-8631-D6CB-A2ADAA5F47D8}"/>
                    </a:ext>
                  </a:extLst>
                </p14:cNvPr>
                <p14:cNvContentPartPr/>
                <p14:nvPr/>
              </p14:nvContentPartPr>
              <p14:xfrm>
                <a:off x="11068998" y="4407692"/>
                <a:ext cx="60120" cy="6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0EF267-6F07-8631-D6CB-A2ADAA5F47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60358" y="4399052"/>
                  <a:ext cx="77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03EFA4-1907-F8F9-CE1D-CF88C8FD281A}"/>
                    </a:ext>
                  </a:extLst>
                </p14:cNvPr>
                <p14:cNvContentPartPr/>
                <p14:nvPr/>
              </p14:nvContentPartPr>
              <p14:xfrm>
                <a:off x="11192118" y="4329212"/>
                <a:ext cx="177120" cy="109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03EFA4-1907-F8F9-CE1D-CF88C8FD281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83118" y="4320572"/>
                  <a:ext cx="19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6C5D10-F80C-FFF6-57FA-01C8718E3510}"/>
                    </a:ext>
                  </a:extLst>
                </p14:cNvPr>
                <p14:cNvContentPartPr/>
                <p14:nvPr/>
              </p14:nvContentPartPr>
              <p14:xfrm>
                <a:off x="11383278" y="4319852"/>
                <a:ext cx="167040" cy="9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6C5D10-F80C-FFF6-57FA-01C8718E351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74638" y="4311212"/>
                  <a:ext cx="184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C9245A-9D6B-E753-3F2B-FBC925CE1686}"/>
                    </a:ext>
                  </a:extLst>
                </p14:cNvPr>
                <p14:cNvContentPartPr/>
                <p14:nvPr/>
              </p14:nvContentPartPr>
              <p14:xfrm>
                <a:off x="11721318" y="4318412"/>
                <a:ext cx="102240" cy="8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C9245A-9D6B-E753-3F2B-FBC925CE168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12678" y="4309772"/>
                  <a:ext cx="119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A544EF-C57B-2454-F935-B320EB172C12}"/>
                    </a:ext>
                  </a:extLst>
                </p14:cNvPr>
                <p14:cNvContentPartPr/>
                <p14:nvPr/>
              </p14:nvContentPartPr>
              <p14:xfrm>
                <a:off x="11600718" y="4316972"/>
                <a:ext cx="91080" cy="89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A544EF-C57B-2454-F935-B320EB172C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2078" y="4308332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6D1ECC-69F8-046A-3DC0-0E162CA35331}"/>
              </a:ext>
            </a:extLst>
          </p:cNvPr>
          <p:cNvGrpSpPr/>
          <p:nvPr/>
        </p:nvGrpSpPr>
        <p:grpSpPr>
          <a:xfrm>
            <a:off x="10205903" y="3998057"/>
            <a:ext cx="685440" cy="143280"/>
            <a:chOff x="10281318" y="4601372"/>
            <a:chExt cx="6854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F10767-4AFC-073B-13AC-F549A4F29E2F}"/>
                    </a:ext>
                  </a:extLst>
                </p14:cNvPr>
                <p14:cNvContentPartPr/>
                <p14:nvPr/>
              </p14:nvContentPartPr>
              <p14:xfrm>
                <a:off x="10289598" y="4638452"/>
                <a:ext cx="40320" cy="97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F10767-4AFC-073B-13AC-F549A4F29E2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80958" y="4629452"/>
                  <a:ext cx="57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EF0C41-92FD-00E9-3BD9-02D0326048E3}"/>
                    </a:ext>
                  </a:extLst>
                </p14:cNvPr>
                <p14:cNvContentPartPr/>
                <p14:nvPr/>
              </p14:nvContentPartPr>
              <p14:xfrm>
                <a:off x="10281318" y="4601372"/>
                <a:ext cx="108360" cy="6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EF0C41-92FD-00E9-3BD9-02D0326048E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72678" y="4592372"/>
                  <a:ext cx="126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F678AAB-7D48-C1C5-7768-BE37E4B9C578}"/>
                    </a:ext>
                  </a:extLst>
                </p14:cNvPr>
                <p14:cNvContentPartPr/>
                <p14:nvPr/>
              </p14:nvContentPartPr>
              <p14:xfrm>
                <a:off x="10415958" y="4646732"/>
                <a:ext cx="203040" cy="97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F678AAB-7D48-C1C5-7768-BE37E4B9C57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07318" y="4637732"/>
                  <a:ext cx="220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00F496-9BAF-444E-4DA0-EFB66847B3F9}"/>
                    </a:ext>
                  </a:extLst>
                </p14:cNvPr>
                <p14:cNvContentPartPr/>
                <p14:nvPr/>
              </p14:nvContentPartPr>
              <p14:xfrm>
                <a:off x="10679838" y="4644932"/>
                <a:ext cx="245520" cy="95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00F496-9BAF-444E-4DA0-EFB66847B3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71198" y="4635932"/>
                  <a:ext cx="263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B60174-79FE-C4C4-3863-5F6B3001DFC9}"/>
                    </a:ext>
                  </a:extLst>
                </p14:cNvPr>
                <p14:cNvContentPartPr/>
                <p14:nvPr/>
              </p14:nvContentPartPr>
              <p14:xfrm>
                <a:off x="10838958" y="4712612"/>
                <a:ext cx="127800" cy="8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B60174-79FE-C4C4-3863-5F6B3001DF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30318" y="4703972"/>
                  <a:ext cx="1454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A874BE3-D734-3481-0A4E-423F98064778}"/>
              </a:ext>
            </a:extLst>
          </p:cNvPr>
          <p:cNvGrpSpPr/>
          <p:nvPr/>
        </p:nvGrpSpPr>
        <p:grpSpPr>
          <a:xfrm>
            <a:off x="9993218" y="4250124"/>
            <a:ext cx="1489680" cy="234720"/>
            <a:chOff x="10464558" y="4844012"/>
            <a:chExt cx="14896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A51FCD-01BA-F669-7A03-209DDF4257BB}"/>
                    </a:ext>
                  </a:extLst>
                </p14:cNvPr>
                <p14:cNvContentPartPr/>
                <p14:nvPr/>
              </p14:nvContentPartPr>
              <p14:xfrm>
                <a:off x="10464558" y="4933652"/>
                <a:ext cx="106200" cy="14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A51FCD-01BA-F669-7A03-209DDF4257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55918" y="4925012"/>
                  <a:ext cx="123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82D94D-C77B-B320-E944-F476069AA91D}"/>
                    </a:ext>
                  </a:extLst>
                </p14:cNvPr>
                <p14:cNvContentPartPr/>
                <p14:nvPr/>
              </p14:nvContentPartPr>
              <p14:xfrm>
                <a:off x="10622598" y="4882892"/>
                <a:ext cx="9720" cy="59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82D94D-C77B-B320-E944-F476069AA91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13958" y="4874252"/>
                  <a:ext cx="2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CC3EAC-A833-699A-BF20-FC17E1083299}"/>
                    </a:ext>
                  </a:extLst>
                </p14:cNvPr>
                <p14:cNvContentPartPr/>
                <p14:nvPr/>
              </p14:nvContentPartPr>
              <p14:xfrm>
                <a:off x="10696758" y="4950212"/>
                <a:ext cx="9720" cy="89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CC3EAC-A833-699A-BF20-FC17E10832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688118" y="4941212"/>
                  <a:ext cx="27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7D2988F-A0D4-C21C-0350-616F0BEA9502}"/>
                    </a:ext>
                  </a:extLst>
                </p14:cNvPr>
                <p14:cNvContentPartPr/>
                <p14:nvPr/>
              </p14:nvContentPartPr>
              <p14:xfrm>
                <a:off x="10744278" y="4940132"/>
                <a:ext cx="146160" cy="99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7D2988F-A0D4-C21C-0350-616F0BEA950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735638" y="4931492"/>
                  <a:ext cx="16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D69052-EE3B-5FEE-3AB5-9FF24B3D2A7A}"/>
                    </a:ext>
                  </a:extLst>
                </p14:cNvPr>
                <p14:cNvContentPartPr/>
                <p14:nvPr/>
              </p14:nvContentPartPr>
              <p14:xfrm>
                <a:off x="10945518" y="4917452"/>
                <a:ext cx="17280" cy="9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D69052-EE3B-5FEE-3AB5-9FF24B3D2A7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936878" y="4908452"/>
                  <a:ext cx="3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8EC2334-8899-DF0A-0616-97A8590FAAE5}"/>
                    </a:ext>
                  </a:extLst>
                </p14:cNvPr>
                <p14:cNvContentPartPr/>
                <p14:nvPr/>
              </p14:nvContentPartPr>
              <p14:xfrm>
                <a:off x="10931118" y="4872452"/>
                <a:ext cx="252720" cy="102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8EC2334-8899-DF0A-0616-97A8590FAA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22478" y="4863452"/>
                  <a:ext cx="270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0C17D5-DC22-EB05-4E59-4370FBF125EF}"/>
                    </a:ext>
                  </a:extLst>
                </p14:cNvPr>
                <p14:cNvContentPartPr/>
                <p14:nvPr/>
              </p14:nvContentPartPr>
              <p14:xfrm>
                <a:off x="11198238" y="4891892"/>
                <a:ext cx="13248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0C17D5-DC22-EB05-4E59-4370FBF125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189598" y="4882892"/>
                  <a:ext cx="150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917B31-B9CC-42DB-08BD-9FE76A7C77CE}"/>
                    </a:ext>
                  </a:extLst>
                </p14:cNvPr>
                <p14:cNvContentPartPr/>
                <p14:nvPr/>
              </p14:nvContentPartPr>
              <p14:xfrm>
                <a:off x="11345118" y="4891172"/>
                <a:ext cx="243720" cy="9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917B31-B9CC-42DB-08BD-9FE76A7C77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36478" y="4882172"/>
                  <a:ext cx="261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A4D86DF-982D-F271-2048-74A94FFE4C38}"/>
                    </a:ext>
                  </a:extLst>
                </p14:cNvPr>
                <p14:cNvContentPartPr/>
                <p14:nvPr/>
              </p14:nvContentPartPr>
              <p14:xfrm>
                <a:off x="11662278" y="4902332"/>
                <a:ext cx="6120" cy="73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A4D86DF-982D-F271-2048-74A94FFE4C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653638" y="4893332"/>
                  <a:ext cx="23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7A8F4E-30D9-BDB5-F0E3-B0FD40ED2276}"/>
                    </a:ext>
                  </a:extLst>
                </p14:cNvPr>
                <p14:cNvContentPartPr/>
                <p14:nvPr/>
              </p14:nvContentPartPr>
              <p14:xfrm>
                <a:off x="11664078" y="4844012"/>
                <a:ext cx="69840" cy="69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7A8F4E-30D9-BDB5-F0E3-B0FD40ED22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655078" y="4835372"/>
                  <a:ext cx="87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2FA71A-21B4-919D-9091-43E72EDAA429}"/>
                    </a:ext>
                  </a:extLst>
                </p14:cNvPr>
                <p14:cNvContentPartPr/>
                <p14:nvPr/>
              </p14:nvContentPartPr>
              <p14:xfrm>
                <a:off x="11039118" y="4928972"/>
                <a:ext cx="65160" cy="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2FA71A-21B4-919D-9091-43E72EDAA4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030478" y="4920332"/>
                  <a:ext cx="82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FD7D24-3BF4-6939-FA6A-5D6CD1144D0B}"/>
                    </a:ext>
                  </a:extLst>
                </p14:cNvPr>
                <p14:cNvContentPartPr/>
                <p14:nvPr/>
              </p14:nvContentPartPr>
              <p14:xfrm>
                <a:off x="11780718" y="4855892"/>
                <a:ext cx="173520" cy="6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FD7D24-3BF4-6939-FA6A-5D6CD1144D0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71718" y="4847252"/>
                  <a:ext cx="191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F4F04-7BAD-1E3E-32D5-427387197F7B}"/>
                    </a:ext>
                  </a:extLst>
                </p14:cNvPr>
                <p14:cNvContentPartPr/>
                <p14:nvPr/>
              </p14:nvContentPartPr>
              <p14:xfrm>
                <a:off x="11858478" y="4884692"/>
                <a:ext cx="11520" cy="62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F4F04-7BAD-1E3E-32D5-427387197F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849478" y="4875692"/>
                  <a:ext cx="291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C9A86B9-1D66-8255-7795-82EA1FB80C98}"/>
              </a:ext>
            </a:extLst>
          </p:cNvPr>
          <p:cNvGrpSpPr/>
          <p:nvPr/>
        </p:nvGrpSpPr>
        <p:grpSpPr>
          <a:xfrm>
            <a:off x="3975558" y="5292587"/>
            <a:ext cx="273960" cy="305640"/>
            <a:chOff x="3975558" y="6103292"/>
            <a:chExt cx="27396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0436413-5896-C905-40EB-CD506CB2CF3A}"/>
                    </a:ext>
                  </a:extLst>
                </p14:cNvPr>
                <p14:cNvContentPartPr/>
                <p14:nvPr/>
              </p14:nvContentPartPr>
              <p14:xfrm>
                <a:off x="4060878" y="6122732"/>
                <a:ext cx="15480" cy="171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0436413-5896-C905-40EB-CD506CB2CF3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51878" y="6114092"/>
                  <a:ext cx="33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743938D-F4D0-B38B-3426-1B73593B37C4}"/>
                    </a:ext>
                  </a:extLst>
                </p14:cNvPr>
                <p14:cNvContentPartPr/>
                <p14:nvPr/>
              </p14:nvContentPartPr>
              <p14:xfrm>
                <a:off x="4135758" y="6103292"/>
                <a:ext cx="41760" cy="186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743938D-F4D0-B38B-3426-1B73593B37C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27118" y="6094652"/>
                  <a:ext cx="59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531E66-E9F9-B626-8FC9-D89EF9293D2C}"/>
                    </a:ext>
                  </a:extLst>
                </p14:cNvPr>
                <p14:cNvContentPartPr/>
                <p14:nvPr/>
              </p14:nvContentPartPr>
              <p14:xfrm>
                <a:off x="3975558" y="6237572"/>
                <a:ext cx="101160" cy="171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531E66-E9F9-B626-8FC9-D89EF9293D2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66558" y="6228572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CDE98C-95B6-BC6A-730A-5D5B04446E24}"/>
                    </a:ext>
                  </a:extLst>
                </p14:cNvPr>
                <p14:cNvContentPartPr/>
                <p14:nvPr/>
              </p14:nvContentPartPr>
              <p14:xfrm>
                <a:off x="4088238" y="6239732"/>
                <a:ext cx="161280" cy="157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CDE98C-95B6-BC6A-730A-5D5B04446E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79598" y="6231092"/>
                  <a:ext cx="1789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721CD73-24B1-A9BC-C303-511AD637C989}"/>
              </a:ext>
            </a:extLst>
          </p:cNvPr>
          <p:cNvGrpSpPr/>
          <p:nvPr/>
        </p:nvGrpSpPr>
        <p:grpSpPr>
          <a:xfrm>
            <a:off x="2068638" y="5726027"/>
            <a:ext cx="1095480" cy="145440"/>
            <a:chOff x="2068638" y="6536732"/>
            <a:chExt cx="10954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6B22BF-7B35-E18E-8137-6616322780B4}"/>
                    </a:ext>
                  </a:extLst>
                </p14:cNvPr>
                <p14:cNvContentPartPr/>
                <p14:nvPr/>
              </p14:nvContentPartPr>
              <p14:xfrm>
                <a:off x="2068638" y="6536732"/>
                <a:ext cx="237960" cy="136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6B22BF-7B35-E18E-8137-6616322780B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59638" y="6527732"/>
                  <a:ext cx="255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BAD104-24A2-45CA-EE40-408FBE691138}"/>
                    </a:ext>
                  </a:extLst>
                </p14:cNvPr>
                <p14:cNvContentPartPr/>
                <p14:nvPr/>
              </p14:nvContentPartPr>
              <p14:xfrm>
                <a:off x="2337918" y="6575972"/>
                <a:ext cx="138600" cy="10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BAD104-24A2-45CA-EE40-408FBE69113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29278" y="6566972"/>
                  <a:ext cx="15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D5A545-2A03-1D05-7C6B-190C9ECC1135}"/>
                    </a:ext>
                  </a:extLst>
                </p14:cNvPr>
                <p14:cNvContentPartPr/>
                <p14:nvPr/>
              </p14:nvContentPartPr>
              <p14:xfrm>
                <a:off x="2502078" y="6554732"/>
                <a:ext cx="105480" cy="10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D5A545-2A03-1D05-7C6B-190C9ECC11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93438" y="6545732"/>
                  <a:ext cx="123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6FEA68F-DB6E-C23A-2CE6-92F96B108514}"/>
                    </a:ext>
                  </a:extLst>
                </p14:cNvPr>
                <p14:cNvContentPartPr/>
                <p14:nvPr/>
              </p14:nvContentPartPr>
              <p14:xfrm>
                <a:off x="2671638" y="6557612"/>
                <a:ext cx="21600" cy="93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6FEA68F-DB6E-C23A-2CE6-92F96B10851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62998" y="6548612"/>
                  <a:ext cx="39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BD6AA8-847E-4324-ABF2-EC827E478A05}"/>
                    </a:ext>
                  </a:extLst>
                </p14:cNvPr>
                <p14:cNvContentPartPr/>
                <p14:nvPr/>
              </p14:nvContentPartPr>
              <p14:xfrm>
                <a:off x="2743278" y="6556172"/>
                <a:ext cx="101520" cy="126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BD6AA8-847E-4324-ABF2-EC827E478A0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34278" y="6547532"/>
                  <a:ext cx="119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F10C6B-612D-FE11-1322-A4DCA273EA50}"/>
                    </a:ext>
                  </a:extLst>
                </p14:cNvPr>
                <p14:cNvContentPartPr/>
                <p14:nvPr/>
              </p14:nvContentPartPr>
              <p14:xfrm>
                <a:off x="2769558" y="6611972"/>
                <a:ext cx="7776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F10C6B-612D-FE11-1322-A4DCA273EA5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760558" y="6602972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FF0E384-8374-4993-DFBD-B9A4707AA55B}"/>
                    </a:ext>
                  </a:extLst>
                </p14:cNvPr>
                <p14:cNvContentPartPr/>
                <p14:nvPr/>
              </p14:nvContentPartPr>
              <p14:xfrm>
                <a:off x="2884758" y="6577412"/>
                <a:ext cx="14148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FF0E384-8374-4993-DFBD-B9A4707AA5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75758" y="6568772"/>
                  <a:ext cx="159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462816-BFD5-A436-4991-EFB113A579D1}"/>
                    </a:ext>
                  </a:extLst>
                </p14:cNvPr>
                <p14:cNvContentPartPr/>
                <p14:nvPr/>
              </p14:nvContentPartPr>
              <p14:xfrm>
                <a:off x="3050358" y="6543932"/>
                <a:ext cx="113760" cy="12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462816-BFD5-A436-4991-EFB113A579D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41358" y="6535292"/>
                  <a:ext cx="131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B739B2C-9C25-DBB7-7D92-B3C31D709CD8}"/>
                    </a:ext>
                  </a:extLst>
                </p14:cNvPr>
                <p14:cNvContentPartPr/>
                <p14:nvPr/>
              </p14:nvContentPartPr>
              <p14:xfrm>
                <a:off x="3040278" y="6601532"/>
                <a:ext cx="118440" cy="10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B739B2C-9C25-DBB7-7D92-B3C31D709CD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31638" y="6592532"/>
                  <a:ext cx="1360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5E5A23-5006-A2F9-0192-35CB75903CD4}"/>
              </a:ext>
            </a:extLst>
          </p:cNvPr>
          <p:cNvGrpSpPr/>
          <p:nvPr/>
        </p:nvGrpSpPr>
        <p:grpSpPr>
          <a:xfrm>
            <a:off x="3451758" y="5747987"/>
            <a:ext cx="169560" cy="100440"/>
            <a:chOff x="3451758" y="6558692"/>
            <a:chExt cx="16956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4894B8-F733-9812-79FC-9228FA3EFDB7}"/>
                    </a:ext>
                  </a:extLst>
                </p14:cNvPr>
                <p14:cNvContentPartPr/>
                <p14:nvPr/>
              </p14:nvContentPartPr>
              <p14:xfrm>
                <a:off x="3451758" y="6587852"/>
                <a:ext cx="29520" cy="71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4894B8-F733-9812-79FC-9228FA3EFD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42758" y="6579212"/>
                  <a:ext cx="47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07B9B5C-5570-5BA0-6D38-33D0D74784FC}"/>
                    </a:ext>
                  </a:extLst>
                </p14:cNvPr>
                <p14:cNvContentPartPr/>
                <p14:nvPr/>
              </p14:nvContentPartPr>
              <p14:xfrm>
                <a:off x="3516918" y="6558692"/>
                <a:ext cx="104400" cy="97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07B9B5C-5570-5BA0-6D38-33D0D74784F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07918" y="6550052"/>
                  <a:ext cx="1220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ADAA108-F7FB-D487-121C-04D5F5E06A02}"/>
              </a:ext>
            </a:extLst>
          </p:cNvPr>
          <p:cNvGrpSpPr/>
          <p:nvPr/>
        </p:nvGrpSpPr>
        <p:grpSpPr>
          <a:xfrm>
            <a:off x="4003638" y="5670587"/>
            <a:ext cx="681120" cy="173520"/>
            <a:chOff x="4003638" y="6481292"/>
            <a:chExt cx="68112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86D189-6845-7C9F-69FE-CEA608F14B19}"/>
                    </a:ext>
                  </a:extLst>
                </p14:cNvPr>
                <p14:cNvContentPartPr/>
                <p14:nvPr/>
              </p14:nvContentPartPr>
              <p14:xfrm>
                <a:off x="4033518" y="6539252"/>
                <a:ext cx="16920" cy="115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86D189-6845-7C9F-69FE-CEA608F14B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24518" y="6530612"/>
                  <a:ext cx="34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C70BF2-B1C4-8899-E25A-DF89032678A1}"/>
                    </a:ext>
                  </a:extLst>
                </p14:cNvPr>
                <p14:cNvContentPartPr/>
                <p14:nvPr/>
              </p14:nvContentPartPr>
              <p14:xfrm>
                <a:off x="4003638" y="6527372"/>
                <a:ext cx="203400" cy="76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C70BF2-B1C4-8899-E25A-DF89032678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94638" y="6518372"/>
                  <a:ext cx="22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A4A1E0-31AB-B4EF-E96D-9961ABF93699}"/>
                    </a:ext>
                  </a:extLst>
                </p14:cNvPr>
                <p14:cNvContentPartPr/>
                <p14:nvPr/>
              </p14:nvContentPartPr>
              <p14:xfrm>
                <a:off x="4150518" y="6481292"/>
                <a:ext cx="96840" cy="1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A4A1E0-31AB-B4EF-E96D-9961ABF9369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41518" y="6472652"/>
                  <a:ext cx="114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BC2DF7-31BA-EA89-9B2E-47F4189A28F9}"/>
                    </a:ext>
                  </a:extLst>
                </p14:cNvPr>
                <p14:cNvContentPartPr/>
                <p14:nvPr/>
              </p14:nvContentPartPr>
              <p14:xfrm>
                <a:off x="4147638" y="6529892"/>
                <a:ext cx="101520" cy="19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BC2DF7-31BA-EA89-9B2E-47F4189A28F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138638" y="6521252"/>
                  <a:ext cx="119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89B117-3077-8779-47A6-0B8EE122D4BB}"/>
                    </a:ext>
                  </a:extLst>
                </p14:cNvPr>
                <p14:cNvContentPartPr/>
                <p14:nvPr/>
              </p14:nvContentPartPr>
              <p14:xfrm>
                <a:off x="4264998" y="6527012"/>
                <a:ext cx="190080" cy="97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89B117-3077-8779-47A6-0B8EE122D4B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55998" y="6518372"/>
                  <a:ext cx="20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4657A4B-B984-36AF-EE5A-BF9FA5CCF784}"/>
                    </a:ext>
                  </a:extLst>
                </p14:cNvPr>
                <p14:cNvContentPartPr/>
                <p14:nvPr/>
              </p14:nvContentPartPr>
              <p14:xfrm>
                <a:off x="4389558" y="6508292"/>
                <a:ext cx="223200" cy="131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4657A4B-B984-36AF-EE5A-BF9FA5CCF78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80918" y="6499652"/>
                  <a:ext cx="240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A813EFC-3267-D690-2B67-8B2489BBE4F0}"/>
                    </a:ext>
                  </a:extLst>
                </p14:cNvPr>
                <p14:cNvContentPartPr/>
                <p14:nvPr/>
              </p14:nvContentPartPr>
              <p14:xfrm>
                <a:off x="4524198" y="6583172"/>
                <a:ext cx="160560" cy="12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A813EFC-3267-D690-2B67-8B2489BBE4F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15558" y="6574532"/>
                  <a:ext cx="1782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CAE7063-1147-B09C-9E8A-0D62EA85F4C4}"/>
              </a:ext>
            </a:extLst>
          </p:cNvPr>
          <p:cNvGrpSpPr/>
          <p:nvPr/>
        </p:nvGrpSpPr>
        <p:grpSpPr>
          <a:xfrm>
            <a:off x="4943598" y="5673092"/>
            <a:ext cx="735120" cy="232920"/>
            <a:chOff x="4943598" y="5673092"/>
            <a:chExt cx="7351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9FE2700-FC64-383D-0BC3-CE494B0EC74E}"/>
                    </a:ext>
                  </a:extLst>
                </p14:cNvPr>
                <p14:cNvContentPartPr/>
                <p14:nvPr/>
              </p14:nvContentPartPr>
              <p14:xfrm>
                <a:off x="4943598" y="5714492"/>
                <a:ext cx="325440" cy="191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9FE2700-FC64-383D-0BC3-CE494B0EC74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34598" y="5705852"/>
                  <a:ext cx="343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3EC2B8-A412-F780-3989-CCD0016FFE3F}"/>
                    </a:ext>
                  </a:extLst>
                </p14:cNvPr>
                <p14:cNvContentPartPr/>
                <p14:nvPr/>
              </p14:nvContentPartPr>
              <p14:xfrm>
                <a:off x="5279118" y="5673092"/>
                <a:ext cx="329760" cy="153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3EC2B8-A412-F780-3989-CCD0016FFE3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70478" y="5664452"/>
                  <a:ext cx="34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34208A-47A4-9DE6-C2EC-0ECBD29D5ED2}"/>
                    </a:ext>
                  </a:extLst>
                </p14:cNvPr>
                <p14:cNvContentPartPr/>
                <p14:nvPr/>
              </p14:nvContentPartPr>
              <p14:xfrm>
                <a:off x="5586918" y="5722052"/>
                <a:ext cx="91800" cy="37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34208A-47A4-9DE6-C2EC-0ECBD29D5E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77918" y="5713052"/>
                  <a:ext cx="10944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3384175-1B5F-BDBC-8D10-BEB4B8379860}"/>
                  </a:ext>
                </a:extLst>
              </p14:cNvPr>
              <p14:cNvContentPartPr/>
              <p14:nvPr/>
            </p14:nvContentPartPr>
            <p14:xfrm>
              <a:off x="2650038" y="6075572"/>
              <a:ext cx="82080" cy="62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3384175-1B5F-BDBC-8D10-BEB4B837986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641398" y="6066932"/>
                <a:ext cx="9972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87DDE67-96CE-B82B-1929-23B7694C65BB}"/>
              </a:ext>
            </a:extLst>
          </p:cNvPr>
          <p:cNvGrpSpPr/>
          <p:nvPr/>
        </p:nvGrpSpPr>
        <p:grpSpPr>
          <a:xfrm>
            <a:off x="2836518" y="5992412"/>
            <a:ext cx="1127160" cy="195840"/>
            <a:chOff x="2836518" y="5992412"/>
            <a:chExt cx="112716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B363010-A0D2-6113-0DEA-C25DF05048A3}"/>
                    </a:ext>
                  </a:extLst>
                </p14:cNvPr>
                <p14:cNvContentPartPr/>
                <p14:nvPr/>
              </p14:nvContentPartPr>
              <p14:xfrm>
                <a:off x="2836518" y="6050012"/>
                <a:ext cx="133560" cy="138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B363010-A0D2-6113-0DEA-C25DF05048A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27878" y="6041012"/>
                  <a:ext cx="151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B9F0D52-50D6-1815-83B6-DC84779915DE}"/>
                    </a:ext>
                  </a:extLst>
                </p14:cNvPr>
                <p14:cNvContentPartPr/>
                <p14:nvPr/>
              </p14:nvContentPartPr>
              <p14:xfrm>
                <a:off x="3037398" y="6033812"/>
                <a:ext cx="10800" cy="6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B9F0D52-50D6-1815-83B6-DC84779915D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028758" y="6025172"/>
                  <a:ext cx="28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2D5DCE-88F3-BD6B-3389-AE5949E86A53}"/>
                    </a:ext>
                  </a:extLst>
                </p14:cNvPr>
                <p14:cNvContentPartPr/>
                <p14:nvPr/>
              </p14:nvContentPartPr>
              <p14:xfrm>
                <a:off x="3164118" y="6098972"/>
                <a:ext cx="73800" cy="85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2D5DCE-88F3-BD6B-3389-AE5949E86A5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55478" y="6090332"/>
                  <a:ext cx="91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D908F6D-C8BF-375E-ED02-78AF6561CC34}"/>
                    </a:ext>
                  </a:extLst>
                </p14:cNvPr>
                <p14:cNvContentPartPr/>
                <p14:nvPr/>
              </p14:nvContentPartPr>
              <p14:xfrm>
                <a:off x="3300198" y="6091052"/>
                <a:ext cx="13320" cy="81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D908F6D-C8BF-375E-ED02-78AF6561CC3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91198" y="6082412"/>
                  <a:ext cx="3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89CCC33-98A5-9C5B-4A14-C13D559BE4D2}"/>
                    </a:ext>
                  </a:extLst>
                </p14:cNvPr>
                <p14:cNvContentPartPr/>
                <p14:nvPr/>
              </p14:nvContentPartPr>
              <p14:xfrm>
                <a:off x="3292638" y="6074852"/>
                <a:ext cx="191520" cy="64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89CCC33-98A5-9C5B-4A14-C13D559BE4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83638" y="6065852"/>
                  <a:ext cx="209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ED507E9-6BDB-BC27-880E-0EF3227A9382}"/>
                    </a:ext>
                  </a:extLst>
                </p14:cNvPr>
                <p14:cNvContentPartPr/>
                <p14:nvPr/>
              </p14:nvContentPartPr>
              <p14:xfrm>
                <a:off x="3412518" y="6032012"/>
                <a:ext cx="88200" cy="5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ED507E9-6BDB-BC27-880E-0EF3227A938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03878" y="6023372"/>
                  <a:ext cx="10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29803F-9038-3003-6579-64B022D11DD6}"/>
                    </a:ext>
                  </a:extLst>
                </p14:cNvPr>
                <p14:cNvContentPartPr/>
                <p14:nvPr/>
              </p14:nvContentPartPr>
              <p14:xfrm>
                <a:off x="3538878" y="6050732"/>
                <a:ext cx="117000" cy="87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29803F-9038-3003-6579-64B022D11DD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29878" y="6042092"/>
                  <a:ext cx="134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2556F29-08AA-E553-1782-CD9743FEFF00}"/>
                    </a:ext>
                  </a:extLst>
                </p14:cNvPr>
                <p14:cNvContentPartPr/>
                <p14:nvPr/>
              </p14:nvContentPartPr>
              <p14:xfrm>
                <a:off x="3724998" y="6042452"/>
                <a:ext cx="17280" cy="85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2556F29-08AA-E553-1782-CD9743FEFF0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16358" y="6033812"/>
                  <a:ext cx="3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EA3346-0C40-5F7E-E239-F1063E2A2F65}"/>
                    </a:ext>
                  </a:extLst>
                </p14:cNvPr>
                <p14:cNvContentPartPr/>
                <p14:nvPr/>
              </p14:nvContentPartPr>
              <p14:xfrm>
                <a:off x="3686478" y="6011492"/>
                <a:ext cx="91800" cy="14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EA3346-0C40-5F7E-E239-F1063E2A2F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77478" y="6002852"/>
                  <a:ext cx="109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D979990-39B1-710B-15FE-06B4B391AAEA}"/>
                    </a:ext>
                  </a:extLst>
                </p14:cNvPr>
                <p14:cNvContentPartPr/>
                <p14:nvPr/>
              </p14:nvContentPartPr>
              <p14:xfrm>
                <a:off x="3847398" y="6056132"/>
                <a:ext cx="74160" cy="68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D979990-39B1-710B-15FE-06B4B391AAE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38398" y="6047132"/>
                  <a:ext cx="91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C60D7E0-9315-3B2D-1246-6BD0A014F81B}"/>
                    </a:ext>
                  </a:extLst>
                </p14:cNvPr>
                <p14:cNvContentPartPr/>
                <p14:nvPr/>
              </p14:nvContentPartPr>
              <p14:xfrm>
                <a:off x="3876558" y="5992412"/>
                <a:ext cx="87120" cy="6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C60D7E0-9315-3B2D-1246-6BD0A014F8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67558" y="5983412"/>
                  <a:ext cx="104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7FB6D97-6062-C8E4-8221-F40D0591F309}"/>
                    </a:ext>
                  </a:extLst>
                </p14:cNvPr>
                <p14:cNvContentPartPr/>
                <p14:nvPr/>
              </p14:nvContentPartPr>
              <p14:xfrm>
                <a:off x="3848478" y="6061892"/>
                <a:ext cx="85320" cy="9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7FB6D97-6062-C8E4-8221-F40D0591F30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39478" y="6053252"/>
                  <a:ext cx="10296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E590180-4DEB-C906-F519-E5E94C8C45F2}"/>
              </a:ext>
            </a:extLst>
          </p:cNvPr>
          <p:cNvGrpSpPr/>
          <p:nvPr/>
        </p:nvGrpSpPr>
        <p:grpSpPr>
          <a:xfrm>
            <a:off x="4220718" y="5997092"/>
            <a:ext cx="295560" cy="132480"/>
            <a:chOff x="4220718" y="5997092"/>
            <a:chExt cx="29556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084686-C120-3E0B-56AA-1F48AB8434AF}"/>
                    </a:ext>
                  </a:extLst>
                </p14:cNvPr>
                <p14:cNvContentPartPr/>
                <p14:nvPr/>
              </p14:nvContentPartPr>
              <p14:xfrm>
                <a:off x="4407198" y="5997092"/>
                <a:ext cx="104040" cy="14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084686-C120-3E0B-56AA-1F48AB8434A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98558" y="5988092"/>
                  <a:ext cx="12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EDB4AA-2BB2-E913-D56F-A603219777C0}"/>
                    </a:ext>
                  </a:extLst>
                </p14:cNvPr>
                <p14:cNvContentPartPr/>
                <p14:nvPr/>
              </p14:nvContentPartPr>
              <p14:xfrm>
                <a:off x="4404318" y="6049652"/>
                <a:ext cx="109800" cy="13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EDB4AA-2BB2-E913-D56F-A603219777C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95678" y="6040652"/>
                  <a:ext cx="127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382751B-C438-14AB-AC14-E7BD87882297}"/>
                    </a:ext>
                  </a:extLst>
                </p14:cNvPr>
                <p14:cNvContentPartPr/>
                <p14:nvPr/>
              </p14:nvContentPartPr>
              <p14:xfrm>
                <a:off x="4394598" y="6025532"/>
                <a:ext cx="121680" cy="10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382751B-C438-14AB-AC14-E7BD8788229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5958" y="6016532"/>
                  <a:ext cx="139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89FF83D-4C43-5221-7FD0-9B7ED45C5B48}"/>
                    </a:ext>
                  </a:extLst>
                </p14:cNvPr>
                <p14:cNvContentPartPr/>
                <p14:nvPr/>
              </p14:nvContentPartPr>
              <p14:xfrm>
                <a:off x="4220718" y="6015092"/>
                <a:ext cx="153720" cy="104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89FF83D-4C43-5221-7FD0-9B7ED45C5B4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11718" y="6006452"/>
                  <a:ext cx="1713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6C7BB3B-9A4C-6D65-451D-6A9B2BF40354}"/>
              </a:ext>
            </a:extLst>
          </p:cNvPr>
          <p:cNvGrpSpPr/>
          <p:nvPr/>
        </p:nvGrpSpPr>
        <p:grpSpPr>
          <a:xfrm>
            <a:off x="4816878" y="6003932"/>
            <a:ext cx="253800" cy="116280"/>
            <a:chOff x="4816878" y="6003932"/>
            <a:chExt cx="25380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3A0D97-9C32-EB0B-4D50-AC5BB5372033}"/>
                    </a:ext>
                  </a:extLst>
                </p14:cNvPr>
                <p14:cNvContentPartPr/>
                <p14:nvPr/>
              </p14:nvContentPartPr>
              <p14:xfrm>
                <a:off x="4835598" y="6003932"/>
                <a:ext cx="19800" cy="116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3A0D97-9C32-EB0B-4D50-AC5BB53720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826598" y="5995292"/>
                  <a:ext cx="37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6B6AF7-AFDD-1C56-F5CF-BC188C5EB8C2}"/>
                    </a:ext>
                  </a:extLst>
                </p14:cNvPr>
                <p14:cNvContentPartPr/>
                <p14:nvPr/>
              </p14:nvContentPartPr>
              <p14:xfrm>
                <a:off x="4816878" y="6016172"/>
                <a:ext cx="111600" cy="68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6B6AF7-AFDD-1C56-F5CF-BC188C5EB8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07878" y="6007532"/>
                  <a:ext cx="129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B3E7BEF-9C2D-BDBE-EEAF-D156E2DC3CD0}"/>
                    </a:ext>
                  </a:extLst>
                </p14:cNvPr>
                <p14:cNvContentPartPr/>
                <p14:nvPr/>
              </p14:nvContentPartPr>
              <p14:xfrm>
                <a:off x="4953678" y="6030212"/>
                <a:ext cx="97560" cy="84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B3E7BEF-9C2D-BDBE-EEAF-D156E2DC3CD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45038" y="6021212"/>
                  <a:ext cx="11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AE171E-D178-E49F-A7FA-A28DC28FB690}"/>
                    </a:ext>
                  </a:extLst>
                </p14:cNvPr>
                <p14:cNvContentPartPr/>
                <p14:nvPr/>
              </p14:nvContentPartPr>
              <p14:xfrm>
                <a:off x="5011278" y="6091772"/>
                <a:ext cx="59400" cy="7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AE171E-D178-E49F-A7FA-A28DC28FB69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002278" y="6082772"/>
                  <a:ext cx="770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0C7B8A5-087E-18E2-15C1-459C5B36C617}"/>
              </a:ext>
            </a:extLst>
          </p:cNvPr>
          <p:cNvGrpSpPr/>
          <p:nvPr/>
        </p:nvGrpSpPr>
        <p:grpSpPr>
          <a:xfrm>
            <a:off x="5274438" y="5954252"/>
            <a:ext cx="2347920" cy="169920"/>
            <a:chOff x="5274438" y="5954252"/>
            <a:chExt cx="23479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AAC77BE-B3B5-61FE-1437-A292126DBCD0}"/>
                    </a:ext>
                  </a:extLst>
                </p14:cNvPr>
                <p14:cNvContentPartPr/>
                <p14:nvPr/>
              </p14:nvContentPartPr>
              <p14:xfrm>
                <a:off x="5275518" y="6006452"/>
                <a:ext cx="23040" cy="86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AAC77BE-B3B5-61FE-1437-A292126DBCD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66878" y="5997452"/>
                  <a:ext cx="40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94EE11-B8F0-9EBA-B18D-22C809523985}"/>
                    </a:ext>
                  </a:extLst>
                </p14:cNvPr>
                <p14:cNvContentPartPr/>
                <p14:nvPr/>
              </p14:nvContentPartPr>
              <p14:xfrm>
                <a:off x="5274438" y="5973692"/>
                <a:ext cx="97920" cy="16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94EE11-B8F0-9EBA-B18D-22C80952398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65798" y="5964692"/>
                  <a:ext cx="115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C4EF5B-7241-DF01-A9B1-C7ADB2CE90ED}"/>
                    </a:ext>
                  </a:extLst>
                </p14:cNvPr>
                <p14:cNvContentPartPr/>
                <p14:nvPr/>
              </p14:nvContentPartPr>
              <p14:xfrm>
                <a:off x="5280198" y="6003212"/>
                <a:ext cx="212040" cy="77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C4EF5B-7241-DF01-A9B1-C7ADB2CE90E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271558" y="5994572"/>
                  <a:ext cx="229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3E12438-D241-8753-8338-404317E7F836}"/>
                    </a:ext>
                  </a:extLst>
                </p14:cNvPr>
                <p14:cNvContentPartPr/>
                <p14:nvPr/>
              </p14:nvContentPartPr>
              <p14:xfrm>
                <a:off x="5381358" y="6007532"/>
                <a:ext cx="174600" cy="72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3E12438-D241-8753-8338-404317E7F8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72718" y="5998532"/>
                  <a:ext cx="19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43BDFB5-CD05-2FC5-E7B2-F9BDC024090E}"/>
                    </a:ext>
                  </a:extLst>
                </p14:cNvPr>
                <p14:cNvContentPartPr/>
                <p14:nvPr/>
              </p14:nvContentPartPr>
              <p14:xfrm>
                <a:off x="5532918" y="5975132"/>
                <a:ext cx="74520" cy="6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43BDFB5-CD05-2FC5-E7B2-F9BDC024090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524278" y="5966492"/>
                  <a:ext cx="92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7EC6EF2-4B98-F27A-401C-BBAA5EFB042F}"/>
                    </a:ext>
                  </a:extLst>
                </p14:cNvPr>
                <p14:cNvContentPartPr/>
                <p14:nvPr/>
              </p14:nvContentPartPr>
              <p14:xfrm>
                <a:off x="5600238" y="6006452"/>
                <a:ext cx="6120" cy="79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7EC6EF2-4B98-F27A-401C-BBAA5EFB042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91598" y="5997452"/>
                  <a:ext cx="23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6D40644-F78F-E708-E20F-B7E983BD21F3}"/>
                    </a:ext>
                  </a:extLst>
                </p14:cNvPr>
                <p14:cNvContentPartPr/>
                <p14:nvPr/>
              </p14:nvContentPartPr>
              <p14:xfrm>
                <a:off x="5658918" y="5985932"/>
                <a:ext cx="101160" cy="72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6D40644-F78F-E708-E20F-B7E983BD21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649918" y="5976932"/>
                  <a:ext cx="118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1B767F2-4242-910C-722F-1DE063A7A0A7}"/>
                    </a:ext>
                  </a:extLst>
                </p14:cNvPr>
                <p14:cNvContentPartPr/>
                <p14:nvPr/>
              </p14:nvContentPartPr>
              <p14:xfrm>
                <a:off x="5953038" y="5988092"/>
                <a:ext cx="126360" cy="86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1B767F2-4242-910C-722F-1DE063A7A0A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44038" y="5979092"/>
                  <a:ext cx="144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740925-B539-8997-59D1-B21437B88D59}"/>
                    </a:ext>
                  </a:extLst>
                </p14:cNvPr>
                <p14:cNvContentPartPr/>
                <p14:nvPr/>
              </p14:nvContentPartPr>
              <p14:xfrm>
                <a:off x="6098838" y="5987012"/>
                <a:ext cx="33120" cy="65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740925-B539-8997-59D1-B21437B88D5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90198" y="5978012"/>
                  <a:ext cx="50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CBE09C2-4137-4896-741D-E9B5ABFBAFAF}"/>
                    </a:ext>
                  </a:extLst>
                </p14:cNvPr>
                <p14:cNvContentPartPr/>
                <p14:nvPr/>
              </p14:nvContentPartPr>
              <p14:xfrm>
                <a:off x="6172998" y="5971892"/>
                <a:ext cx="171000" cy="90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CBE09C2-4137-4896-741D-E9B5ABFBAFA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63998" y="5962892"/>
                  <a:ext cx="188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10DCAF-CF01-11AD-DA39-54EA17D83702}"/>
                    </a:ext>
                  </a:extLst>
                </p14:cNvPr>
                <p14:cNvContentPartPr/>
                <p14:nvPr/>
              </p14:nvContentPartPr>
              <p14:xfrm>
                <a:off x="6361638" y="5967212"/>
                <a:ext cx="30960" cy="10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10DCAF-CF01-11AD-DA39-54EA17D8370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52638" y="5958212"/>
                  <a:ext cx="48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8D7E918-6B3A-7A1D-9076-7949825ACB01}"/>
                    </a:ext>
                  </a:extLst>
                </p14:cNvPr>
                <p14:cNvContentPartPr/>
                <p14:nvPr/>
              </p14:nvContentPartPr>
              <p14:xfrm>
                <a:off x="6293598" y="6041372"/>
                <a:ext cx="60120" cy="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8D7E918-6B3A-7A1D-9076-7949825ACB0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284958" y="6032732"/>
                  <a:ext cx="77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18A46D4-8458-1927-9CC9-C95CA3D095C7}"/>
                    </a:ext>
                  </a:extLst>
                </p14:cNvPr>
                <p14:cNvContentPartPr/>
                <p14:nvPr/>
              </p14:nvContentPartPr>
              <p14:xfrm>
                <a:off x="6301518" y="6030212"/>
                <a:ext cx="30960" cy="60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18A46D4-8458-1927-9CC9-C95CA3D095C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92518" y="6021572"/>
                  <a:ext cx="48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7E2FF33-1755-1CCD-21C3-0AC2D28E787F}"/>
                    </a:ext>
                  </a:extLst>
                </p14:cNvPr>
                <p14:cNvContentPartPr/>
                <p14:nvPr/>
              </p14:nvContentPartPr>
              <p14:xfrm>
                <a:off x="6406638" y="5999252"/>
                <a:ext cx="45360" cy="69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7E2FF33-1755-1CCD-21C3-0AC2D28E78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97998" y="5990612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6F4D1F3-732B-B56F-5140-B6D3761CA8C7}"/>
                    </a:ext>
                  </a:extLst>
                </p14:cNvPr>
                <p14:cNvContentPartPr/>
                <p14:nvPr/>
              </p14:nvContentPartPr>
              <p14:xfrm>
                <a:off x="6500238" y="6013292"/>
                <a:ext cx="97920" cy="58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6F4D1F3-732B-B56F-5140-B6D3761CA8C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91598" y="6004652"/>
                  <a:ext cx="115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02AC25F-33FB-9A09-E036-2E2D9CB4CC71}"/>
                    </a:ext>
                  </a:extLst>
                </p14:cNvPr>
                <p14:cNvContentPartPr/>
                <p14:nvPr/>
              </p14:nvContentPartPr>
              <p14:xfrm>
                <a:off x="6536598" y="5988092"/>
                <a:ext cx="79920" cy="36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02AC25F-33FB-9A09-E036-2E2D9CB4CC7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27598" y="5979452"/>
                  <a:ext cx="97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E84EA5E-D282-092D-6ED8-6C4676653E87}"/>
                    </a:ext>
                  </a:extLst>
                </p14:cNvPr>
                <p14:cNvContentPartPr/>
                <p14:nvPr/>
              </p14:nvContentPartPr>
              <p14:xfrm>
                <a:off x="6672318" y="5994212"/>
                <a:ext cx="101160" cy="81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E84EA5E-D282-092D-6ED8-6C4676653E8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63678" y="5985572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8ECC7E-BA67-D7A0-3381-EA874F1568F2}"/>
                    </a:ext>
                  </a:extLst>
                </p14:cNvPr>
                <p14:cNvContentPartPr/>
                <p14:nvPr/>
              </p14:nvContentPartPr>
              <p14:xfrm>
                <a:off x="6840438" y="5992772"/>
                <a:ext cx="22680" cy="63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8ECC7E-BA67-D7A0-3381-EA874F1568F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831438" y="5984132"/>
                  <a:ext cx="40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BB0A5A2-C318-5E03-D352-C6105B45B2E2}"/>
                    </a:ext>
                  </a:extLst>
                </p14:cNvPr>
                <p14:cNvContentPartPr/>
                <p14:nvPr/>
              </p14:nvContentPartPr>
              <p14:xfrm>
                <a:off x="6826398" y="5957852"/>
                <a:ext cx="118080" cy="13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BB0A5A2-C318-5E03-D352-C6105B45B2E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17398" y="5948852"/>
                  <a:ext cx="135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76265E7-BF5D-6D67-6E35-161A1FBDF39F}"/>
                    </a:ext>
                  </a:extLst>
                </p14:cNvPr>
                <p14:cNvContentPartPr/>
                <p14:nvPr/>
              </p14:nvContentPartPr>
              <p14:xfrm>
                <a:off x="7076598" y="6077012"/>
                <a:ext cx="23040" cy="4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76265E7-BF5D-6D67-6E35-161A1FBDF39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67958" y="6068372"/>
                  <a:ext cx="40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3FF353-44AA-EC83-6600-F3676EFC073B}"/>
                    </a:ext>
                  </a:extLst>
                </p14:cNvPr>
                <p14:cNvContentPartPr/>
                <p14:nvPr/>
              </p14:nvContentPartPr>
              <p14:xfrm>
                <a:off x="6918918" y="5954252"/>
                <a:ext cx="115920" cy="108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3FF353-44AA-EC83-6600-F3676EFC073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09918" y="5945252"/>
                  <a:ext cx="133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5DE525E-5D62-6331-9D68-766857EC60C2}"/>
                    </a:ext>
                  </a:extLst>
                </p14:cNvPr>
                <p14:cNvContentPartPr/>
                <p14:nvPr/>
              </p14:nvContentPartPr>
              <p14:xfrm>
                <a:off x="6929718" y="6026252"/>
                <a:ext cx="93960" cy="1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5DE525E-5D62-6331-9D68-766857EC60C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921078" y="6017252"/>
                  <a:ext cx="11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22241C6-FB19-7D16-0E0F-E6EAF752F04E}"/>
                    </a:ext>
                  </a:extLst>
                </p14:cNvPr>
                <p14:cNvContentPartPr/>
                <p14:nvPr/>
              </p14:nvContentPartPr>
              <p14:xfrm>
                <a:off x="7229598" y="6005372"/>
                <a:ext cx="235800" cy="75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22241C6-FB19-7D16-0E0F-E6EAF752F04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20958" y="5996732"/>
                  <a:ext cx="253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26618E2-AE73-5F52-3E27-2283DAF27DC1}"/>
                    </a:ext>
                  </a:extLst>
                </p14:cNvPr>
                <p14:cNvContentPartPr/>
                <p14:nvPr/>
              </p14:nvContentPartPr>
              <p14:xfrm>
                <a:off x="7487358" y="6004652"/>
                <a:ext cx="135000" cy="54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26618E2-AE73-5F52-3E27-2283DAF27DC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478718" y="5996012"/>
                  <a:ext cx="1526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B0D4851-DC17-2BE2-2252-0D5789D8F4E2}"/>
              </a:ext>
            </a:extLst>
          </p:cNvPr>
          <p:cNvGrpSpPr/>
          <p:nvPr/>
        </p:nvGrpSpPr>
        <p:grpSpPr>
          <a:xfrm>
            <a:off x="7857078" y="5941292"/>
            <a:ext cx="1803600" cy="165960"/>
            <a:chOff x="7857078" y="5941292"/>
            <a:chExt cx="180360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D0ED993-9839-834E-3B18-97223813A59D}"/>
                    </a:ext>
                  </a:extLst>
                </p14:cNvPr>
                <p14:cNvContentPartPr/>
                <p14:nvPr/>
              </p14:nvContentPartPr>
              <p14:xfrm>
                <a:off x="7857078" y="5968292"/>
                <a:ext cx="92880" cy="101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D0ED993-9839-834E-3B18-97223813A59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48438" y="5959292"/>
                  <a:ext cx="11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0A11286-F938-8B6B-2F8C-A230DD29B74B}"/>
                    </a:ext>
                  </a:extLst>
                </p14:cNvPr>
                <p14:cNvContentPartPr/>
                <p14:nvPr/>
              </p14:nvContentPartPr>
              <p14:xfrm>
                <a:off x="7978758" y="5996732"/>
                <a:ext cx="107640" cy="76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0A11286-F938-8B6B-2F8C-A230DD29B74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69758" y="5988092"/>
                  <a:ext cx="125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CAE463C-D65B-D2C0-EFA3-66C321D8D784}"/>
                    </a:ext>
                  </a:extLst>
                </p14:cNvPr>
                <p14:cNvContentPartPr/>
                <p14:nvPr/>
              </p14:nvContentPartPr>
              <p14:xfrm>
                <a:off x="8119878" y="6015812"/>
                <a:ext cx="73800" cy="61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CAE463C-D65B-D2C0-EFA3-66C321D8D78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110878" y="6006812"/>
                  <a:ext cx="91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FCD6933-1E37-FC8C-EBA4-269F78ED3E6F}"/>
                    </a:ext>
                  </a:extLst>
                </p14:cNvPr>
                <p14:cNvContentPartPr/>
                <p14:nvPr/>
              </p14:nvContentPartPr>
              <p14:xfrm>
                <a:off x="8199438" y="5941292"/>
                <a:ext cx="108720" cy="48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FCD6933-1E37-FC8C-EBA4-269F78ED3E6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190798" y="5932652"/>
                  <a:ext cx="126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EAF113-0ADE-6524-6764-3DAEB9DEF4F8}"/>
                    </a:ext>
                  </a:extLst>
                </p14:cNvPr>
                <p14:cNvContentPartPr/>
                <p14:nvPr/>
              </p14:nvContentPartPr>
              <p14:xfrm>
                <a:off x="8441718" y="5993492"/>
                <a:ext cx="130320" cy="102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EAF113-0ADE-6524-6764-3DAEB9DEF4F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433078" y="5984852"/>
                  <a:ext cx="147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D45E342-2C73-7DC7-9C10-BA9A2CCFE2E5}"/>
                    </a:ext>
                  </a:extLst>
                </p14:cNvPr>
                <p14:cNvContentPartPr/>
                <p14:nvPr/>
              </p14:nvContentPartPr>
              <p14:xfrm>
                <a:off x="8469798" y="6014012"/>
                <a:ext cx="194040" cy="70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D45E342-2C73-7DC7-9C10-BA9A2CCFE2E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61158" y="6005012"/>
                  <a:ext cx="211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3FC133F-4E0D-54A9-BB72-04ADFEDD3EDE}"/>
                    </a:ext>
                  </a:extLst>
                </p14:cNvPr>
                <p14:cNvContentPartPr/>
                <p14:nvPr/>
              </p14:nvContentPartPr>
              <p14:xfrm>
                <a:off x="8693358" y="6000332"/>
                <a:ext cx="44280" cy="90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3FC133F-4E0D-54A9-BB72-04ADFEDD3ED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84718" y="5991692"/>
                  <a:ext cx="61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A324303-D17D-3CFC-A388-7F1F2B09B4C2}"/>
                    </a:ext>
                  </a:extLst>
                </p14:cNvPr>
                <p14:cNvContentPartPr/>
                <p14:nvPr/>
              </p14:nvContentPartPr>
              <p14:xfrm>
                <a:off x="8648358" y="5981252"/>
                <a:ext cx="274680" cy="91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A324303-D17D-3CFC-A388-7F1F2B09B4C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639718" y="5972252"/>
                  <a:ext cx="292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AAED9F5-39E2-6A6D-B9B6-7FA5FC1AC849}"/>
                    </a:ext>
                  </a:extLst>
                </p14:cNvPr>
                <p14:cNvContentPartPr/>
                <p14:nvPr/>
              </p14:nvContentPartPr>
              <p14:xfrm>
                <a:off x="8853198" y="6020852"/>
                <a:ext cx="68760" cy="3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AAED9F5-39E2-6A6D-B9B6-7FA5FC1AC84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44198" y="6012212"/>
                  <a:ext cx="86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982E529-98C0-867C-B56F-8E7972578ED6}"/>
                    </a:ext>
                  </a:extLst>
                </p14:cNvPr>
                <p14:cNvContentPartPr/>
                <p14:nvPr/>
              </p14:nvContentPartPr>
              <p14:xfrm>
                <a:off x="8949678" y="6027692"/>
                <a:ext cx="139320" cy="56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982E529-98C0-867C-B56F-8E7972578ED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940678" y="6019052"/>
                  <a:ext cx="156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09230CA-4AC8-44BC-3E48-D5E660B9176A}"/>
                    </a:ext>
                  </a:extLst>
                </p14:cNvPr>
                <p14:cNvContentPartPr/>
                <p14:nvPr/>
              </p14:nvContentPartPr>
              <p14:xfrm>
                <a:off x="9095478" y="6011132"/>
                <a:ext cx="79920" cy="96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09230CA-4AC8-44BC-3E48-D5E660B9176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086478" y="6002132"/>
                  <a:ext cx="9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25850C5-9428-CE93-B8E6-3F9B4B905B82}"/>
                    </a:ext>
                  </a:extLst>
                </p14:cNvPr>
                <p14:cNvContentPartPr/>
                <p14:nvPr/>
              </p14:nvContentPartPr>
              <p14:xfrm>
                <a:off x="9219318" y="6023012"/>
                <a:ext cx="80640" cy="784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25850C5-9428-CE93-B8E6-3F9B4B905B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10678" y="6014372"/>
                  <a:ext cx="98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C76B68-AB96-D78D-DEC9-22069D603066}"/>
                    </a:ext>
                  </a:extLst>
                </p14:cNvPr>
                <p14:cNvContentPartPr/>
                <p14:nvPr/>
              </p14:nvContentPartPr>
              <p14:xfrm>
                <a:off x="9235158" y="5998172"/>
                <a:ext cx="104040" cy="48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C76B68-AB96-D78D-DEC9-22069D60306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226518" y="5989172"/>
                  <a:ext cx="121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2FB744D-5027-7B38-C388-C13C44828531}"/>
                    </a:ext>
                  </a:extLst>
                </p14:cNvPr>
                <p14:cNvContentPartPr/>
                <p14:nvPr/>
              </p14:nvContentPartPr>
              <p14:xfrm>
                <a:off x="9383838" y="6009692"/>
                <a:ext cx="274320" cy="88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2FB744D-5027-7B38-C388-C13C4482853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375198" y="6000692"/>
                  <a:ext cx="29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5A1BD6-17A7-04CE-BC00-1CF7C8FCCA47}"/>
                    </a:ext>
                  </a:extLst>
                </p14:cNvPr>
                <p14:cNvContentPartPr/>
                <p14:nvPr/>
              </p14:nvContentPartPr>
              <p14:xfrm>
                <a:off x="9553398" y="6004652"/>
                <a:ext cx="107280" cy="34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5A1BD6-17A7-04CE-BC00-1CF7C8FCCA4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544758" y="5995652"/>
                  <a:ext cx="1249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D478ECF-24CE-E92B-C4DB-BB5973423AAF}"/>
              </a:ext>
            </a:extLst>
          </p:cNvPr>
          <p:cNvGrpSpPr/>
          <p:nvPr/>
        </p:nvGrpSpPr>
        <p:grpSpPr>
          <a:xfrm>
            <a:off x="9868038" y="5978372"/>
            <a:ext cx="768240" cy="127800"/>
            <a:chOff x="9868038" y="5978372"/>
            <a:chExt cx="76824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9DCBC03-2810-E9FA-566C-BBD4528512A5}"/>
                    </a:ext>
                  </a:extLst>
                </p14:cNvPr>
                <p14:cNvContentPartPr/>
                <p14:nvPr/>
              </p14:nvContentPartPr>
              <p14:xfrm>
                <a:off x="9868038" y="6028052"/>
                <a:ext cx="87120" cy="76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9DCBC03-2810-E9FA-566C-BBD4528512A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859038" y="6019052"/>
                  <a:ext cx="104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E38994-1FDE-70EE-B012-410D3155A7E2}"/>
                    </a:ext>
                  </a:extLst>
                </p14:cNvPr>
                <p14:cNvContentPartPr/>
                <p14:nvPr/>
              </p14:nvContentPartPr>
              <p14:xfrm>
                <a:off x="10024998" y="5978372"/>
                <a:ext cx="7920" cy="48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E38994-1FDE-70EE-B012-410D3155A7E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016358" y="5969372"/>
                  <a:ext cx="25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45A88BF-12B5-C04C-D680-673036550F61}"/>
                    </a:ext>
                  </a:extLst>
                </p14:cNvPr>
                <p14:cNvContentPartPr/>
                <p14:nvPr/>
              </p14:nvContentPartPr>
              <p14:xfrm>
                <a:off x="10080078" y="6005372"/>
                <a:ext cx="112680" cy="7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45A88BF-12B5-C04C-D680-673036550F6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71438" y="5996732"/>
                  <a:ext cx="130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FEC2E41-83BD-D7F9-D7C0-C8684DAD1036}"/>
                    </a:ext>
                  </a:extLst>
                </p14:cNvPr>
                <p14:cNvContentPartPr/>
                <p14:nvPr/>
              </p14:nvContentPartPr>
              <p14:xfrm>
                <a:off x="10244238" y="6039572"/>
                <a:ext cx="78840" cy="4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FEC2E41-83BD-D7F9-D7C0-C8684DAD103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35238" y="6030572"/>
                  <a:ext cx="96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82CC946-193A-EE7B-C704-4889291AB266}"/>
                    </a:ext>
                  </a:extLst>
                </p14:cNvPr>
                <p14:cNvContentPartPr/>
                <p14:nvPr/>
              </p14:nvContentPartPr>
              <p14:xfrm>
                <a:off x="10315878" y="6020132"/>
                <a:ext cx="320400" cy="86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82CC946-193A-EE7B-C704-4889291AB26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307238" y="6011492"/>
                  <a:ext cx="33804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FC929B7-AD4E-4D09-3091-45BEC765C090}"/>
                  </a:ext>
                </a:extLst>
              </p14:cNvPr>
              <p14:cNvContentPartPr/>
              <p14:nvPr/>
            </p14:nvContentPartPr>
            <p14:xfrm>
              <a:off x="2622678" y="6439172"/>
              <a:ext cx="77760" cy="561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FC929B7-AD4E-4D09-3091-45BEC765C09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614038" y="6430172"/>
                <a:ext cx="9540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75E4B8F-C4FB-9EA5-36A2-B7B9CE1F948A}"/>
              </a:ext>
            </a:extLst>
          </p:cNvPr>
          <p:cNvGrpSpPr/>
          <p:nvPr/>
        </p:nvGrpSpPr>
        <p:grpSpPr>
          <a:xfrm>
            <a:off x="2850198" y="6392012"/>
            <a:ext cx="293400" cy="133920"/>
            <a:chOff x="2850198" y="6392012"/>
            <a:chExt cx="2934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4761813-DF26-F4F2-8B3A-CEEFD924750D}"/>
                    </a:ext>
                  </a:extLst>
                </p14:cNvPr>
                <p14:cNvContentPartPr/>
                <p14:nvPr/>
              </p14:nvContentPartPr>
              <p14:xfrm>
                <a:off x="2864238" y="6413972"/>
                <a:ext cx="10440" cy="111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4761813-DF26-F4F2-8B3A-CEEFD924750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55598" y="6405332"/>
                  <a:ext cx="2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F3A115-0E64-845C-9A67-6A99B82ECED8}"/>
                    </a:ext>
                  </a:extLst>
                </p14:cNvPr>
                <p14:cNvContentPartPr/>
                <p14:nvPr/>
              </p14:nvContentPartPr>
              <p14:xfrm>
                <a:off x="2850198" y="6410732"/>
                <a:ext cx="115200" cy="85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F3A115-0E64-845C-9A67-6A99B82ECE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41558" y="6401732"/>
                  <a:ext cx="132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919E093-87B8-50B4-1449-A7D674301A5A}"/>
                    </a:ext>
                  </a:extLst>
                </p14:cNvPr>
                <p14:cNvContentPartPr/>
                <p14:nvPr/>
              </p14:nvContentPartPr>
              <p14:xfrm>
                <a:off x="3016158" y="6392012"/>
                <a:ext cx="123480" cy="107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919E093-87B8-50B4-1449-A7D674301A5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07158" y="6383012"/>
                  <a:ext cx="141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FD1A56B-C580-001A-E10F-988EFD46B02E}"/>
                    </a:ext>
                  </a:extLst>
                </p14:cNvPr>
                <p14:cNvContentPartPr/>
                <p14:nvPr/>
              </p14:nvContentPartPr>
              <p14:xfrm>
                <a:off x="3045678" y="6484892"/>
                <a:ext cx="97920" cy="3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FD1A56B-C580-001A-E10F-988EFD46B02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36678" y="6476252"/>
                  <a:ext cx="115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D1D4025-4419-AD5C-9F4C-A33EF6546692}"/>
              </a:ext>
            </a:extLst>
          </p:cNvPr>
          <p:cNvGrpSpPr/>
          <p:nvPr/>
        </p:nvGrpSpPr>
        <p:grpSpPr>
          <a:xfrm>
            <a:off x="3547158" y="6366812"/>
            <a:ext cx="660600" cy="141480"/>
            <a:chOff x="3547158" y="6366812"/>
            <a:chExt cx="66060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D61ADAE-EFEF-D041-C922-164ED1A6DAD2}"/>
                    </a:ext>
                  </a:extLst>
                </p14:cNvPr>
                <p14:cNvContentPartPr/>
                <p14:nvPr/>
              </p14:nvContentPartPr>
              <p14:xfrm>
                <a:off x="3668838" y="6420092"/>
                <a:ext cx="60120" cy="88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D61ADAE-EFEF-D041-C922-164ED1A6DAD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59838" y="6411092"/>
                  <a:ext cx="77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A666573-62E1-5268-F5F5-B4A415D761AF}"/>
                    </a:ext>
                  </a:extLst>
                </p14:cNvPr>
                <p14:cNvContentPartPr/>
                <p14:nvPr/>
              </p14:nvContentPartPr>
              <p14:xfrm>
                <a:off x="3778998" y="6385532"/>
                <a:ext cx="122760" cy="94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A666573-62E1-5268-F5F5-B4A415D761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769998" y="6376532"/>
                  <a:ext cx="140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BA25441-5929-18D8-28BF-6C09918AAD07}"/>
                    </a:ext>
                  </a:extLst>
                </p14:cNvPr>
                <p14:cNvContentPartPr/>
                <p14:nvPr/>
              </p14:nvContentPartPr>
              <p14:xfrm>
                <a:off x="3804558" y="6438812"/>
                <a:ext cx="75960" cy="12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BA25441-5929-18D8-28BF-6C09918AAD0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95918" y="6429812"/>
                  <a:ext cx="93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6943FED-6BD0-8557-9145-2C5D12EC0953}"/>
                    </a:ext>
                  </a:extLst>
                </p14:cNvPr>
                <p14:cNvContentPartPr/>
                <p14:nvPr/>
              </p14:nvContentPartPr>
              <p14:xfrm>
                <a:off x="3937758" y="6366812"/>
                <a:ext cx="270000" cy="104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6943FED-6BD0-8557-9145-2C5D12EC09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928758" y="6357812"/>
                  <a:ext cx="287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C8643F1-8DA1-8CB6-1729-829378B505A8}"/>
                    </a:ext>
                  </a:extLst>
                </p14:cNvPr>
                <p14:cNvContentPartPr/>
                <p14:nvPr/>
              </p14:nvContentPartPr>
              <p14:xfrm>
                <a:off x="3547158" y="6398492"/>
                <a:ext cx="62280" cy="105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C8643F1-8DA1-8CB6-1729-829378B505A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38518" y="6389852"/>
                  <a:ext cx="799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A2DEF57-CF89-E657-4AFC-B097DF0BB079}"/>
              </a:ext>
            </a:extLst>
          </p:cNvPr>
          <p:cNvGrpSpPr/>
          <p:nvPr/>
        </p:nvGrpSpPr>
        <p:grpSpPr>
          <a:xfrm>
            <a:off x="4484238" y="6345572"/>
            <a:ext cx="594000" cy="137160"/>
            <a:chOff x="4484238" y="6345572"/>
            <a:chExt cx="5940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7E5638-D788-5E6B-4CFA-807718354517}"/>
                    </a:ext>
                  </a:extLst>
                </p14:cNvPr>
                <p14:cNvContentPartPr/>
                <p14:nvPr/>
              </p14:nvContentPartPr>
              <p14:xfrm>
                <a:off x="4484238" y="6403532"/>
                <a:ext cx="269640" cy="75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7E5638-D788-5E6B-4CFA-80771835451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475598" y="6394892"/>
                  <a:ext cx="287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66EF750-7D2D-C4F4-6EDE-82EFA6BFD670}"/>
                    </a:ext>
                  </a:extLst>
                </p14:cNvPr>
                <p14:cNvContentPartPr/>
                <p14:nvPr/>
              </p14:nvContentPartPr>
              <p14:xfrm>
                <a:off x="4631478" y="6345572"/>
                <a:ext cx="115560" cy="56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66EF750-7D2D-C4F4-6EDE-82EFA6BFD67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622478" y="6336932"/>
                  <a:ext cx="133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95C49AC-41CA-B5A3-6482-9A91696A7EDB}"/>
                    </a:ext>
                  </a:extLst>
                </p14:cNvPr>
                <p14:cNvContentPartPr/>
                <p14:nvPr/>
              </p14:nvContentPartPr>
              <p14:xfrm>
                <a:off x="4799238" y="6400292"/>
                <a:ext cx="139680" cy="67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95C49AC-41CA-B5A3-6482-9A91696A7ED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790238" y="6391292"/>
                  <a:ext cx="157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1A0D371-90B0-5F0F-C61D-AFB447B5387E}"/>
                    </a:ext>
                  </a:extLst>
                </p14:cNvPr>
                <p14:cNvContentPartPr/>
                <p14:nvPr/>
              </p14:nvContentPartPr>
              <p14:xfrm>
                <a:off x="4997958" y="6411452"/>
                <a:ext cx="80280" cy="7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1A0D371-90B0-5F0F-C61D-AFB447B5387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89318" y="6402452"/>
                  <a:ext cx="979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1CF7B17-1800-DBA3-6C39-64EA167EA0FA}"/>
              </a:ext>
            </a:extLst>
          </p:cNvPr>
          <p:cNvGrpSpPr/>
          <p:nvPr/>
        </p:nvGrpSpPr>
        <p:grpSpPr>
          <a:xfrm>
            <a:off x="5494398" y="6376172"/>
            <a:ext cx="252360" cy="91440"/>
            <a:chOff x="5494398" y="6376172"/>
            <a:chExt cx="25236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D32DFA-560F-6E5F-21E4-02C14ACEDA42}"/>
                    </a:ext>
                  </a:extLst>
                </p14:cNvPr>
                <p14:cNvContentPartPr/>
                <p14:nvPr/>
              </p14:nvContentPartPr>
              <p14:xfrm>
                <a:off x="5494398" y="6376172"/>
                <a:ext cx="209880" cy="91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D32DFA-560F-6E5F-21E4-02C14ACEDA4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485398" y="6367532"/>
                  <a:ext cx="22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10CB0EA0-F999-1829-19EE-32DC17907500}"/>
                    </a:ext>
                  </a:extLst>
                </p14:cNvPr>
                <p14:cNvContentPartPr/>
                <p14:nvPr/>
              </p14:nvContentPartPr>
              <p14:xfrm>
                <a:off x="5623638" y="6439172"/>
                <a:ext cx="123120" cy="10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0CB0EA0-F999-1829-19EE-32DC1790750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614998" y="6430532"/>
                  <a:ext cx="1407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B035D6F-AF69-FBB7-DA83-E05FF9D65337}"/>
              </a:ext>
            </a:extLst>
          </p:cNvPr>
          <p:cNvGrpSpPr/>
          <p:nvPr/>
        </p:nvGrpSpPr>
        <p:grpSpPr>
          <a:xfrm>
            <a:off x="6124758" y="6339452"/>
            <a:ext cx="416160" cy="136080"/>
            <a:chOff x="6124758" y="6339452"/>
            <a:chExt cx="4161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74047DE-898B-B4FD-2D0C-F338289D40B8}"/>
                    </a:ext>
                  </a:extLst>
                </p14:cNvPr>
                <p14:cNvContentPartPr/>
                <p14:nvPr/>
              </p14:nvContentPartPr>
              <p14:xfrm>
                <a:off x="6124758" y="6357452"/>
                <a:ext cx="132120" cy="113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74047DE-898B-B4FD-2D0C-F338289D40B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115758" y="6348452"/>
                  <a:ext cx="149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D335C3-1B49-3F38-B28D-518D58B6C6DF}"/>
                    </a:ext>
                  </a:extLst>
                </p14:cNvPr>
                <p14:cNvContentPartPr/>
                <p14:nvPr/>
              </p14:nvContentPartPr>
              <p14:xfrm>
                <a:off x="6312318" y="6387332"/>
                <a:ext cx="24840" cy="87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D335C3-1B49-3F38-B28D-518D58B6C6D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303678" y="6378332"/>
                  <a:ext cx="42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16F9C7-BCC4-3482-4046-9C975F60FFE0}"/>
                    </a:ext>
                  </a:extLst>
                </p14:cNvPr>
                <p14:cNvContentPartPr/>
                <p14:nvPr/>
              </p14:nvContentPartPr>
              <p14:xfrm>
                <a:off x="6317718" y="6339452"/>
                <a:ext cx="118080" cy="90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16F9C7-BCC4-3482-4046-9C975F60FFE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308718" y="6330812"/>
                  <a:ext cx="135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824192B-5795-6369-CFAC-9104C5B48A04}"/>
                    </a:ext>
                  </a:extLst>
                </p14:cNvPr>
                <p14:cNvContentPartPr/>
                <p14:nvPr/>
              </p14:nvContentPartPr>
              <p14:xfrm>
                <a:off x="6470358" y="6372932"/>
                <a:ext cx="70560" cy="102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824192B-5795-6369-CFAC-9104C5B48A0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61718" y="6364292"/>
                  <a:ext cx="88200" cy="12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768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78279D-8995-F25C-BC4D-586ECCD32A7E}"/>
                  </a:ext>
                </a:extLst>
              </p14:cNvPr>
              <p14:cNvContentPartPr/>
              <p14:nvPr/>
            </p14:nvContentPartPr>
            <p14:xfrm>
              <a:off x="12430878" y="1649372"/>
              <a:ext cx="16560" cy="1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78279D-8995-F25C-BC4D-586ECCD32A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1878" y="1640372"/>
                <a:ext cx="34200" cy="2808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565BD1A-27C1-03C0-55EE-DBAD717E1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7424" cy="421378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6BDDAA4-906D-001D-22D4-6C7A19AC9003}"/>
              </a:ext>
            </a:extLst>
          </p:cNvPr>
          <p:cNvGrpSpPr/>
          <p:nvPr/>
        </p:nvGrpSpPr>
        <p:grpSpPr>
          <a:xfrm>
            <a:off x="5406970" y="1087783"/>
            <a:ext cx="655560" cy="106200"/>
            <a:chOff x="5406970" y="1087783"/>
            <a:chExt cx="65556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3866A9-0AD6-2269-67C9-BB545376E5DD}"/>
                    </a:ext>
                  </a:extLst>
                </p14:cNvPr>
                <p14:cNvContentPartPr/>
                <p14:nvPr/>
              </p14:nvContentPartPr>
              <p14:xfrm>
                <a:off x="5406970" y="1121263"/>
                <a:ext cx="643680" cy="1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3866A9-0AD6-2269-67C9-BB545376E5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97970" y="1112623"/>
                  <a:ext cx="661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346E62-7798-5019-4023-F0B868BD7611}"/>
                    </a:ext>
                  </a:extLst>
                </p14:cNvPr>
                <p14:cNvContentPartPr/>
                <p14:nvPr/>
              </p14:nvContentPartPr>
              <p14:xfrm>
                <a:off x="5957410" y="1087783"/>
                <a:ext cx="105120" cy="10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346E62-7798-5019-4023-F0B868BD761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48410" y="1078783"/>
                  <a:ext cx="1227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52AA54-FA2B-0BC7-8045-A71A5805858E}"/>
              </a:ext>
            </a:extLst>
          </p:cNvPr>
          <p:cNvGrpSpPr/>
          <p:nvPr/>
        </p:nvGrpSpPr>
        <p:grpSpPr>
          <a:xfrm>
            <a:off x="6167843" y="1060197"/>
            <a:ext cx="524880" cy="158760"/>
            <a:chOff x="6167843" y="1060197"/>
            <a:chExt cx="52488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2402FF-6B6A-4DEC-ADCA-73D3BAF18120}"/>
                    </a:ext>
                  </a:extLst>
                </p14:cNvPr>
                <p14:cNvContentPartPr/>
                <p14:nvPr/>
              </p14:nvContentPartPr>
              <p14:xfrm>
                <a:off x="6167843" y="1215717"/>
                <a:ext cx="5040" cy="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2402FF-6B6A-4DEC-ADCA-73D3BAF181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8843" y="1206717"/>
                  <a:ext cx="22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C2EE45D-BF33-0052-1F4C-DA81A7F45C5B}"/>
                    </a:ext>
                  </a:extLst>
                </p14:cNvPr>
                <p14:cNvContentPartPr/>
                <p14:nvPr/>
              </p14:nvContentPartPr>
              <p14:xfrm>
                <a:off x="6278363" y="1116717"/>
                <a:ext cx="97920" cy="68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C2EE45D-BF33-0052-1F4C-DA81A7F45C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69363" y="1107717"/>
                  <a:ext cx="115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CB21BA-03D1-4B0B-9890-192D56F11BB8}"/>
                    </a:ext>
                  </a:extLst>
                </p14:cNvPr>
                <p14:cNvContentPartPr/>
                <p14:nvPr/>
              </p14:nvContentPartPr>
              <p14:xfrm>
                <a:off x="6309323" y="1064877"/>
                <a:ext cx="76320" cy="8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CB21BA-03D1-4B0B-9890-192D56F11B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00323" y="1055877"/>
                  <a:ext cx="93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1380780-E5BC-2DEE-5617-D273AEC2D4FF}"/>
                    </a:ext>
                  </a:extLst>
                </p14:cNvPr>
                <p14:cNvContentPartPr/>
                <p14:nvPr/>
              </p14:nvContentPartPr>
              <p14:xfrm>
                <a:off x="6255323" y="1100877"/>
                <a:ext cx="263160" cy="5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1380780-E5BC-2DEE-5617-D273AEC2D4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6683" y="1092237"/>
                  <a:ext cx="280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74BA1A6-3DAE-1BE9-EADB-53FADE75D470}"/>
                    </a:ext>
                  </a:extLst>
                </p14:cNvPr>
                <p14:cNvContentPartPr/>
                <p14:nvPr/>
              </p14:nvContentPartPr>
              <p14:xfrm>
                <a:off x="6397163" y="1086477"/>
                <a:ext cx="102600" cy="10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74BA1A6-3DAE-1BE9-EADB-53FADE75D4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8163" y="1077477"/>
                  <a:ext cx="120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1C22E7-9876-96B8-4187-77A75CA0EC3F}"/>
                    </a:ext>
                  </a:extLst>
                </p14:cNvPr>
                <p14:cNvContentPartPr/>
                <p14:nvPr/>
              </p14:nvContentPartPr>
              <p14:xfrm>
                <a:off x="6578603" y="1095477"/>
                <a:ext cx="97920" cy="10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1C22E7-9876-96B8-4187-77A75CA0EC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69603" y="1086477"/>
                  <a:ext cx="115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94C02E-041A-94B8-3748-C92175529050}"/>
                    </a:ext>
                  </a:extLst>
                </p14:cNvPr>
                <p14:cNvContentPartPr/>
                <p14:nvPr/>
              </p14:nvContentPartPr>
              <p14:xfrm>
                <a:off x="6586523" y="1060197"/>
                <a:ext cx="106200" cy="85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94C02E-041A-94B8-3748-C921755290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7883" y="1051197"/>
                  <a:ext cx="1238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3EF0056-BB50-6F0E-6913-AD6CC0D224AE}"/>
              </a:ext>
            </a:extLst>
          </p:cNvPr>
          <p:cNvGrpSpPr/>
          <p:nvPr/>
        </p:nvGrpSpPr>
        <p:grpSpPr>
          <a:xfrm>
            <a:off x="5297530" y="2264037"/>
            <a:ext cx="1853833" cy="399960"/>
            <a:chOff x="5297530" y="2264037"/>
            <a:chExt cx="1853833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1FDD9A-B57C-5DDB-92E5-CAF5C240D187}"/>
                    </a:ext>
                  </a:extLst>
                </p14:cNvPr>
                <p14:cNvContentPartPr/>
                <p14:nvPr/>
              </p14:nvContentPartPr>
              <p14:xfrm>
                <a:off x="5297530" y="2365783"/>
                <a:ext cx="673200" cy="21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1FDD9A-B57C-5DDB-92E5-CAF5C240D1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8530" y="2357143"/>
                  <a:ext cx="690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CF2EB2-389C-7DDE-DEC9-FA7BF76F0A43}"/>
                    </a:ext>
                  </a:extLst>
                </p14:cNvPr>
                <p14:cNvContentPartPr/>
                <p14:nvPr/>
              </p14:nvContentPartPr>
              <p14:xfrm>
                <a:off x="5863090" y="2333743"/>
                <a:ext cx="123120" cy="14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CF2EB2-389C-7DDE-DEC9-FA7BF76F0A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54090" y="2324743"/>
                  <a:ext cx="140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166C58-7C48-BB01-68AD-5104A355CA6A}"/>
                    </a:ext>
                  </a:extLst>
                </p14:cNvPr>
                <p14:cNvContentPartPr/>
                <p14:nvPr/>
              </p14:nvContentPartPr>
              <p14:xfrm>
                <a:off x="6208163" y="2341437"/>
                <a:ext cx="19800" cy="101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166C58-7C48-BB01-68AD-5104A355CA6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99163" y="2332797"/>
                  <a:ext cx="37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1BDD9D-CC8C-484A-6A13-C231A4FBAAFC}"/>
                    </a:ext>
                  </a:extLst>
                </p14:cNvPr>
                <p14:cNvContentPartPr/>
                <p14:nvPr/>
              </p14:nvContentPartPr>
              <p14:xfrm>
                <a:off x="6211763" y="2303637"/>
                <a:ext cx="190440" cy="11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1BDD9D-CC8C-484A-6A13-C231A4FBAA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2763" y="2294997"/>
                  <a:ext cx="20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4ED585-96DC-9C0F-B4C0-F95469551FEF}"/>
                    </a:ext>
                  </a:extLst>
                </p14:cNvPr>
                <p14:cNvContentPartPr/>
                <p14:nvPr/>
              </p14:nvContentPartPr>
              <p14:xfrm>
                <a:off x="6689123" y="2320917"/>
                <a:ext cx="100800" cy="9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4ED585-96DC-9C0F-B4C0-F95469551F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80483" y="2311917"/>
                  <a:ext cx="118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D14708-1913-7BDD-B2E2-FCA43AE45167}"/>
                    </a:ext>
                  </a:extLst>
                </p14:cNvPr>
                <p14:cNvContentPartPr/>
                <p14:nvPr/>
              </p14:nvContentPartPr>
              <p14:xfrm>
                <a:off x="6824843" y="2340717"/>
                <a:ext cx="87480" cy="6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D14708-1913-7BDD-B2E2-FCA43AE451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15843" y="2332077"/>
                  <a:ext cx="105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14BD8A7-09B6-C9B3-FF39-BB7529C5EBCE}"/>
                    </a:ext>
                  </a:extLst>
                </p14:cNvPr>
                <p14:cNvContentPartPr/>
                <p14:nvPr/>
              </p14:nvContentPartPr>
              <p14:xfrm>
                <a:off x="6829523" y="2302197"/>
                <a:ext cx="82440" cy="54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14BD8A7-09B6-C9B3-FF39-BB7529C5E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0523" y="2293557"/>
                  <a:ext cx="100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164D03-8488-B123-2F15-8A813789B27E}"/>
                    </a:ext>
                  </a:extLst>
                </p14:cNvPr>
                <p14:cNvContentPartPr/>
                <p14:nvPr/>
              </p14:nvContentPartPr>
              <p14:xfrm>
                <a:off x="6936803" y="2318397"/>
                <a:ext cx="94680" cy="66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164D03-8488-B123-2F15-8A813789B2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28163" y="2309757"/>
                  <a:ext cx="11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44D2D7-700B-0A4B-BBC9-CDD8038D7DCE}"/>
                    </a:ext>
                  </a:extLst>
                </p14:cNvPr>
                <p14:cNvContentPartPr/>
                <p14:nvPr/>
              </p14:nvContentPartPr>
              <p14:xfrm>
                <a:off x="7043003" y="2317317"/>
                <a:ext cx="66240" cy="78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44D2D7-700B-0A4B-BBC9-CDD8038D7D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34003" y="2308317"/>
                  <a:ext cx="83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115DEB-0A92-E07F-0AB2-71A92C012B8E}"/>
                    </a:ext>
                  </a:extLst>
                </p14:cNvPr>
                <p14:cNvContentPartPr/>
                <p14:nvPr/>
              </p14:nvContentPartPr>
              <p14:xfrm>
                <a:off x="7143803" y="2264037"/>
                <a:ext cx="7560" cy="7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115DEB-0A92-E07F-0AB2-71A92C012B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34803" y="2255397"/>
                  <a:ext cx="2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3C5B970-AFE0-2FAB-E615-4502ABC7E194}"/>
                    </a:ext>
                  </a:extLst>
                </p14:cNvPr>
                <p14:cNvContentPartPr/>
                <p14:nvPr/>
              </p14:nvContentPartPr>
              <p14:xfrm>
                <a:off x="6344243" y="2567157"/>
                <a:ext cx="73440" cy="9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3C5B970-AFE0-2FAB-E615-4502ABC7E1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35603" y="2558517"/>
                  <a:ext cx="9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A1EB23-8B8F-FA05-7B69-105DCF4D8009}"/>
                    </a:ext>
                  </a:extLst>
                </p14:cNvPr>
                <p14:cNvContentPartPr/>
                <p14:nvPr/>
              </p14:nvContentPartPr>
              <p14:xfrm>
                <a:off x="6360803" y="2545197"/>
                <a:ext cx="78840" cy="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A1EB23-8B8F-FA05-7B69-105DCF4D80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51803" y="2536197"/>
                  <a:ext cx="96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2FEEDB-D21C-EB11-84AB-FFA039D11296}"/>
                    </a:ext>
                  </a:extLst>
                </p14:cNvPr>
                <p14:cNvContentPartPr/>
                <p14:nvPr/>
              </p14:nvContentPartPr>
              <p14:xfrm>
                <a:off x="6355403" y="2586597"/>
                <a:ext cx="66600" cy="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2FEEDB-D21C-EB11-84AB-FFA039D112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46763" y="2577957"/>
                  <a:ext cx="84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4C3216E-392D-F33D-6B5F-EC30A7048D2E}"/>
                    </a:ext>
                  </a:extLst>
                </p14:cNvPr>
                <p14:cNvContentPartPr/>
                <p14:nvPr/>
              </p14:nvContentPartPr>
              <p14:xfrm>
                <a:off x="6467723" y="2555637"/>
                <a:ext cx="129240" cy="9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4C3216E-392D-F33D-6B5F-EC30A7048D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59083" y="2546637"/>
                  <a:ext cx="146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713CB5-752B-18E6-CDD1-4AB9C432ECAC}"/>
                    </a:ext>
                  </a:extLst>
                </p14:cNvPr>
                <p14:cNvContentPartPr/>
                <p14:nvPr/>
              </p14:nvContentPartPr>
              <p14:xfrm>
                <a:off x="6433523" y="2303997"/>
                <a:ext cx="104760" cy="102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713CB5-752B-18E6-CDD1-4AB9C432EC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4523" y="2294997"/>
                  <a:ext cx="122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00F4C2-506C-40BD-2839-128C99E9BC96}"/>
                    </a:ext>
                  </a:extLst>
                </p14:cNvPr>
                <p14:cNvContentPartPr/>
                <p14:nvPr/>
              </p14:nvContentPartPr>
              <p14:xfrm>
                <a:off x="6638363" y="2541957"/>
                <a:ext cx="87480" cy="89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00F4C2-506C-40BD-2839-128C99E9BC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29363" y="2533317"/>
                  <a:ext cx="10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48DC60-E371-FBAF-D8E7-B5B7EFC4E1C5}"/>
                    </a:ext>
                  </a:extLst>
                </p14:cNvPr>
                <p14:cNvContentPartPr/>
                <p14:nvPr/>
              </p14:nvContentPartPr>
              <p14:xfrm>
                <a:off x="6665723" y="2507037"/>
                <a:ext cx="8640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48DC60-E371-FBAF-D8E7-B5B7EFC4E1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56723" y="2498037"/>
                  <a:ext cx="104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3D0EB0-DBE9-C6C9-DB7A-58A78B8AF688}"/>
                    </a:ext>
                  </a:extLst>
                </p14:cNvPr>
                <p14:cNvContentPartPr/>
                <p14:nvPr/>
              </p14:nvContentPartPr>
              <p14:xfrm>
                <a:off x="6636923" y="2564277"/>
                <a:ext cx="87480" cy="5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3D0EB0-DBE9-C6C9-DB7A-58A78B8AF6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28283" y="2555637"/>
                  <a:ext cx="105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1755BE3-FF3E-3A0D-295E-522F85611F0A}"/>
                    </a:ext>
                  </a:extLst>
                </p14:cNvPr>
                <p14:cNvContentPartPr/>
                <p14:nvPr/>
              </p14:nvContentPartPr>
              <p14:xfrm>
                <a:off x="6244883" y="2653917"/>
                <a:ext cx="11520" cy="9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1755BE3-FF3E-3A0D-295E-522F85611F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36243" y="2644917"/>
                  <a:ext cx="29160" cy="2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1" name="Picture 90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BA9E547-9BCD-A67A-4792-8F1F9AE75A8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34" y="3710667"/>
            <a:ext cx="5570703" cy="3147333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5BA5816-1CD0-608D-1ABA-A602BCF4B12C}"/>
              </a:ext>
            </a:extLst>
          </p:cNvPr>
          <p:cNvGrpSpPr/>
          <p:nvPr/>
        </p:nvGrpSpPr>
        <p:grpSpPr>
          <a:xfrm>
            <a:off x="5279831" y="4460129"/>
            <a:ext cx="371520" cy="265320"/>
            <a:chOff x="8532078" y="3715412"/>
            <a:chExt cx="3715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8252D9E-9883-4997-9035-5DD18F19F7CF}"/>
                    </a:ext>
                  </a:extLst>
                </p14:cNvPr>
                <p14:cNvContentPartPr/>
                <p14:nvPr/>
              </p14:nvContentPartPr>
              <p14:xfrm>
                <a:off x="8588598" y="3804332"/>
                <a:ext cx="91800" cy="109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8252D9E-9883-4997-9035-5DD18F19F7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79598" y="3795332"/>
                  <a:ext cx="109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5960917-82E3-2B14-9175-0EC86A8D5603}"/>
                    </a:ext>
                  </a:extLst>
                </p14:cNvPr>
                <p14:cNvContentPartPr/>
                <p14:nvPr/>
              </p14:nvContentPartPr>
              <p14:xfrm>
                <a:off x="8532078" y="3715412"/>
                <a:ext cx="371520" cy="26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5960917-82E3-2B14-9175-0EC86A8D56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23078" y="3706772"/>
                  <a:ext cx="389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1429B9-0A1E-5440-0318-BE6DD5620EB7}"/>
                    </a:ext>
                  </a:extLst>
                </p14:cNvPr>
                <p14:cNvContentPartPr/>
                <p14:nvPr/>
              </p14:nvContentPartPr>
              <p14:xfrm>
                <a:off x="8710998" y="3805772"/>
                <a:ext cx="80640" cy="10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1429B9-0A1E-5440-0318-BE6DD5620EB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02358" y="3797132"/>
                  <a:ext cx="98280" cy="119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4" name="Picture 10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A9EE0-B0F3-634D-9827-589791069FE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72" y="339365"/>
            <a:ext cx="2670928" cy="3273514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9AD2C98-3B56-A119-5E07-A0FF041B2269}"/>
              </a:ext>
            </a:extLst>
          </p:cNvPr>
          <p:cNvGrpSpPr/>
          <p:nvPr/>
        </p:nvGrpSpPr>
        <p:grpSpPr>
          <a:xfrm>
            <a:off x="9086118" y="346532"/>
            <a:ext cx="332280" cy="250920"/>
            <a:chOff x="9086118" y="346532"/>
            <a:chExt cx="33228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6D1C97-83A3-1CFB-E55F-A324013042A0}"/>
                    </a:ext>
                  </a:extLst>
                </p14:cNvPr>
                <p14:cNvContentPartPr/>
                <p14:nvPr/>
              </p14:nvContentPartPr>
              <p14:xfrm>
                <a:off x="9161358" y="421412"/>
                <a:ext cx="107280" cy="103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6D1C97-83A3-1CFB-E55F-A324013042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52718" y="412412"/>
                  <a:ext cx="124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1A160E-0985-0B03-655E-B58B420814F9}"/>
                    </a:ext>
                  </a:extLst>
                </p14:cNvPr>
                <p14:cNvContentPartPr/>
                <p14:nvPr/>
              </p14:nvContentPartPr>
              <p14:xfrm>
                <a:off x="9283758" y="409892"/>
                <a:ext cx="71640" cy="106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1A160E-0985-0B03-655E-B58B420814F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75118" y="400892"/>
                  <a:ext cx="89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936C16-4B27-9D5B-A749-E3382691D43D}"/>
                    </a:ext>
                  </a:extLst>
                </p14:cNvPr>
                <p14:cNvContentPartPr/>
                <p14:nvPr/>
              </p14:nvContentPartPr>
              <p14:xfrm>
                <a:off x="9086118" y="346532"/>
                <a:ext cx="332280" cy="250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936C16-4B27-9D5B-A749-E3382691D4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77118" y="337532"/>
                  <a:ext cx="34992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9AF94F-8973-7471-D51D-83645F048DDC}"/>
              </a:ext>
            </a:extLst>
          </p:cNvPr>
          <p:cNvGrpSpPr/>
          <p:nvPr/>
        </p:nvGrpSpPr>
        <p:grpSpPr>
          <a:xfrm>
            <a:off x="10964958" y="5618732"/>
            <a:ext cx="1099800" cy="298440"/>
            <a:chOff x="10964958" y="5618732"/>
            <a:chExt cx="10998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051082-9D35-A64C-1DCB-9986A92B0910}"/>
                    </a:ext>
                  </a:extLst>
                </p14:cNvPr>
                <p14:cNvContentPartPr/>
                <p14:nvPr/>
              </p14:nvContentPartPr>
              <p14:xfrm>
                <a:off x="10964958" y="5692172"/>
                <a:ext cx="122040" cy="2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051082-9D35-A64C-1DCB-9986A92B09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55958" y="5683172"/>
                  <a:ext cx="139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EBDDEEB-5F82-A0E0-2DF3-DDBD9E896B0D}"/>
                    </a:ext>
                  </a:extLst>
                </p14:cNvPr>
                <p14:cNvContentPartPr/>
                <p14:nvPr/>
              </p14:nvContentPartPr>
              <p14:xfrm>
                <a:off x="10970718" y="5758412"/>
                <a:ext cx="106920" cy="10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EBDDEEB-5F82-A0E0-2DF3-DDBD9E896B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62078" y="5749412"/>
                  <a:ext cx="12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495CD91-235A-E9C0-A6B2-3572CBB992BF}"/>
                    </a:ext>
                  </a:extLst>
                </p14:cNvPr>
                <p14:cNvContentPartPr/>
                <p14:nvPr/>
              </p14:nvContentPartPr>
              <p14:xfrm>
                <a:off x="11214438" y="5628452"/>
                <a:ext cx="110880" cy="11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495CD91-235A-E9C0-A6B2-3572CBB992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05438" y="5619812"/>
                  <a:ext cx="128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25E91E0-BC6A-C13D-F43F-F1B49FCBC05D}"/>
                    </a:ext>
                  </a:extLst>
                </p14:cNvPr>
                <p14:cNvContentPartPr/>
                <p14:nvPr/>
              </p14:nvContentPartPr>
              <p14:xfrm>
                <a:off x="11315238" y="5629892"/>
                <a:ext cx="100440" cy="11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25E91E0-BC6A-C13D-F43F-F1B49FCBC05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06598" y="5620892"/>
                  <a:ext cx="11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2CC407-A93D-7C2D-3130-50DA6563D0C3}"/>
                    </a:ext>
                  </a:extLst>
                </p14:cNvPr>
                <p14:cNvContentPartPr/>
                <p14:nvPr/>
              </p14:nvContentPartPr>
              <p14:xfrm>
                <a:off x="11321358" y="5701892"/>
                <a:ext cx="101520" cy="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2CC407-A93D-7C2D-3130-50DA6563D0C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12358" y="5693252"/>
                  <a:ext cx="119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7FB4540-FB21-F252-5E49-04AFB19748F3}"/>
                    </a:ext>
                  </a:extLst>
                </p14:cNvPr>
                <p14:cNvContentPartPr/>
                <p14:nvPr/>
              </p14:nvContentPartPr>
              <p14:xfrm>
                <a:off x="11453838" y="5618732"/>
                <a:ext cx="146520" cy="110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7FB4540-FB21-F252-5E49-04AFB19748F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44838" y="5609732"/>
                  <a:ext cx="164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31E6E8-0301-4B63-5022-3C3827AB545E}"/>
                    </a:ext>
                  </a:extLst>
                </p14:cNvPr>
                <p14:cNvContentPartPr/>
                <p14:nvPr/>
              </p14:nvContentPartPr>
              <p14:xfrm>
                <a:off x="11282838" y="5817812"/>
                <a:ext cx="93600" cy="9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31E6E8-0301-4B63-5022-3C3827AB54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274198" y="5808812"/>
                  <a:ext cx="111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A1F786-F49C-768D-82B7-4372D97E70CE}"/>
                    </a:ext>
                  </a:extLst>
                </p14:cNvPr>
                <p14:cNvContentPartPr/>
                <p14:nvPr/>
              </p14:nvContentPartPr>
              <p14:xfrm>
                <a:off x="11404518" y="5823212"/>
                <a:ext cx="75240" cy="78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A1F786-F49C-768D-82B7-4372D97E70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95878" y="5814212"/>
                  <a:ext cx="92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A9516C-8248-D850-386D-364589FC8E92}"/>
                    </a:ext>
                  </a:extLst>
                </p14:cNvPr>
                <p14:cNvContentPartPr/>
                <p14:nvPr/>
              </p14:nvContentPartPr>
              <p14:xfrm>
                <a:off x="11529798" y="5834012"/>
                <a:ext cx="98640" cy="57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A9516C-8248-D850-386D-364589FC8E9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521158" y="5825012"/>
                  <a:ext cx="116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F6E6A51-4FF9-D9F8-DFD6-4549D5BA2115}"/>
                    </a:ext>
                  </a:extLst>
                </p14:cNvPr>
                <p14:cNvContentPartPr/>
                <p14:nvPr/>
              </p14:nvContentPartPr>
              <p14:xfrm>
                <a:off x="11673078" y="5794052"/>
                <a:ext cx="99360" cy="97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F6E6A51-4FF9-D9F8-DFD6-4549D5BA21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664078" y="5785412"/>
                  <a:ext cx="117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6BB55BB-642A-DAF3-AAB0-803A9C6CAD2C}"/>
                    </a:ext>
                  </a:extLst>
                </p14:cNvPr>
                <p14:cNvContentPartPr/>
                <p14:nvPr/>
              </p14:nvContentPartPr>
              <p14:xfrm>
                <a:off x="11800518" y="5781092"/>
                <a:ext cx="101520" cy="92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6BB55BB-642A-DAF3-AAB0-803A9C6CAD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791518" y="5772092"/>
                  <a:ext cx="119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02BFF1-4FE4-F470-7D75-28BAF69E755D}"/>
                    </a:ext>
                  </a:extLst>
                </p14:cNvPr>
                <p14:cNvContentPartPr/>
                <p14:nvPr/>
              </p14:nvContentPartPr>
              <p14:xfrm>
                <a:off x="11807358" y="5859932"/>
                <a:ext cx="82800" cy="1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A02BFF1-4FE4-F470-7D75-28BAF69E75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98718" y="5851292"/>
                  <a:ext cx="100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CFD2A5-9EC3-C7C7-8551-445FCE6332E3}"/>
                    </a:ext>
                  </a:extLst>
                </p14:cNvPr>
                <p14:cNvContentPartPr/>
                <p14:nvPr/>
              </p14:nvContentPartPr>
              <p14:xfrm>
                <a:off x="11910318" y="5800892"/>
                <a:ext cx="103680" cy="77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CFD2A5-9EC3-C7C7-8551-445FCE6332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01318" y="5792252"/>
                  <a:ext cx="121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06AAAA3-F7F7-11F0-7790-47225C1939BB}"/>
                    </a:ext>
                  </a:extLst>
                </p14:cNvPr>
                <p14:cNvContentPartPr/>
                <p14:nvPr/>
              </p14:nvContentPartPr>
              <p14:xfrm>
                <a:off x="12045678" y="5794052"/>
                <a:ext cx="1908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06AAAA3-F7F7-11F0-7790-47225C1939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2036678" y="5785052"/>
                  <a:ext cx="367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687C767-41B7-DB53-83C7-A3A8171AE579}"/>
              </a:ext>
            </a:extLst>
          </p:cNvPr>
          <p:cNvGrpSpPr/>
          <p:nvPr/>
        </p:nvGrpSpPr>
        <p:grpSpPr>
          <a:xfrm>
            <a:off x="11111118" y="5169452"/>
            <a:ext cx="812160" cy="277920"/>
            <a:chOff x="11111118" y="5169452"/>
            <a:chExt cx="81216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33DABF-5BD9-0B6F-9FD0-EB34EB308AE9}"/>
                    </a:ext>
                  </a:extLst>
                </p14:cNvPr>
                <p14:cNvContentPartPr/>
                <p14:nvPr/>
              </p14:nvContentPartPr>
              <p14:xfrm>
                <a:off x="11111118" y="5318132"/>
                <a:ext cx="54720" cy="84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33DABF-5BD9-0B6F-9FD0-EB34EB308A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102478" y="5309132"/>
                  <a:ext cx="72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63A7DF8-6820-8D11-4BD3-442C28CB82F4}"/>
                    </a:ext>
                  </a:extLst>
                </p14:cNvPr>
                <p14:cNvContentPartPr/>
                <p14:nvPr/>
              </p14:nvContentPartPr>
              <p14:xfrm>
                <a:off x="11332518" y="5220212"/>
                <a:ext cx="186840" cy="69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63A7DF8-6820-8D11-4BD3-442C28CB82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23878" y="5211212"/>
                  <a:ext cx="204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403849-6B59-E54E-8C14-4BA465E89D94}"/>
                    </a:ext>
                  </a:extLst>
                </p14:cNvPr>
                <p14:cNvContentPartPr/>
                <p14:nvPr/>
              </p14:nvContentPartPr>
              <p14:xfrm>
                <a:off x="11454558" y="5169452"/>
                <a:ext cx="73080" cy="34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403849-6B59-E54E-8C14-4BA465E89D9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445918" y="5160812"/>
                  <a:ext cx="90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A878E3E-F4E7-61FC-58BF-5863F0D27004}"/>
                    </a:ext>
                  </a:extLst>
                </p14:cNvPr>
                <p14:cNvContentPartPr/>
                <p14:nvPr/>
              </p14:nvContentPartPr>
              <p14:xfrm>
                <a:off x="11444118" y="5211572"/>
                <a:ext cx="73440" cy="10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A878E3E-F4E7-61FC-58BF-5863F0D270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435478" y="5202932"/>
                  <a:ext cx="91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5285A11-ED54-F6D5-21AC-0ED903AF550F}"/>
                    </a:ext>
                  </a:extLst>
                </p14:cNvPr>
                <p14:cNvContentPartPr/>
                <p14:nvPr/>
              </p14:nvContentPartPr>
              <p14:xfrm>
                <a:off x="11549598" y="5193572"/>
                <a:ext cx="122040" cy="5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5285A11-ED54-F6D5-21AC-0ED903AF550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40598" y="5184932"/>
                  <a:ext cx="139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374010B-8CC2-20E8-768E-A640781A62C8}"/>
                    </a:ext>
                  </a:extLst>
                </p14:cNvPr>
                <p14:cNvContentPartPr/>
                <p14:nvPr/>
              </p14:nvContentPartPr>
              <p14:xfrm>
                <a:off x="11383278" y="5360612"/>
                <a:ext cx="164880" cy="86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374010B-8CC2-20E8-768E-A640781A62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74278" y="5351972"/>
                  <a:ext cx="182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FE7870-2E4A-80CA-3D25-420A92069170}"/>
                    </a:ext>
                  </a:extLst>
                </p14:cNvPr>
                <p14:cNvContentPartPr/>
                <p14:nvPr/>
              </p14:nvContentPartPr>
              <p14:xfrm>
                <a:off x="11488038" y="5410652"/>
                <a:ext cx="32400" cy="13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FE7870-2E4A-80CA-3D25-420A920691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479038" y="5402012"/>
                  <a:ext cx="5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1D9223D-1ED7-3D5A-5856-FD9AA3510416}"/>
                    </a:ext>
                  </a:extLst>
                </p14:cNvPr>
                <p14:cNvContentPartPr/>
                <p14:nvPr/>
              </p14:nvContentPartPr>
              <p14:xfrm>
                <a:off x="11598198" y="5353772"/>
                <a:ext cx="68400" cy="48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1D9223D-1ED7-3D5A-5856-FD9AA351041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589558" y="5345132"/>
                  <a:ext cx="86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8388E2-53B7-C5C1-F850-3E78818BD164}"/>
                    </a:ext>
                  </a:extLst>
                </p14:cNvPr>
                <p14:cNvContentPartPr/>
                <p14:nvPr/>
              </p14:nvContentPartPr>
              <p14:xfrm>
                <a:off x="11688198" y="5355212"/>
                <a:ext cx="157320" cy="60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8388E2-53B7-C5C1-F850-3E78818BD1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679198" y="5346212"/>
                  <a:ext cx="174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5A4887-A9FF-E7E7-E022-ADDC7CBCCE1D}"/>
                    </a:ext>
                  </a:extLst>
                </p14:cNvPr>
                <p14:cNvContentPartPr/>
                <p14:nvPr/>
              </p14:nvContentPartPr>
              <p14:xfrm>
                <a:off x="11858478" y="5347292"/>
                <a:ext cx="64800" cy="68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5A4887-A9FF-E7E7-E022-ADDC7CBCCE1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849478" y="5338292"/>
                  <a:ext cx="824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0A7DF8C-BF64-B11C-B647-B6951D028138}"/>
              </a:ext>
            </a:extLst>
          </p:cNvPr>
          <p:cNvGrpSpPr/>
          <p:nvPr/>
        </p:nvGrpSpPr>
        <p:grpSpPr>
          <a:xfrm>
            <a:off x="10994838" y="6170972"/>
            <a:ext cx="1095677" cy="314840"/>
            <a:chOff x="10994838" y="6170972"/>
            <a:chExt cx="1095677" cy="3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9A60AE9-97D2-9DC1-0C75-13D755E82FAB}"/>
                    </a:ext>
                  </a:extLst>
                </p14:cNvPr>
                <p14:cNvContentPartPr/>
                <p14:nvPr/>
              </p14:nvContentPartPr>
              <p14:xfrm>
                <a:off x="11029758" y="6258452"/>
                <a:ext cx="140040" cy="15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9A60AE9-97D2-9DC1-0C75-13D755E82FA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021118" y="6249812"/>
                  <a:ext cx="157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FF0C039-2F52-7CC2-B8E4-28DF62902ED9}"/>
                    </a:ext>
                  </a:extLst>
                </p14:cNvPr>
                <p14:cNvContentPartPr/>
                <p14:nvPr/>
              </p14:nvContentPartPr>
              <p14:xfrm>
                <a:off x="10994838" y="6321092"/>
                <a:ext cx="167760" cy="11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FF0C039-2F52-7CC2-B8E4-28DF62902E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85838" y="6312452"/>
                  <a:ext cx="185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78ED4A-8711-132D-88A2-4FC4FE49EB0E}"/>
                    </a:ext>
                  </a:extLst>
                </p14:cNvPr>
                <p14:cNvContentPartPr/>
                <p14:nvPr/>
              </p14:nvContentPartPr>
              <p14:xfrm>
                <a:off x="11335038" y="6170972"/>
                <a:ext cx="97920" cy="105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78ED4A-8711-132D-88A2-4FC4FE49EB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326038" y="6161972"/>
                  <a:ext cx="115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F989756-1423-3F20-569C-5B604281B79A}"/>
                    </a:ext>
                  </a:extLst>
                </p14:cNvPr>
                <p14:cNvContentPartPr/>
                <p14:nvPr/>
              </p14:nvContentPartPr>
              <p14:xfrm>
                <a:off x="11471478" y="6190052"/>
                <a:ext cx="22680" cy="73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F989756-1423-3F20-569C-5B604281B7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462838" y="6181052"/>
                  <a:ext cx="40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B591A5-387E-577C-DDCD-EAC0BA7CEA27}"/>
                    </a:ext>
                  </a:extLst>
                </p14:cNvPr>
                <p14:cNvContentPartPr/>
                <p14:nvPr/>
              </p14:nvContentPartPr>
              <p14:xfrm>
                <a:off x="11539518" y="6188252"/>
                <a:ext cx="104400" cy="65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B591A5-387E-577C-DDCD-EAC0BA7CEA2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530878" y="6179612"/>
                  <a:ext cx="122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0C35BEA-C790-73F9-A6AF-2A29AEAB74D6}"/>
                    </a:ext>
                  </a:extLst>
                </p14:cNvPr>
                <p14:cNvContentPartPr/>
                <p14:nvPr/>
              </p14:nvContentPartPr>
              <p14:xfrm>
                <a:off x="11691438" y="6173492"/>
                <a:ext cx="87480" cy="73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0C35BEA-C790-73F9-A6AF-2A29AEAB74D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682798" y="6164852"/>
                  <a:ext cx="105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A4426A-816B-C0F3-DE68-2CFAA9F6B3C5}"/>
                    </a:ext>
                  </a:extLst>
                </p14:cNvPr>
                <p14:cNvContentPartPr/>
                <p14:nvPr/>
              </p14:nvContentPartPr>
              <p14:xfrm>
                <a:off x="11844438" y="6246212"/>
                <a:ext cx="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A4426A-816B-C0F3-DE68-2CFAA9F6B3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35438" y="6237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0DBB441-6E59-3281-0CDC-FB461F70B224}"/>
                    </a:ext>
                  </a:extLst>
                </p14:cNvPr>
                <p14:cNvContentPartPr/>
                <p14:nvPr/>
              </p14:nvContentPartPr>
              <p14:xfrm>
                <a:off x="11229035" y="6385732"/>
                <a:ext cx="156960" cy="100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0DBB441-6E59-3281-0CDC-FB461F70B2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20395" y="6377092"/>
                  <a:ext cx="174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BDE12AF-5A8C-59C4-90CD-7BC0A52326B9}"/>
                    </a:ext>
                  </a:extLst>
                </p14:cNvPr>
                <p14:cNvContentPartPr/>
                <p14:nvPr/>
              </p14:nvContentPartPr>
              <p14:xfrm>
                <a:off x="11336675" y="6421372"/>
                <a:ext cx="64800" cy="24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BDE12AF-5A8C-59C4-90CD-7BC0A52326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27675" y="6412372"/>
                  <a:ext cx="8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9A86C97-DCB1-C027-476D-26F37600004A}"/>
                    </a:ext>
                  </a:extLst>
                </p14:cNvPr>
                <p14:cNvContentPartPr/>
                <p14:nvPr/>
              </p14:nvContentPartPr>
              <p14:xfrm>
                <a:off x="11439635" y="6381052"/>
                <a:ext cx="186480" cy="87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9A86C97-DCB1-C027-476D-26F3760000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30995" y="6372052"/>
                  <a:ext cx="204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E65BBD-1741-5437-D879-9A10D05B05B2}"/>
                    </a:ext>
                  </a:extLst>
                </p14:cNvPr>
                <p14:cNvContentPartPr/>
                <p14:nvPr/>
              </p14:nvContentPartPr>
              <p14:xfrm>
                <a:off x="11672555" y="6367012"/>
                <a:ext cx="26280" cy="91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E65BBD-1741-5437-D879-9A10D05B05B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63555" y="6358012"/>
                  <a:ext cx="439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2A26145-EAAC-AB4C-8D50-F7B62D0B6A76}"/>
                    </a:ext>
                  </a:extLst>
                </p14:cNvPr>
                <p14:cNvContentPartPr/>
                <p14:nvPr/>
              </p14:nvContentPartPr>
              <p14:xfrm>
                <a:off x="11714675" y="6370612"/>
                <a:ext cx="22680" cy="79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2A26145-EAAC-AB4C-8D50-F7B62D0B6A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05675" y="6361612"/>
                  <a:ext cx="40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C0DC77D-AFD1-CEB3-78F1-88F05DFCF02D}"/>
                    </a:ext>
                  </a:extLst>
                </p14:cNvPr>
                <p14:cNvContentPartPr/>
                <p14:nvPr/>
              </p14:nvContentPartPr>
              <p14:xfrm>
                <a:off x="11701355" y="6422092"/>
                <a:ext cx="49680" cy="17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C0DC77D-AFD1-CEB3-78F1-88F05DFCF0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92355" y="6413092"/>
                  <a:ext cx="67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FF60DAF-BB48-7981-3B05-12965C919C8F}"/>
                    </a:ext>
                  </a:extLst>
                </p14:cNvPr>
                <p14:cNvContentPartPr/>
                <p14:nvPr/>
              </p14:nvContentPartPr>
              <p14:xfrm>
                <a:off x="11791355" y="6376732"/>
                <a:ext cx="5040" cy="62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FF60DAF-BB48-7981-3B05-12965C919C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82355" y="6368092"/>
                  <a:ext cx="22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BB0523D-449F-3F51-C15F-E3BA8ABE113A}"/>
                    </a:ext>
                  </a:extLst>
                </p14:cNvPr>
                <p14:cNvContentPartPr/>
                <p14:nvPr/>
              </p14:nvContentPartPr>
              <p14:xfrm>
                <a:off x="11817635" y="6356932"/>
                <a:ext cx="126000" cy="91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BB0523D-449F-3F51-C15F-E3BA8ABE113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08995" y="6348292"/>
                  <a:ext cx="143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36E4E3-BC6F-E718-F4E9-B84BDC20FD6F}"/>
                    </a:ext>
                  </a:extLst>
                </p14:cNvPr>
                <p14:cNvContentPartPr/>
                <p14:nvPr/>
              </p14:nvContentPartPr>
              <p14:xfrm>
                <a:off x="11963435" y="6328132"/>
                <a:ext cx="95760" cy="95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36E4E3-BC6F-E718-F4E9-B84BDC20FD6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954435" y="6319492"/>
                  <a:ext cx="113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49D5FC5-98F2-A702-28C6-B9625EAD839E}"/>
                    </a:ext>
                  </a:extLst>
                </p14:cNvPr>
                <p14:cNvContentPartPr/>
                <p14:nvPr/>
              </p14:nvContentPartPr>
              <p14:xfrm>
                <a:off x="12001955" y="6395092"/>
                <a:ext cx="88560" cy="1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49D5FC5-98F2-A702-28C6-B9625EAD83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93315" y="6386092"/>
                  <a:ext cx="10620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1D6B0F9-1CDF-51B4-5962-8E1B3533B7FF}"/>
                  </a:ext>
                </a:extLst>
              </p14:cNvPr>
              <p14:cNvContentPartPr/>
              <p14:nvPr/>
            </p14:nvContentPartPr>
            <p14:xfrm>
              <a:off x="10866678" y="5347292"/>
              <a:ext cx="304920" cy="10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1D6B0F9-1CDF-51B4-5962-8E1B3533B7F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857678" y="5338652"/>
                <a:ext cx="3225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59F0704-3952-D37A-2DB5-097697766F04}"/>
              </a:ext>
            </a:extLst>
          </p:cNvPr>
          <p:cNvGrpSpPr/>
          <p:nvPr/>
        </p:nvGrpSpPr>
        <p:grpSpPr>
          <a:xfrm>
            <a:off x="10916358" y="4310132"/>
            <a:ext cx="963000" cy="260280"/>
            <a:chOff x="10916358" y="4310132"/>
            <a:chExt cx="9630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C0E783-7FC9-89CE-459B-DA9A10E18857}"/>
                    </a:ext>
                  </a:extLst>
                </p14:cNvPr>
                <p14:cNvContentPartPr/>
                <p14:nvPr/>
              </p14:nvContentPartPr>
              <p14:xfrm>
                <a:off x="10916358" y="4409132"/>
                <a:ext cx="11088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C0E783-7FC9-89CE-459B-DA9A10E1885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07358" y="4400132"/>
                  <a:ext cx="128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1F203FF-D957-7E74-DD7C-20FE451CE3A0}"/>
                    </a:ext>
                  </a:extLst>
                </p14:cNvPr>
                <p14:cNvContentPartPr/>
                <p14:nvPr/>
              </p14:nvContentPartPr>
              <p14:xfrm>
                <a:off x="10927878" y="4451252"/>
                <a:ext cx="96480" cy="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1F203FF-D957-7E74-DD7C-20FE451CE3A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919238" y="4442252"/>
                  <a:ext cx="114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D5E4D8-52C0-4022-E40A-531B9C092771}"/>
                    </a:ext>
                  </a:extLst>
                </p14:cNvPr>
                <p14:cNvContentPartPr/>
                <p14:nvPr/>
              </p14:nvContentPartPr>
              <p14:xfrm>
                <a:off x="11327118" y="4474652"/>
                <a:ext cx="199440" cy="80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D5E4D8-52C0-4022-E40A-531B9C09277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318478" y="4465652"/>
                  <a:ext cx="217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58CEBA-64AE-F99B-1E0D-D0A9D4B3DF0C}"/>
                    </a:ext>
                  </a:extLst>
                </p14:cNvPr>
                <p14:cNvContentPartPr/>
                <p14:nvPr/>
              </p14:nvContentPartPr>
              <p14:xfrm>
                <a:off x="11533758" y="4454492"/>
                <a:ext cx="195840" cy="113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58CEBA-64AE-F99B-1E0D-D0A9D4B3DF0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524758" y="4445852"/>
                  <a:ext cx="21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3C052AC-F9EB-4085-0BEF-07E0D532F009}"/>
                    </a:ext>
                  </a:extLst>
                </p14:cNvPr>
                <p14:cNvContentPartPr/>
                <p14:nvPr/>
              </p14:nvContentPartPr>
              <p14:xfrm>
                <a:off x="11646438" y="4516052"/>
                <a:ext cx="61920" cy="20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3C052AC-F9EB-4085-0BEF-07E0D532F00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637798" y="4507052"/>
                  <a:ext cx="79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7AE998-4B24-4641-56AD-2EA82E25B0FD}"/>
                    </a:ext>
                  </a:extLst>
                </p14:cNvPr>
                <p14:cNvContentPartPr/>
                <p14:nvPr/>
              </p14:nvContentPartPr>
              <p14:xfrm>
                <a:off x="11158638" y="4325252"/>
                <a:ext cx="93960" cy="92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7AE998-4B24-4641-56AD-2EA82E25B0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149638" y="4316612"/>
                  <a:ext cx="111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7C5487-AEE0-AE7A-6AF5-2638BCF2D55F}"/>
                    </a:ext>
                  </a:extLst>
                </p14:cNvPr>
                <p14:cNvContentPartPr/>
                <p14:nvPr/>
              </p14:nvContentPartPr>
              <p14:xfrm>
                <a:off x="11256918" y="4325612"/>
                <a:ext cx="9684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7C5487-AEE0-AE7A-6AF5-2638BCF2D5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247918" y="4316612"/>
                  <a:ext cx="114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0E9DB4-2EF4-A7C3-F731-73823B2103D7}"/>
                    </a:ext>
                  </a:extLst>
                </p14:cNvPr>
                <p14:cNvContentPartPr/>
                <p14:nvPr/>
              </p14:nvContentPartPr>
              <p14:xfrm>
                <a:off x="11269878" y="4395452"/>
                <a:ext cx="73080" cy="11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0E9DB4-2EF4-A7C3-F731-73823B2103D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260878" y="4386812"/>
                  <a:ext cx="90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AF73F6C-C62B-4482-C089-89732B1C814F}"/>
                    </a:ext>
                  </a:extLst>
                </p14:cNvPr>
                <p14:cNvContentPartPr/>
                <p14:nvPr/>
              </p14:nvContentPartPr>
              <p14:xfrm>
                <a:off x="11382558" y="4338572"/>
                <a:ext cx="25560" cy="85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AF73F6C-C62B-4482-C089-89732B1C81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373918" y="4329932"/>
                  <a:ext cx="43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0A7B3A7-D493-33FB-F4E3-B2BDF5BFA53F}"/>
                    </a:ext>
                  </a:extLst>
                </p14:cNvPr>
                <p14:cNvContentPartPr/>
                <p14:nvPr/>
              </p14:nvContentPartPr>
              <p14:xfrm>
                <a:off x="11407758" y="4310132"/>
                <a:ext cx="101160" cy="76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0A7B3A7-D493-33FB-F4E3-B2BDF5BFA53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399118" y="4301132"/>
                  <a:ext cx="118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831A6B-5C22-3484-B161-2D99B354BEDB}"/>
                    </a:ext>
                  </a:extLst>
                </p14:cNvPr>
                <p14:cNvContentPartPr/>
                <p14:nvPr/>
              </p14:nvContentPartPr>
              <p14:xfrm>
                <a:off x="11752638" y="4484372"/>
                <a:ext cx="85680" cy="86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831A6B-5C22-3484-B161-2D99B354BED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43638" y="4475372"/>
                  <a:ext cx="103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2A8AD8F-5037-93C3-D01E-E624DCF63D5C}"/>
                    </a:ext>
                  </a:extLst>
                </p14:cNvPr>
                <p14:cNvContentPartPr/>
                <p14:nvPr/>
              </p14:nvContentPartPr>
              <p14:xfrm>
                <a:off x="11856678" y="4487972"/>
                <a:ext cx="22680" cy="63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2A8AD8F-5037-93C3-D01E-E624DCF63D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847678" y="4478972"/>
                  <a:ext cx="403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18CC3F7-C9B2-64A9-2F17-E9B9C9C9416F}"/>
              </a:ext>
            </a:extLst>
          </p:cNvPr>
          <p:cNvGrpSpPr/>
          <p:nvPr/>
        </p:nvGrpSpPr>
        <p:grpSpPr>
          <a:xfrm>
            <a:off x="8204838" y="4158932"/>
            <a:ext cx="693000" cy="147600"/>
            <a:chOff x="8204838" y="4158932"/>
            <a:chExt cx="69300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2C58BA9-9123-8107-0317-5F54EC5BC448}"/>
                    </a:ext>
                  </a:extLst>
                </p14:cNvPr>
                <p14:cNvContentPartPr/>
                <p14:nvPr/>
              </p14:nvContentPartPr>
              <p14:xfrm>
                <a:off x="8204838" y="4158932"/>
                <a:ext cx="171720" cy="147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2C58BA9-9123-8107-0317-5F54EC5BC4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95838" y="4149932"/>
                  <a:ext cx="189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727F35E-358B-C866-A9D9-0509F8DD27D7}"/>
                    </a:ext>
                  </a:extLst>
                </p14:cNvPr>
                <p14:cNvContentPartPr/>
                <p14:nvPr/>
              </p14:nvContentPartPr>
              <p14:xfrm>
                <a:off x="8314278" y="4266212"/>
                <a:ext cx="81000" cy="12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727F35E-358B-C866-A9D9-0509F8DD27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05278" y="4257212"/>
                  <a:ext cx="98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9F04A7-F3C7-DF16-EB46-8FF3BD725654}"/>
                    </a:ext>
                  </a:extLst>
                </p14:cNvPr>
                <p14:cNvContentPartPr/>
                <p14:nvPr/>
              </p14:nvContentPartPr>
              <p14:xfrm>
                <a:off x="8412198" y="4190252"/>
                <a:ext cx="107640" cy="10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9F04A7-F3C7-DF16-EB46-8FF3BD72565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03558" y="4181252"/>
                  <a:ext cx="12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84BAC9-AEA2-A179-95DD-14B28FA5B10A}"/>
                    </a:ext>
                  </a:extLst>
                </p14:cNvPr>
                <p14:cNvContentPartPr/>
                <p14:nvPr/>
              </p14:nvContentPartPr>
              <p14:xfrm>
                <a:off x="8603718" y="4193132"/>
                <a:ext cx="264600" cy="75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84BAC9-AEA2-A179-95DD-14B28FA5B1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95078" y="4184132"/>
                  <a:ext cx="28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3374B02-1511-7686-3C26-FFF68040A657}"/>
                    </a:ext>
                  </a:extLst>
                </p14:cNvPr>
                <p14:cNvContentPartPr/>
                <p14:nvPr/>
              </p14:nvContentPartPr>
              <p14:xfrm>
                <a:off x="8786958" y="4225892"/>
                <a:ext cx="110880" cy="80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3374B02-1511-7686-3C26-FFF68040A65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78318" y="4216892"/>
                  <a:ext cx="12852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849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CC3AA8B-6CA5-F765-FD8A-8C6CE59FE975}"/>
              </a:ext>
            </a:extLst>
          </p:cNvPr>
          <p:cNvGrpSpPr/>
          <p:nvPr/>
        </p:nvGrpSpPr>
        <p:grpSpPr>
          <a:xfrm>
            <a:off x="90438" y="93452"/>
            <a:ext cx="426600" cy="277920"/>
            <a:chOff x="90438" y="93452"/>
            <a:chExt cx="4266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CB1430-52B7-7C85-B08E-CD5701E552A9}"/>
                    </a:ext>
                  </a:extLst>
                </p14:cNvPr>
                <p14:cNvContentPartPr/>
                <p14:nvPr/>
              </p14:nvContentPartPr>
              <p14:xfrm>
                <a:off x="176478" y="158252"/>
                <a:ext cx="120600" cy="127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CB1430-52B7-7C85-B08E-CD5701E552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7478" y="149612"/>
                  <a:ext cx="138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18F9E0-B2A1-8D5B-DB1C-59913297B550}"/>
                    </a:ext>
                  </a:extLst>
                </p14:cNvPr>
                <p14:cNvContentPartPr/>
                <p14:nvPr/>
              </p14:nvContentPartPr>
              <p14:xfrm>
                <a:off x="325878" y="166532"/>
                <a:ext cx="118800" cy="122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18F9E0-B2A1-8D5B-DB1C-59913297B5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7238" y="157892"/>
                  <a:ext cx="136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89003A-F988-F7FC-C96C-47049135F065}"/>
                    </a:ext>
                  </a:extLst>
                </p14:cNvPr>
                <p14:cNvContentPartPr/>
                <p14:nvPr/>
              </p14:nvContentPartPr>
              <p14:xfrm>
                <a:off x="90438" y="93452"/>
                <a:ext cx="426600" cy="27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89003A-F988-F7FC-C96C-47049135F0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438" y="84452"/>
                  <a:ext cx="4442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687447-595E-37FD-AD84-85A7267C47EF}"/>
              </a:ext>
            </a:extLst>
          </p:cNvPr>
          <p:cNvGrpSpPr/>
          <p:nvPr/>
        </p:nvGrpSpPr>
        <p:grpSpPr>
          <a:xfrm>
            <a:off x="808278" y="143492"/>
            <a:ext cx="1806480" cy="158040"/>
            <a:chOff x="808278" y="143492"/>
            <a:chExt cx="18064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5CE22A-8F7A-7B2F-A102-9D62638B93D0}"/>
                    </a:ext>
                  </a:extLst>
                </p14:cNvPr>
                <p14:cNvContentPartPr/>
                <p14:nvPr/>
              </p14:nvContentPartPr>
              <p14:xfrm>
                <a:off x="808278" y="169772"/>
                <a:ext cx="111240" cy="12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5CE22A-8F7A-7B2F-A102-9D62638B93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638" y="161132"/>
                  <a:ext cx="128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EEC2C9-DB58-2211-2456-0A23249E80DF}"/>
                    </a:ext>
                  </a:extLst>
                </p14:cNvPr>
                <p14:cNvContentPartPr/>
                <p14:nvPr/>
              </p14:nvContentPartPr>
              <p14:xfrm>
                <a:off x="967758" y="182012"/>
                <a:ext cx="12240" cy="11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EEC2C9-DB58-2211-2456-0A23249E8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9118" y="173372"/>
                  <a:ext cx="29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9A7DEF-A104-0CA9-F1EC-D4EE3D99AD97}"/>
                    </a:ext>
                  </a:extLst>
                </p14:cNvPr>
                <p14:cNvContentPartPr/>
                <p14:nvPr/>
              </p14:nvContentPartPr>
              <p14:xfrm>
                <a:off x="1060278" y="175172"/>
                <a:ext cx="120600" cy="10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9A7DEF-A104-0CA9-F1EC-D4EE3D99AD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1638" y="166172"/>
                  <a:ext cx="138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DF53D6-88A7-B8C0-E76D-94F50D54698B}"/>
                    </a:ext>
                  </a:extLst>
                </p14:cNvPr>
                <p14:cNvContentPartPr/>
                <p14:nvPr/>
              </p14:nvContentPartPr>
              <p14:xfrm>
                <a:off x="1201758" y="190292"/>
                <a:ext cx="120960" cy="8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DF53D6-88A7-B8C0-E76D-94F50D5469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3118" y="181652"/>
                  <a:ext cx="138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92D609-238C-E07E-387D-30C93FC28A71}"/>
                    </a:ext>
                  </a:extLst>
                </p14:cNvPr>
                <p14:cNvContentPartPr/>
                <p14:nvPr/>
              </p14:nvContentPartPr>
              <p14:xfrm>
                <a:off x="1177998" y="212972"/>
                <a:ext cx="18360" cy="77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92D609-238C-E07E-387D-30C93FC28A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8998" y="204332"/>
                  <a:ext cx="36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39687C-50DB-BEC5-79A2-1CC86E3C07D8}"/>
                    </a:ext>
                  </a:extLst>
                </p14:cNvPr>
                <p14:cNvContentPartPr/>
                <p14:nvPr/>
              </p14:nvContentPartPr>
              <p14:xfrm>
                <a:off x="1440438" y="146372"/>
                <a:ext cx="279360" cy="14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39687C-50DB-BEC5-79A2-1CC86E3C07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31438" y="137732"/>
                  <a:ext cx="297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462A43-4652-E708-E35E-F882AE0A5F0D}"/>
                    </a:ext>
                  </a:extLst>
                </p14:cNvPr>
                <p14:cNvContentPartPr/>
                <p14:nvPr/>
              </p14:nvContentPartPr>
              <p14:xfrm>
                <a:off x="1615038" y="236372"/>
                <a:ext cx="13680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462A43-4652-E708-E35E-F882AE0A5F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6038" y="227732"/>
                  <a:ext cx="154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049B3D-B18E-19E6-920F-F7B4BE4A55CF}"/>
                    </a:ext>
                  </a:extLst>
                </p14:cNvPr>
                <p14:cNvContentPartPr/>
                <p14:nvPr/>
              </p14:nvContentPartPr>
              <p14:xfrm>
                <a:off x="1816278" y="156452"/>
                <a:ext cx="134280" cy="14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049B3D-B18E-19E6-920F-F7B4BE4A55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07638" y="147812"/>
                  <a:ext cx="151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086CBC9-3591-986D-0639-363F9F3D2BED}"/>
                    </a:ext>
                  </a:extLst>
                </p14:cNvPr>
                <p14:cNvContentPartPr/>
                <p14:nvPr/>
              </p14:nvContentPartPr>
              <p14:xfrm>
                <a:off x="1829598" y="179852"/>
                <a:ext cx="196560" cy="7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086CBC9-3591-986D-0639-363F9F3D2B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20958" y="170852"/>
                  <a:ext cx="214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C2669C-6836-379E-0DAB-1B4E50B7EAD5}"/>
                    </a:ext>
                  </a:extLst>
                </p14:cNvPr>
                <p14:cNvContentPartPr/>
                <p14:nvPr/>
              </p14:nvContentPartPr>
              <p14:xfrm>
                <a:off x="2144958" y="196412"/>
                <a:ext cx="98280" cy="69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C2669C-6836-379E-0DAB-1B4E50B7EA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35958" y="187772"/>
                  <a:ext cx="115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476EBC-D442-D9C9-DD1B-78B48EB3E06E}"/>
                    </a:ext>
                  </a:extLst>
                </p14:cNvPr>
                <p14:cNvContentPartPr/>
                <p14:nvPr/>
              </p14:nvContentPartPr>
              <p14:xfrm>
                <a:off x="2261598" y="147812"/>
                <a:ext cx="191520" cy="10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476EBC-D442-D9C9-DD1B-78B48EB3E0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52598" y="138812"/>
                  <a:ext cx="209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FD6603-DE69-6F0C-5B71-3667EFFA86DB}"/>
                    </a:ext>
                  </a:extLst>
                </p14:cNvPr>
                <p14:cNvContentPartPr/>
                <p14:nvPr/>
              </p14:nvContentPartPr>
              <p14:xfrm>
                <a:off x="2496678" y="172652"/>
                <a:ext cx="11160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FD6603-DE69-6F0C-5B71-3667EFFA86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88038" y="164012"/>
                  <a:ext cx="129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4C0C70-5C89-BE3C-DD3A-00AD438EA627}"/>
                    </a:ext>
                  </a:extLst>
                </p14:cNvPr>
                <p14:cNvContentPartPr/>
                <p14:nvPr/>
              </p14:nvContentPartPr>
              <p14:xfrm>
                <a:off x="2501358" y="143492"/>
                <a:ext cx="113400" cy="7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4C0C70-5C89-BE3C-DD3A-00AD438EA6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92718" y="134852"/>
                  <a:ext cx="131040" cy="91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 descr="A white paper with red text&#10;&#10;Description automatically generated">
            <a:extLst>
              <a:ext uri="{FF2B5EF4-FFF2-40B4-BE49-F238E27FC236}">
                <a16:creationId xmlns:a16="http://schemas.microsoft.com/office/drawing/2014/main" id="{B87E41FB-F5C1-932A-7149-E193BC8218B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93" y="1918675"/>
            <a:ext cx="5159187" cy="2229120"/>
          </a:xfrm>
          <a:prstGeom prst="rect">
            <a:avLst/>
          </a:prstGeom>
        </p:spPr>
      </p:pic>
      <p:pic>
        <p:nvPicPr>
          <p:cNvPr id="24" name="Picture 23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D4CCBC0B-D5A9-A5BE-EFEB-4C2C5A1CBE2F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6"/>
          <a:stretch/>
        </p:blipFill>
        <p:spPr>
          <a:xfrm>
            <a:off x="1230098" y="537664"/>
            <a:ext cx="6193156" cy="1253429"/>
          </a:xfrm>
          <a:prstGeom prst="rect">
            <a:avLst/>
          </a:prstGeom>
        </p:spPr>
      </p:pic>
      <p:pic>
        <p:nvPicPr>
          <p:cNvPr id="26" name="Picture 25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9E8DC62A-44D5-6833-DEC7-05383626B2D5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63"/>
          <a:stretch/>
        </p:blipFill>
        <p:spPr>
          <a:xfrm>
            <a:off x="562365" y="5147034"/>
            <a:ext cx="10043853" cy="49176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3C084EF-1546-CCFF-B8D9-1B416A32F620}"/>
              </a:ext>
            </a:extLst>
          </p:cNvPr>
          <p:cNvGrpSpPr/>
          <p:nvPr/>
        </p:nvGrpSpPr>
        <p:grpSpPr>
          <a:xfrm>
            <a:off x="7328238" y="2511932"/>
            <a:ext cx="1904040" cy="192960"/>
            <a:chOff x="7328238" y="2511932"/>
            <a:chExt cx="19040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7E9EF5-DAEA-6F2E-FEFC-5BF2171F1C5E}"/>
                    </a:ext>
                  </a:extLst>
                </p14:cNvPr>
                <p14:cNvContentPartPr/>
                <p14:nvPr/>
              </p14:nvContentPartPr>
              <p14:xfrm>
                <a:off x="7328238" y="2511932"/>
                <a:ext cx="299880" cy="14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7E9EF5-DAEA-6F2E-FEFC-5BF2171F1C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19598" y="2502932"/>
                  <a:ext cx="317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C9467C-BFFD-75B4-0DEC-7DFC440DB4C6}"/>
                    </a:ext>
                  </a:extLst>
                </p14:cNvPr>
                <p14:cNvContentPartPr/>
                <p14:nvPr/>
              </p14:nvContentPartPr>
              <p14:xfrm>
                <a:off x="7516158" y="2512652"/>
                <a:ext cx="108000" cy="8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C9467C-BFFD-75B4-0DEC-7DFC440DB4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07158" y="2503652"/>
                  <a:ext cx="125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5AD806-1E3D-FF77-1929-1939BFFACCB0}"/>
                    </a:ext>
                  </a:extLst>
                </p14:cNvPr>
                <p14:cNvContentPartPr/>
                <p14:nvPr/>
              </p14:nvContentPartPr>
              <p14:xfrm>
                <a:off x="7687158" y="2539652"/>
                <a:ext cx="326160" cy="13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5AD806-1E3D-FF77-1929-1939BFFACC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8518" y="2530652"/>
                  <a:ext cx="34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482FE4B-10B6-433D-CF6F-BDAAB8843320}"/>
                    </a:ext>
                  </a:extLst>
                </p14:cNvPr>
                <p14:cNvContentPartPr/>
                <p14:nvPr/>
              </p14:nvContentPartPr>
              <p14:xfrm>
                <a:off x="8084238" y="2564132"/>
                <a:ext cx="149040" cy="117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482FE4B-10B6-433D-CF6F-BDAAB88433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75598" y="2555132"/>
                  <a:ext cx="166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0FCD3E-3F81-AAAD-B391-DFF419A9DC01}"/>
                    </a:ext>
                  </a:extLst>
                </p14:cNvPr>
                <p14:cNvContentPartPr/>
                <p14:nvPr/>
              </p14:nvContentPartPr>
              <p14:xfrm>
                <a:off x="8300598" y="2552252"/>
                <a:ext cx="58320" cy="152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0FCD3E-3F81-AAAD-B391-DFF419A9DC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91958" y="2543612"/>
                  <a:ext cx="75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DC5AC1-6547-F921-EF02-D6817ACA35FD}"/>
                    </a:ext>
                  </a:extLst>
                </p14:cNvPr>
                <p14:cNvContentPartPr/>
                <p14:nvPr/>
              </p14:nvContentPartPr>
              <p14:xfrm>
                <a:off x="8281518" y="2563412"/>
                <a:ext cx="193680" cy="90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DC5AC1-6547-F921-EF02-D6817ACA35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72878" y="2554412"/>
                  <a:ext cx="211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E8761D8-AA6A-30F1-14BC-E8F84D2E69C8}"/>
                    </a:ext>
                  </a:extLst>
                </p14:cNvPr>
                <p14:cNvContentPartPr/>
                <p14:nvPr/>
              </p14:nvContentPartPr>
              <p14:xfrm>
                <a:off x="8467638" y="2522372"/>
                <a:ext cx="143640" cy="15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E8761D8-AA6A-30F1-14BC-E8F84D2E69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8638" y="2513732"/>
                  <a:ext cx="16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E3AF0F-280A-702E-B8D1-DBE27FCBF23E}"/>
                    </a:ext>
                  </a:extLst>
                </p14:cNvPr>
                <p14:cNvContentPartPr/>
                <p14:nvPr/>
              </p14:nvContentPartPr>
              <p14:xfrm>
                <a:off x="8483838" y="2647292"/>
                <a:ext cx="109800" cy="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E3AF0F-280A-702E-B8D1-DBE27FCBF2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5198" y="2638292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812C1B-B1E0-6DF2-C6E6-4ECED83392AD}"/>
                    </a:ext>
                  </a:extLst>
                </p14:cNvPr>
                <p14:cNvContentPartPr/>
                <p14:nvPr/>
              </p14:nvContentPartPr>
              <p14:xfrm>
                <a:off x="8622078" y="2520212"/>
                <a:ext cx="244800" cy="13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812C1B-B1E0-6DF2-C6E6-4ECED83392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13078" y="2511572"/>
                  <a:ext cx="262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34658A-EB8D-4982-585E-17B2F96E680D}"/>
                    </a:ext>
                  </a:extLst>
                </p14:cNvPr>
                <p14:cNvContentPartPr/>
                <p14:nvPr/>
              </p14:nvContentPartPr>
              <p14:xfrm>
                <a:off x="8903958" y="2569892"/>
                <a:ext cx="328320" cy="116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34658A-EB8D-4982-585E-17B2F96E680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95318" y="2560892"/>
                  <a:ext cx="3459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B322C1-108D-9317-B433-DA586CF41091}"/>
              </a:ext>
            </a:extLst>
          </p:cNvPr>
          <p:cNvGrpSpPr/>
          <p:nvPr/>
        </p:nvGrpSpPr>
        <p:grpSpPr>
          <a:xfrm>
            <a:off x="6633078" y="2538212"/>
            <a:ext cx="295920" cy="148320"/>
            <a:chOff x="6633078" y="2538212"/>
            <a:chExt cx="29592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7D6CE81-8748-6BAC-597F-21EF770C93B4}"/>
                    </a:ext>
                  </a:extLst>
                </p14:cNvPr>
                <p14:cNvContentPartPr/>
                <p14:nvPr/>
              </p14:nvContentPartPr>
              <p14:xfrm>
                <a:off x="6667278" y="2538212"/>
                <a:ext cx="238320" cy="6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7D6CE81-8748-6BAC-597F-21EF770C93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58638" y="2529572"/>
                  <a:ext cx="255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08C13B-4E7D-7B67-E85D-C1A613F622E4}"/>
                    </a:ext>
                  </a:extLst>
                </p14:cNvPr>
                <p14:cNvContentPartPr/>
                <p14:nvPr/>
              </p14:nvContentPartPr>
              <p14:xfrm>
                <a:off x="6633078" y="2669612"/>
                <a:ext cx="295920" cy="1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08C13B-4E7D-7B67-E85D-C1A613F622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24438" y="2660972"/>
                  <a:ext cx="31356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F42736B-5D36-6D65-AB3F-A7508E8463B2}"/>
                  </a:ext>
                </a:extLst>
              </p14:cNvPr>
              <p14:cNvContentPartPr/>
              <p14:nvPr/>
            </p14:nvContentPartPr>
            <p14:xfrm>
              <a:off x="6683478" y="3396812"/>
              <a:ext cx="202320" cy="47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F42736B-5D36-6D65-AB3F-A7508E8463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4478" y="3388172"/>
                <a:ext cx="219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4BA4167-6A80-6453-994D-04F33CAE8C1C}"/>
                  </a:ext>
                </a:extLst>
              </p14:cNvPr>
              <p14:cNvContentPartPr/>
              <p14:nvPr/>
            </p14:nvContentPartPr>
            <p14:xfrm>
              <a:off x="6647838" y="3521372"/>
              <a:ext cx="237960" cy="18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4BA4167-6A80-6453-994D-04F33CAE8C1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38838" y="3512372"/>
                <a:ext cx="2556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5590783-E31A-1E3C-8356-2E3FBB2A630D}"/>
              </a:ext>
            </a:extLst>
          </p:cNvPr>
          <p:cNvGrpSpPr/>
          <p:nvPr/>
        </p:nvGrpSpPr>
        <p:grpSpPr>
          <a:xfrm>
            <a:off x="7338678" y="3358652"/>
            <a:ext cx="1633680" cy="174240"/>
            <a:chOff x="7338678" y="3358652"/>
            <a:chExt cx="16336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D95963-A4AC-7392-70CA-6B555DF11F93}"/>
                    </a:ext>
                  </a:extLst>
                </p14:cNvPr>
                <p14:cNvContentPartPr/>
                <p14:nvPr/>
              </p14:nvContentPartPr>
              <p14:xfrm>
                <a:off x="7354158" y="3404372"/>
                <a:ext cx="16200" cy="12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D95963-A4AC-7392-70CA-6B555DF11F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45158" y="3395372"/>
                  <a:ext cx="3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732F70-5FC0-2427-B37E-73352576BFB5}"/>
                    </a:ext>
                  </a:extLst>
                </p14:cNvPr>
                <p14:cNvContentPartPr/>
                <p14:nvPr/>
              </p14:nvContentPartPr>
              <p14:xfrm>
                <a:off x="7338678" y="3358652"/>
                <a:ext cx="99360" cy="84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732F70-5FC0-2427-B37E-73352576BF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0038" y="3350012"/>
                  <a:ext cx="117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A71935-C535-868E-EE08-A91CD86C3E74}"/>
                    </a:ext>
                  </a:extLst>
                </p14:cNvPr>
                <p14:cNvContentPartPr/>
                <p14:nvPr/>
              </p14:nvContentPartPr>
              <p14:xfrm>
                <a:off x="7482318" y="3382052"/>
                <a:ext cx="198360" cy="110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A71935-C535-868E-EE08-A91CD86C3E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73318" y="3373412"/>
                  <a:ext cx="216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67D6BC-4AC9-C95C-54AA-A95E13139082}"/>
                    </a:ext>
                  </a:extLst>
                </p14:cNvPr>
                <p14:cNvContentPartPr/>
                <p14:nvPr/>
              </p14:nvContentPartPr>
              <p14:xfrm>
                <a:off x="7752678" y="3428852"/>
                <a:ext cx="96840" cy="76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67D6BC-4AC9-C95C-54AA-A95E131390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43678" y="3420212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4FDF0F-B80C-24C5-4789-EE3ACAF0D900}"/>
                    </a:ext>
                  </a:extLst>
                </p14:cNvPr>
                <p14:cNvContentPartPr/>
                <p14:nvPr/>
              </p14:nvContentPartPr>
              <p14:xfrm>
                <a:off x="7921518" y="3377012"/>
                <a:ext cx="214200" cy="13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4FDF0F-B80C-24C5-4789-EE3ACAF0D9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12878" y="3368372"/>
                  <a:ext cx="231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2A6E45-C690-EDF3-037E-66078365FECD}"/>
                    </a:ext>
                  </a:extLst>
                </p14:cNvPr>
                <p14:cNvContentPartPr/>
                <p14:nvPr/>
              </p14:nvContentPartPr>
              <p14:xfrm>
                <a:off x="8247678" y="3419132"/>
                <a:ext cx="36000" cy="78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2A6E45-C690-EDF3-037E-66078365FE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38678" y="3410132"/>
                  <a:ext cx="53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061B1E-9076-006C-120B-705AE784C9ED}"/>
                    </a:ext>
                  </a:extLst>
                </p14:cNvPr>
                <p14:cNvContentPartPr/>
                <p14:nvPr/>
              </p14:nvContentPartPr>
              <p14:xfrm>
                <a:off x="8195478" y="3375572"/>
                <a:ext cx="254160" cy="12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061B1E-9076-006C-120B-705AE784C9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86478" y="3366932"/>
                  <a:ext cx="271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CD61E4-7D25-9BAE-C377-70279690E5AF}"/>
                    </a:ext>
                  </a:extLst>
                </p14:cNvPr>
                <p14:cNvContentPartPr/>
                <p14:nvPr/>
              </p14:nvContentPartPr>
              <p14:xfrm>
                <a:off x="8374038" y="3413012"/>
                <a:ext cx="204480" cy="78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CD61E4-7D25-9BAE-C377-70279690E5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65038" y="3404372"/>
                  <a:ext cx="222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7C35A11-3CA3-912E-D2F7-9CC8A310451B}"/>
                    </a:ext>
                  </a:extLst>
                </p14:cNvPr>
                <p14:cNvContentPartPr/>
                <p14:nvPr/>
              </p14:nvContentPartPr>
              <p14:xfrm>
                <a:off x="8586438" y="3368732"/>
                <a:ext cx="170640" cy="129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7C35A11-3CA3-912E-D2F7-9CC8A31045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77438" y="3360092"/>
                  <a:ext cx="188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4B5086-A40C-7EBE-1914-B3AC01BEBE43}"/>
                    </a:ext>
                  </a:extLst>
                </p14:cNvPr>
                <p14:cNvContentPartPr/>
                <p14:nvPr/>
              </p14:nvContentPartPr>
              <p14:xfrm>
                <a:off x="8848878" y="3400412"/>
                <a:ext cx="123480" cy="84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4B5086-A40C-7EBE-1914-B3AC01BEBE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40238" y="3391412"/>
                  <a:ext cx="1411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2D5E7EF-8703-7456-CC9A-EC20468FDD35}"/>
                  </a:ext>
                </a:extLst>
              </p14:cNvPr>
              <p14:cNvContentPartPr/>
              <p14:nvPr/>
            </p14:nvContentPartPr>
            <p14:xfrm>
              <a:off x="1441518" y="2295212"/>
              <a:ext cx="311760" cy="279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2D5E7EF-8703-7456-CC9A-EC20468FDD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32878" y="2286212"/>
                <a:ext cx="3294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A5D9DC1-B6CB-6910-68CA-14D1D563EF56}"/>
                  </a:ext>
                </a:extLst>
              </p14:cNvPr>
              <p14:cNvContentPartPr/>
              <p14:nvPr/>
            </p14:nvContentPartPr>
            <p14:xfrm>
              <a:off x="1478598" y="3127172"/>
              <a:ext cx="312840" cy="274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A5D9DC1-B6CB-6910-68CA-14D1D563EF5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69958" y="3118532"/>
                <a:ext cx="330480" cy="2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28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ABDB9A-DC33-28CA-62DA-424040384DAB}"/>
              </a:ext>
            </a:extLst>
          </p:cNvPr>
          <p:cNvGrpSpPr/>
          <p:nvPr/>
        </p:nvGrpSpPr>
        <p:grpSpPr>
          <a:xfrm>
            <a:off x="89358" y="58892"/>
            <a:ext cx="382680" cy="326160"/>
            <a:chOff x="89358" y="58892"/>
            <a:chExt cx="3826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69CA33-9063-2169-5142-F3ECA90C539B}"/>
                    </a:ext>
                  </a:extLst>
                </p14:cNvPr>
                <p14:cNvContentPartPr/>
                <p14:nvPr/>
              </p14:nvContentPartPr>
              <p14:xfrm>
                <a:off x="165678" y="167972"/>
                <a:ext cx="112680" cy="11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69CA33-9063-2169-5142-F3ECA90C53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038" y="158972"/>
                  <a:ext cx="13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C46D82-2A12-823D-257F-FC0815CA2AF7}"/>
                    </a:ext>
                  </a:extLst>
                </p14:cNvPr>
                <p14:cNvContentPartPr/>
                <p14:nvPr/>
              </p14:nvContentPartPr>
              <p14:xfrm>
                <a:off x="342798" y="167612"/>
                <a:ext cx="7308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C46D82-2A12-823D-257F-FC0815CA2A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3798" y="158612"/>
                  <a:ext cx="9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986861-65E3-5343-02CA-3E2D885B364D}"/>
                    </a:ext>
                  </a:extLst>
                </p14:cNvPr>
                <p14:cNvContentPartPr/>
                <p14:nvPr/>
              </p14:nvContentPartPr>
              <p14:xfrm>
                <a:off x="89358" y="58892"/>
                <a:ext cx="382680" cy="326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986861-65E3-5343-02CA-3E2D885B36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58" y="49892"/>
                  <a:ext cx="400320" cy="34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AD1CD5F-2F9F-6B18-0315-6A38D2809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12" y="0"/>
            <a:ext cx="5503857" cy="11313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A0F128A-8A47-0B4D-56CE-94FBA32F9DA6}"/>
              </a:ext>
            </a:extLst>
          </p:cNvPr>
          <p:cNvGrpSpPr/>
          <p:nvPr/>
        </p:nvGrpSpPr>
        <p:grpSpPr>
          <a:xfrm>
            <a:off x="695238" y="166892"/>
            <a:ext cx="1704240" cy="159480"/>
            <a:chOff x="695238" y="166892"/>
            <a:chExt cx="17042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6353FB-F9E0-32D8-982F-468F88543A6B}"/>
                    </a:ext>
                  </a:extLst>
                </p14:cNvPr>
                <p14:cNvContentPartPr/>
                <p14:nvPr/>
              </p14:nvContentPartPr>
              <p14:xfrm>
                <a:off x="695238" y="178772"/>
                <a:ext cx="149400" cy="14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6353FB-F9E0-32D8-982F-468F88543A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238" y="170132"/>
                  <a:ext cx="167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BBEED4-8251-9CE3-E1B8-BE09EAF68E8C}"/>
                    </a:ext>
                  </a:extLst>
                </p14:cNvPr>
                <p14:cNvContentPartPr/>
                <p14:nvPr/>
              </p14:nvContentPartPr>
              <p14:xfrm>
                <a:off x="914478" y="183452"/>
                <a:ext cx="15480" cy="11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BBEED4-8251-9CE3-E1B8-BE09EAF68E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5838" y="174452"/>
                  <a:ext cx="3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723DD0-D065-1E97-BB47-0409A721B007}"/>
                    </a:ext>
                  </a:extLst>
                </p14:cNvPr>
                <p14:cNvContentPartPr/>
                <p14:nvPr/>
              </p14:nvContentPartPr>
              <p14:xfrm>
                <a:off x="1006638" y="175172"/>
                <a:ext cx="23724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723DD0-D065-1E97-BB47-0409A721B0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7638" y="166532"/>
                  <a:ext cx="25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660C63-5D8D-D47D-0B13-D4E76DAF1904}"/>
                    </a:ext>
                  </a:extLst>
                </p14:cNvPr>
                <p14:cNvContentPartPr/>
                <p14:nvPr/>
              </p14:nvContentPartPr>
              <p14:xfrm>
                <a:off x="1310838" y="173732"/>
                <a:ext cx="218160" cy="15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660C63-5D8D-D47D-0B13-D4E76DAF19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01838" y="164732"/>
                  <a:ext cx="235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6A14F6-E035-4E99-17CE-65187B3F5DE3}"/>
                    </a:ext>
                  </a:extLst>
                </p14:cNvPr>
                <p14:cNvContentPartPr/>
                <p14:nvPr/>
              </p14:nvContentPartPr>
              <p14:xfrm>
                <a:off x="1458798" y="266972"/>
                <a:ext cx="109080" cy="1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6A14F6-E035-4E99-17CE-65187B3F5D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9798" y="257972"/>
                  <a:ext cx="126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B029A6-0B92-C073-F227-17572A7B245F}"/>
                    </a:ext>
                  </a:extLst>
                </p14:cNvPr>
                <p14:cNvContentPartPr/>
                <p14:nvPr/>
              </p14:nvContentPartPr>
              <p14:xfrm>
                <a:off x="1613238" y="166892"/>
                <a:ext cx="14472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B029A6-0B92-C073-F227-17572A7B24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04598" y="158252"/>
                  <a:ext cx="16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535B44-0AC5-5FBE-D8AD-7B5BCC1EBDDB}"/>
                    </a:ext>
                  </a:extLst>
                </p14:cNvPr>
                <p14:cNvContentPartPr/>
                <p14:nvPr/>
              </p14:nvContentPartPr>
              <p14:xfrm>
                <a:off x="1618998" y="225932"/>
                <a:ext cx="95760" cy="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535B44-0AC5-5FBE-D8AD-7B5BCC1EBD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0358" y="217292"/>
                  <a:ext cx="11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670729-7FDB-F4E5-1B3D-3465AA53F6DE}"/>
                    </a:ext>
                  </a:extLst>
                </p14:cNvPr>
                <p14:cNvContentPartPr/>
                <p14:nvPr/>
              </p14:nvContentPartPr>
              <p14:xfrm>
                <a:off x="1800078" y="181652"/>
                <a:ext cx="9000" cy="10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670729-7FDB-F4E5-1B3D-3465AA53F6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91078" y="172652"/>
                  <a:ext cx="26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D51B4-EB2D-ED8F-A501-44D5BA8A9BCC}"/>
                    </a:ext>
                  </a:extLst>
                </p14:cNvPr>
                <p14:cNvContentPartPr/>
                <p14:nvPr/>
              </p14:nvContentPartPr>
              <p14:xfrm>
                <a:off x="1913118" y="209732"/>
                <a:ext cx="104760" cy="10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D51B4-EB2D-ED8F-A501-44D5BA8A9B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4118" y="201092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5828C-AC16-7B3A-0A41-DD5E7C2BC163}"/>
                    </a:ext>
                  </a:extLst>
                </p14:cNvPr>
                <p14:cNvContentPartPr/>
                <p14:nvPr/>
              </p14:nvContentPartPr>
              <p14:xfrm>
                <a:off x="2069718" y="210092"/>
                <a:ext cx="153720" cy="8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5828C-AC16-7B3A-0A41-DD5E7C2BC1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60718" y="201092"/>
                  <a:ext cx="171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2BC258-E0F3-A3BB-CD63-5309E88F5D0E}"/>
                    </a:ext>
                  </a:extLst>
                </p14:cNvPr>
                <p14:cNvContentPartPr/>
                <p14:nvPr/>
              </p14:nvContentPartPr>
              <p14:xfrm>
                <a:off x="2255838" y="212972"/>
                <a:ext cx="14364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2BC258-E0F3-A3BB-CD63-5309E88F5D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46838" y="203972"/>
                  <a:ext cx="161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A0A795-F570-D571-AD24-4E4B18875455}"/>
                    </a:ext>
                  </a:extLst>
                </p14:cNvPr>
                <p14:cNvContentPartPr/>
                <p14:nvPr/>
              </p14:nvContentPartPr>
              <p14:xfrm>
                <a:off x="2279598" y="168692"/>
                <a:ext cx="10260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A0A795-F570-D571-AD24-4E4B188754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70958" y="159692"/>
                  <a:ext cx="12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75576A-B6A3-29BE-44A2-D9AF74A78891}"/>
                    </a:ext>
                  </a:extLst>
                </p14:cNvPr>
                <p14:cNvContentPartPr/>
                <p14:nvPr/>
              </p14:nvContentPartPr>
              <p14:xfrm>
                <a:off x="2274918" y="221252"/>
                <a:ext cx="7776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75576A-B6A3-29BE-44A2-D9AF74A7889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66278" y="212612"/>
                  <a:ext cx="95400" cy="28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45DB4FDF-C42E-36E4-6EF7-0DC7039ACB5B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0"/>
          <a:stretch/>
        </p:blipFill>
        <p:spPr>
          <a:xfrm>
            <a:off x="1381195" y="1696825"/>
            <a:ext cx="8196438" cy="431009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7B30DC6-8B81-9D37-52DE-6C321B477C3C}"/>
              </a:ext>
            </a:extLst>
          </p:cNvPr>
          <p:cNvGrpSpPr/>
          <p:nvPr/>
        </p:nvGrpSpPr>
        <p:grpSpPr>
          <a:xfrm>
            <a:off x="3662358" y="2900372"/>
            <a:ext cx="441360" cy="148680"/>
            <a:chOff x="3662358" y="2900372"/>
            <a:chExt cx="4413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223A0F-A003-E0B2-9B0B-235FAD63D7C5}"/>
                    </a:ext>
                  </a:extLst>
                </p14:cNvPr>
                <p14:cNvContentPartPr/>
                <p14:nvPr/>
              </p14:nvContentPartPr>
              <p14:xfrm>
                <a:off x="3662358" y="2900372"/>
                <a:ext cx="427680" cy="8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223A0F-A003-E0B2-9B0B-235FAD63D7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3358" y="2891732"/>
                  <a:ext cx="445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D62B48-0AA9-2252-447A-9A7E68916CA9}"/>
                    </a:ext>
                  </a:extLst>
                </p14:cNvPr>
                <p14:cNvContentPartPr/>
                <p14:nvPr/>
              </p14:nvContentPartPr>
              <p14:xfrm>
                <a:off x="4022358" y="2914052"/>
                <a:ext cx="81360" cy="135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D62B48-0AA9-2252-447A-9A7E68916C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13358" y="2905052"/>
                  <a:ext cx="990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F10B67-F21C-E0ED-8259-1CA82195B834}"/>
              </a:ext>
            </a:extLst>
          </p:cNvPr>
          <p:cNvGrpSpPr/>
          <p:nvPr/>
        </p:nvGrpSpPr>
        <p:grpSpPr>
          <a:xfrm>
            <a:off x="3747318" y="4214012"/>
            <a:ext cx="325440" cy="164880"/>
            <a:chOff x="3747318" y="4214012"/>
            <a:chExt cx="32544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1AE2ABB-F1FF-FF82-92DD-2CD757869CBC}"/>
                    </a:ext>
                  </a:extLst>
                </p14:cNvPr>
                <p14:cNvContentPartPr/>
                <p14:nvPr/>
              </p14:nvContentPartPr>
              <p14:xfrm>
                <a:off x="3747318" y="4284212"/>
                <a:ext cx="315000" cy="9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1AE2ABB-F1FF-FF82-92DD-2CD757869C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38678" y="4275572"/>
                  <a:ext cx="332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DA7BFB-63F0-174D-D6A8-BDDB5435C354}"/>
                    </a:ext>
                  </a:extLst>
                </p14:cNvPr>
                <p14:cNvContentPartPr/>
                <p14:nvPr/>
              </p14:nvContentPartPr>
              <p14:xfrm>
                <a:off x="3988518" y="4214012"/>
                <a:ext cx="84240" cy="14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DA7BFB-63F0-174D-D6A8-BDDB5435C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79518" y="4205372"/>
                  <a:ext cx="1018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CF724B-C74F-E233-F2ED-0500EEDBCA4E}"/>
                  </a:ext>
                </a:extLst>
              </p14:cNvPr>
              <p14:cNvContentPartPr/>
              <p14:nvPr/>
            </p14:nvContentPartPr>
            <p14:xfrm>
              <a:off x="4069878" y="3160292"/>
              <a:ext cx="298800" cy="894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CF724B-C74F-E233-F2ED-0500EEDBCA4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60878" y="3151652"/>
                <a:ext cx="3164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B24CFD7-C6E0-D5D2-00BE-51786EDAF5FE}"/>
                  </a:ext>
                </a:extLst>
              </p14:cNvPr>
              <p14:cNvContentPartPr/>
              <p14:nvPr/>
            </p14:nvContentPartPr>
            <p14:xfrm>
              <a:off x="5434998" y="5218052"/>
              <a:ext cx="391320" cy="18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B24CFD7-C6E0-D5D2-00BE-51786EDAF5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26358" y="5209052"/>
                <a:ext cx="408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8F823B4-8AE5-0CA5-5B51-6FEE4CA95D72}"/>
                  </a:ext>
                </a:extLst>
              </p14:cNvPr>
              <p14:cNvContentPartPr/>
              <p14:nvPr/>
            </p14:nvContentPartPr>
            <p14:xfrm>
              <a:off x="5811558" y="5225612"/>
              <a:ext cx="251280" cy="69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8F823B4-8AE5-0CA5-5B51-6FEE4CA95D7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02918" y="5216972"/>
                <a:ext cx="268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3488275-698B-F1E5-DD0F-C115EC55A7A3}"/>
                  </a:ext>
                </a:extLst>
              </p14:cNvPr>
              <p14:cNvContentPartPr/>
              <p14:nvPr/>
            </p14:nvContentPartPr>
            <p14:xfrm>
              <a:off x="5998758" y="5230292"/>
              <a:ext cx="82440" cy="75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3488275-698B-F1E5-DD0F-C115EC55A7A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0118" y="5221652"/>
                <a:ext cx="1000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3D284F-C597-AE27-0382-70F0CAB5F682}"/>
                  </a:ext>
                </a:extLst>
              </p14:cNvPr>
              <p14:cNvContentPartPr/>
              <p14:nvPr/>
            </p14:nvContentPartPr>
            <p14:xfrm>
              <a:off x="6149958" y="5304092"/>
              <a:ext cx="93240" cy="108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3D284F-C597-AE27-0382-70F0CAB5F6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40958" y="5295452"/>
                <a:ext cx="110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985F30-D7DE-BD5F-10AD-1341D990C701}"/>
                  </a:ext>
                </a:extLst>
              </p14:cNvPr>
              <p14:cNvContentPartPr/>
              <p14:nvPr/>
            </p14:nvContentPartPr>
            <p14:xfrm>
              <a:off x="6146718" y="5272412"/>
              <a:ext cx="109080" cy="68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985F30-D7DE-BD5F-10AD-1341D990C70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38078" y="5263772"/>
                <a:ext cx="126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C2B7F3B-8D07-8EA5-81F5-EB54D22791B1}"/>
                  </a:ext>
                </a:extLst>
              </p14:cNvPr>
              <p14:cNvContentPartPr/>
              <p14:nvPr/>
            </p14:nvContentPartPr>
            <p14:xfrm>
              <a:off x="6313758" y="5319572"/>
              <a:ext cx="3960" cy="71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C2B7F3B-8D07-8EA5-81F5-EB54D22791B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04758" y="5310572"/>
                <a:ext cx="21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154458-D0A1-5D43-3EAA-593BFC7D051D}"/>
                  </a:ext>
                </a:extLst>
              </p14:cNvPr>
              <p14:cNvContentPartPr/>
              <p14:nvPr/>
            </p14:nvContentPartPr>
            <p14:xfrm>
              <a:off x="6303678" y="5285372"/>
              <a:ext cx="62280" cy="62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154458-D0A1-5D43-3EAA-593BFC7D051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95038" y="5276732"/>
                <a:ext cx="79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0C39BA-537D-F0B6-1542-BDF82E177B6A}"/>
                  </a:ext>
                </a:extLst>
              </p14:cNvPr>
              <p14:cNvContentPartPr/>
              <p14:nvPr/>
            </p14:nvContentPartPr>
            <p14:xfrm>
              <a:off x="6406638" y="5281772"/>
              <a:ext cx="78840" cy="108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0C39BA-537D-F0B6-1542-BDF82E177B6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97998" y="5273132"/>
                <a:ext cx="96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879B803-4CAB-961F-8362-13AF5693D47D}"/>
                  </a:ext>
                </a:extLst>
              </p14:cNvPr>
              <p14:cNvContentPartPr/>
              <p14:nvPr/>
            </p14:nvContentPartPr>
            <p14:xfrm>
              <a:off x="6400158" y="5339372"/>
              <a:ext cx="51120" cy="2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879B803-4CAB-961F-8362-13AF5693D4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91518" y="5330372"/>
                <a:ext cx="687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266999D-C593-9DEF-17A6-706DBD0AB13F}"/>
                  </a:ext>
                </a:extLst>
              </p14:cNvPr>
              <p14:cNvContentPartPr/>
              <p14:nvPr/>
            </p14:nvContentPartPr>
            <p14:xfrm>
              <a:off x="6577998" y="5323532"/>
              <a:ext cx="86400" cy="65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266999D-C593-9DEF-17A6-706DBD0AB13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68998" y="5314532"/>
                <a:ext cx="104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CE127E-ACEA-875A-97D9-85A1E9C2959E}"/>
                  </a:ext>
                </a:extLst>
              </p14:cNvPr>
              <p14:cNvContentPartPr/>
              <p14:nvPr/>
            </p14:nvContentPartPr>
            <p14:xfrm>
              <a:off x="6516798" y="5310572"/>
              <a:ext cx="16200" cy="85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CE127E-ACEA-875A-97D9-85A1E9C295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07798" y="5301932"/>
                <a:ext cx="338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2808080-7FF4-30E6-5FE4-356AD60B92CD}"/>
                  </a:ext>
                </a:extLst>
              </p14:cNvPr>
              <p14:cNvContentPartPr/>
              <p14:nvPr/>
            </p14:nvContentPartPr>
            <p14:xfrm>
              <a:off x="6674838" y="5314892"/>
              <a:ext cx="10800" cy="7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2808080-7FF4-30E6-5FE4-356AD60B92C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65838" y="5305892"/>
                <a:ext cx="28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83175DB-338B-8FDE-F055-EA0CBEEDBDDD}"/>
                  </a:ext>
                </a:extLst>
              </p14:cNvPr>
              <p14:cNvContentPartPr/>
              <p14:nvPr/>
            </p14:nvContentPartPr>
            <p14:xfrm>
              <a:off x="6754398" y="5323532"/>
              <a:ext cx="81000" cy="71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83175DB-338B-8FDE-F055-EA0CBEEDBDD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45398" y="5314532"/>
                <a:ext cx="98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BF4B993-59F1-DB48-60B8-D9DD9AD3D6C6}"/>
                  </a:ext>
                </a:extLst>
              </p14:cNvPr>
              <p14:cNvContentPartPr/>
              <p14:nvPr/>
            </p14:nvContentPartPr>
            <p14:xfrm>
              <a:off x="6766998" y="5292572"/>
              <a:ext cx="77040" cy="9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BF4B993-59F1-DB48-60B8-D9DD9AD3D6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58358" y="5283572"/>
                <a:ext cx="94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DB708A-575A-3C3A-2DE1-7A2B8E101D55}"/>
                  </a:ext>
                </a:extLst>
              </p14:cNvPr>
              <p14:cNvContentPartPr/>
              <p14:nvPr/>
            </p14:nvContentPartPr>
            <p14:xfrm>
              <a:off x="6769518" y="5336492"/>
              <a:ext cx="62280" cy="5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DB708A-575A-3C3A-2DE1-7A2B8E101D5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60518" y="5327492"/>
                <a:ext cx="79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78D9AFC-96AE-FB73-9109-BB5FB8832E48}"/>
                  </a:ext>
                </a:extLst>
              </p14:cNvPr>
              <p14:cNvContentPartPr/>
              <p14:nvPr/>
            </p14:nvContentPartPr>
            <p14:xfrm>
              <a:off x="6850158" y="5313452"/>
              <a:ext cx="137880" cy="71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78D9AFC-96AE-FB73-9109-BB5FB8832E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41518" y="5304812"/>
                <a:ext cx="1555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F778532-6DAF-A06D-0D53-862853748B0C}"/>
                  </a:ext>
                </a:extLst>
              </p14:cNvPr>
              <p14:cNvContentPartPr/>
              <p14:nvPr/>
            </p14:nvContentPartPr>
            <p14:xfrm>
              <a:off x="7018998" y="5306972"/>
              <a:ext cx="82440" cy="93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F778532-6DAF-A06D-0D53-862853748B0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09998" y="5297972"/>
                <a:ext cx="100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91E8D35-A0F2-9210-5CBB-540227C7A866}"/>
                  </a:ext>
                </a:extLst>
              </p14:cNvPr>
              <p14:cNvContentPartPr/>
              <p14:nvPr/>
            </p14:nvContentPartPr>
            <p14:xfrm>
              <a:off x="7012158" y="5338652"/>
              <a:ext cx="54720" cy="13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91E8D35-A0F2-9210-5CBB-540227C7A8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03518" y="5330012"/>
                <a:ext cx="72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22FDF44-EE17-6828-EC0C-1625593F94E5}"/>
                  </a:ext>
                </a:extLst>
              </p14:cNvPr>
              <p14:cNvContentPartPr/>
              <p14:nvPr/>
            </p14:nvContentPartPr>
            <p14:xfrm>
              <a:off x="7130958" y="5306252"/>
              <a:ext cx="99720" cy="81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22FDF44-EE17-6828-EC0C-1625593F94E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22318" y="5297252"/>
                <a:ext cx="11736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33F01B5-6147-CED0-0EAE-97CEBD1C964D}"/>
              </a:ext>
            </a:extLst>
          </p:cNvPr>
          <p:cNvGrpSpPr/>
          <p:nvPr/>
        </p:nvGrpSpPr>
        <p:grpSpPr>
          <a:xfrm>
            <a:off x="7340478" y="5175212"/>
            <a:ext cx="741240" cy="318600"/>
            <a:chOff x="7340478" y="5175212"/>
            <a:chExt cx="74124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85F303-C213-934F-BBD2-DF1C943774A8}"/>
                    </a:ext>
                  </a:extLst>
                </p14:cNvPr>
                <p14:cNvContentPartPr/>
                <p14:nvPr/>
              </p14:nvContentPartPr>
              <p14:xfrm>
                <a:off x="7340478" y="5321732"/>
                <a:ext cx="7776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85F303-C213-934F-BBD2-DF1C943774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31838" y="5313092"/>
                  <a:ext cx="95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CFC2D0-DE12-50F1-A893-89BB6CB36F5B}"/>
                    </a:ext>
                  </a:extLst>
                </p14:cNvPr>
                <p14:cNvContentPartPr/>
                <p14:nvPr/>
              </p14:nvContentPartPr>
              <p14:xfrm>
                <a:off x="7349478" y="5355572"/>
                <a:ext cx="96840" cy="1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CFC2D0-DE12-50F1-A893-89BB6CB36F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40478" y="5346932"/>
                  <a:ext cx="114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E8FCD4-E304-CA2B-6B89-B9FAA90C0291}"/>
                    </a:ext>
                  </a:extLst>
                </p14:cNvPr>
                <p14:cNvContentPartPr/>
                <p14:nvPr/>
              </p14:nvContentPartPr>
              <p14:xfrm>
                <a:off x="7749438" y="5175212"/>
                <a:ext cx="101520" cy="11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E8FCD4-E304-CA2B-6B89-B9FAA90C02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40798" y="5166212"/>
                  <a:ext cx="11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6271D1-1388-DBCC-35F8-A547EDF38DE9}"/>
                    </a:ext>
                  </a:extLst>
                </p14:cNvPr>
                <p14:cNvContentPartPr/>
                <p14:nvPr/>
              </p14:nvContentPartPr>
              <p14:xfrm>
                <a:off x="7791198" y="5234972"/>
                <a:ext cx="68760" cy="2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6271D1-1388-DBCC-35F8-A547EDF38D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82198" y="5226332"/>
                  <a:ext cx="8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15C5DE1-CB44-13CB-F550-6E2EF1800E9B}"/>
                    </a:ext>
                  </a:extLst>
                </p14:cNvPr>
                <p14:cNvContentPartPr/>
                <p14:nvPr/>
              </p14:nvContentPartPr>
              <p14:xfrm>
                <a:off x="7816758" y="5375012"/>
                <a:ext cx="121680" cy="11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15C5DE1-CB44-13CB-F550-6E2EF1800E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07758" y="5366012"/>
                  <a:ext cx="139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E61163-6B57-FA1E-CC0F-01A199E00D51}"/>
                    </a:ext>
                  </a:extLst>
                </p14:cNvPr>
                <p14:cNvContentPartPr/>
                <p14:nvPr/>
              </p14:nvContentPartPr>
              <p14:xfrm>
                <a:off x="7956798" y="5382572"/>
                <a:ext cx="124920" cy="7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E61163-6B57-FA1E-CC0F-01A199E00D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798" y="5373572"/>
                  <a:ext cx="14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88BAB2-3733-7F17-EE9F-44FC84234345}"/>
                    </a:ext>
                  </a:extLst>
                </p14:cNvPr>
                <p14:cNvContentPartPr/>
                <p14:nvPr/>
              </p14:nvContentPartPr>
              <p14:xfrm>
                <a:off x="7614438" y="5183852"/>
                <a:ext cx="79920" cy="116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88BAB2-3733-7F17-EE9F-44FC842343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5438" y="5174852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57E116-4C0A-0179-30E0-2234015487AB}"/>
                    </a:ext>
                  </a:extLst>
                </p14:cNvPr>
                <p14:cNvContentPartPr/>
                <p14:nvPr/>
              </p14:nvContentPartPr>
              <p14:xfrm>
                <a:off x="7658358" y="5200052"/>
                <a:ext cx="384840" cy="217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57E116-4C0A-0179-30E0-2234015487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49358" y="5191052"/>
                  <a:ext cx="40248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2C698E2-E716-3A26-1D5F-57DB51C35704}"/>
                  </a:ext>
                </a:extLst>
              </p14:cNvPr>
              <p14:cNvContentPartPr/>
              <p14:nvPr/>
            </p14:nvContentPartPr>
            <p14:xfrm>
              <a:off x="2538078" y="148892"/>
              <a:ext cx="399240" cy="297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2C698E2-E716-3A26-1D5F-57DB51C3570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29438" y="139892"/>
                <a:ext cx="41688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495F76A4-85BC-8750-A976-B6FA142B3A03}"/>
              </a:ext>
            </a:extLst>
          </p:cNvPr>
          <p:cNvGrpSpPr/>
          <p:nvPr/>
        </p:nvGrpSpPr>
        <p:grpSpPr>
          <a:xfrm>
            <a:off x="4365798" y="4242812"/>
            <a:ext cx="182880" cy="354240"/>
            <a:chOff x="4365798" y="4242812"/>
            <a:chExt cx="18288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1F69EC6-9133-A2B4-03DD-D2A7E80284D7}"/>
                    </a:ext>
                  </a:extLst>
                </p14:cNvPr>
                <p14:cNvContentPartPr/>
                <p14:nvPr/>
              </p14:nvContentPartPr>
              <p14:xfrm>
                <a:off x="4370118" y="4255772"/>
                <a:ext cx="7200" cy="28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1F69EC6-9133-A2B4-03DD-D2A7E80284D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1118" y="4247132"/>
                  <a:ext cx="24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C56B42-EFC2-8A8C-E6FA-C402D97724C6}"/>
                    </a:ext>
                  </a:extLst>
                </p14:cNvPr>
                <p14:cNvContentPartPr/>
                <p14:nvPr/>
              </p14:nvContentPartPr>
              <p14:xfrm>
                <a:off x="4365798" y="4352972"/>
                <a:ext cx="12600" cy="20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C56B42-EFC2-8A8C-E6FA-C402D97724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6798" y="4343972"/>
                  <a:ext cx="30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9AB4A2-90EA-AF8F-5295-9E6E1854ADB3}"/>
                    </a:ext>
                  </a:extLst>
                </p14:cNvPr>
                <p14:cNvContentPartPr/>
                <p14:nvPr/>
              </p14:nvContentPartPr>
              <p14:xfrm>
                <a:off x="4376958" y="4576172"/>
                <a:ext cx="169200" cy="20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9AB4A2-90EA-AF8F-5295-9E6E1854AD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8318" y="4567532"/>
                  <a:ext cx="18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4EAC21-F87B-FA0A-5C52-C238988EEE2E}"/>
                    </a:ext>
                  </a:extLst>
                </p14:cNvPr>
                <p14:cNvContentPartPr/>
                <p14:nvPr/>
              </p14:nvContentPartPr>
              <p14:xfrm>
                <a:off x="4384518" y="4242812"/>
                <a:ext cx="164160" cy="14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4EAC21-F87B-FA0A-5C52-C238988EEE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5518" y="4233812"/>
                  <a:ext cx="181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48618FC-9F53-B409-0EB5-2C3A970C3F74}"/>
                    </a:ext>
                  </a:extLst>
                </p14:cNvPr>
                <p14:cNvContentPartPr/>
                <p14:nvPr/>
              </p14:nvContentPartPr>
              <p14:xfrm>
                <a:off x="4532118" y="4261892"/>
                <a:ext cx="13680" cy="32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48618FC-9F53-B409-0EB5-2C3A970C3F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23118" y="4252892"/>
                  <a:ext cx="31320" cy="34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9736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FABDB9A-DC33-28CA-62DA-424040384DAB}"/>
              </a:ext>
            </a:extLst>
          </p:cNvPr>
          <p:cNvGrpSpPr/>
          <p:nvPr/>
        </p:nvGrpSpPr>
        <p:grpSpPr>
          <a:xfrm>
            <a:off x="89358" y="58892"/>
            <a:ext cx="382680" cy="326160"/>
            <a:chOff x="89358" y="58892"/>
            <a:chExt cx="3826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69CA33-9063-2169-5142-F3ECA90C539B}"/>
                    </a:ext>
                  </a:extLst>
                </p14:cNvPr>
                <p14:cNvContentPartPr/>
                <p14:nvPr/>
              </p14:nvContentPartPr>
              <p14:xfrm>
                <a:off x="165678" y="167972"/>
                <a:ext cx="112680" cy="116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69CA33-9063-2169-5142-F3ECA90C53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649" y="158972"/>
                  <a:ext cx="130377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C46D82-2A12-823D-257F-FC0815CA2AF7}"/>
                    </a:ext>
                  </a:extLst>
                </p14:cNvPr>
                <p14:cNvContentPartPr/>
                <p14:nvPr/>
              </p14:nvContentPartPr>
              <p14:xfrm>
                <a:off x="342798" y="167612"/>
                <a:ext cx="73080" cy="114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C46D82-2A12-823D-257F-FC0815CA2A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3798" y="158612"/>
                  <a:ext cx="90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986861-65E3-5343-02CA-3E2D885B364D}"/>
                    </a:ext>
                  </a:extLst>
                </p14:cNvPr>
                <p14:cNvContentPartPr/>
                <p14:nvPr/>
              </p14:nvContentPartPr>
              <p14:xfrm>
                <a:off x="89358" y="58892"/>
                <a:ext cx="382680" cy="326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986861-65E3-5343-02CA-3E2D885B36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58" y="49892"/>
                  <a:ext cx="40032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0F128A-8A47-0B4D-56CE-94FBA32F9DA6}"/>
              </a:ext>
            </a:extLst>
          </p:cNvPr>
          <p:cNvGrpSpPr/>
          <p:nvPr/>
        </p:nvGrpSpPr>
        <p:grpSpPr>
          <a:xfrm>
            <a:off x="695238" y="166892"/>
            <a:ext cx="1704240" cy="159480"/>
            <a:chOff x="695238" y="166892"/>
            <a:chExt cx="17042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C6353FB-F9E0-32D8-982F-468F88543A6B}"/>
                    </a:ext>
                  </a:extLst>
                </p14:cNvPr>
                <p14:cNvContentPartPr/>
                <p14:nvPr/>
              </p14:nvContentPartPr>
              <p14:xfrm>
                <a:off x="695238" y="178772"/>
                <a:ext cx="149400" cy="14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C6353FB-F9E0-32D8-982F-468F88543A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238" y="169772"/>
                  <a:ext cx="167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BBEED4-8251-9CE3-E1B8-BE09EAF68E8C}"/>
                    </a:ext>
                  </a:extLst>
                </p14:cNvPr>
                <p14:cNvContentPartPr/>
                <p14:nvPr/>
              </p14:nvContentPartPr>
              <p14:xfrm>
                <a:off x="914478" y="183452"/>
                <a:ext cx="15480" cy="114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BBEED4-8251-9CE3-E1B8-BE09EAF68E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5478" y="174452"/>
                  <a:ext cx="3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723DD0-D065-1E97-BB47-0409A721B007}"/>
                    </a:ext>
                  </a:extLst>
                </p14:cNvPr>
                <p14:cNvContentPartPr/>
                <p14:nvPr/>
              </p14:nvContentPartPr>
              <p14:xfrm>
                <a:off x="1006638" y="175172"/>
                <a:ext cx="23724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723DD0-D065-1E97-BB47-0409A721B0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7638" y="166172"/>
                  <a:ext cx="25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660C63-5D8D-D47D-0B13-D4E76DAF1904}"/>
                    </a:ext>
                  </a:extLst>
                </p14:cNvPr>
                <p14:cNvContentPartPr/>
                <p14:nvPr/>
              </p14:nvContentPartPr>
              <p14:xfrm>
                <a:off x="1310838" y="173732"/>
                <a:ext cx="218160" cy="15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660C63-5D8D-D47D-0B13-D4E76DAF19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1838" y="164732"/>
                  <a:ext cx="235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6A14F6-E035-4E99-17CE-65187B3F5DE3}"/>
                    </a:ext>
                  </a:extLst>
                </p14:cNvPr>
                <p14:cNvContentPartPr/>
                <p14:nvPr/>
              </p14:nvContentPartPr>
              <p14:xfrm>
                <a:off x="1458798" y="266972"/>
                <a:ext cx="109080" cy="1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6A14F6-E035-4E99-17CE-65187B3F5D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9828" y="258177"/>
                  <a:ext cx="126662" cy="32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B029A6-0B92-C073-F227-17572A7B245F}"/>
                    </a:ext>
                  </a:extLst>
                </p14:cNvPr>
                <p14:cNvContentPartPr/>
                <p14:nvPr/>
              </p14:nvContentPartPr>
              <p14:xfrm>
                <a:off x="1613238" y="166892"/>
                <a:ext cx="14472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B029A6-0B92-C073-F227-17572A7B24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4238" y="157892"/>
                  <a:ext cx="162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535B44-0AC5-5FBE-D8AD-7B5BCC1EBDDB}"/>
                    </a:ext>
                  </a:extLst>
                </p14:cNvPr>
                <p14:cNvContentPartPr/>
                <p14:nvPr/>
              </p14:nvContentPartPr>
              <p14:xfrm>
                <a:off x="1618998" y="225932"/>
                <a:ext cx="95760" cy="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535B44-0AC5-5FBE-D8AD-7B5BCC1EBD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9998" y="216332"/>
                  <a:ext cx="113400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670729-7FDB-F4E5-1B3D-3465AA53F6DE}"/>
                    </a:ext>
                  </a:extLst>
                </p14:cNvPr>
                <p14:cNvContentPartPr/>
                <p14:nvPr/>
              </p14:nvContentPartPr>
              <p14:xfrm>
                <a:off x="1800078" y="181652"/>
                <a:ext cx="9000" cy="10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670729-7FDB-F4E5-1B3D-3465AA53F6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91078" y="172652"/>
                  <a:ext cx="26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CD51B4-EB2D-ED8F-A501-44D5BA8A9BCC}"/>
                    </a:ext>
                  </a:extLst>
                </p14:cNvPr>
                <p14:cNvContentPartPr/>
                <p14:nvPr/>
              </p14:nvContentPartPr>
              <p14:xfrm>
                <a:off x="1913118" y="209732"/>
                <a:ext cx="104760" cy="10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CD51B4-EB2D-ED8F-A501-44D5BA8A9B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4118" y="200732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5828C-AC16-7B3A-0A41-DD5E7C2BC163}"/>
                    </a:ext>
                  </a:extLst>
                </p14:cNvPr>
                <p14:cNvContentPartPr/>
                <p14:nvPr/>
              </p14:nvContentPartPr>
              <p14:xfrm>
                <a:off x="2069718" y="210092"/>
                <a:ext cx="153720" cy="8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5828C-AC16-7B3A-0A41-DD5E7C2BC1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60718" y="201092"/>
                  <a:ext cx="171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2BC258-E0F3-A3BB-CD63-5309E88F5D0E}"/>
                    </a:ext>
                  </a:extLst>
                </p14:cNvPr>
                <p14:cNvContentPartPr/>
                <p14:nvPr/>
              </p14:nvContentPartPr>
              <p14:xfrm>
                <a:off x="2255838" y="212972"/>
                <a:ext cx="143640" cy="8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2BC258-E0F3-A3BB-CD63-5309E88F5D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46838" y="203972"/>
                  <a:ext cx="161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A0A795-F570-D571-AD24-4E4B18875455}"/>
                    </a:ext>
                  </a:extLst>
                </p14:cNvPr>
                <p14:cNvContentPartPr/>
                <p14:nvPr/>
              </p14:nvContentPartPr>
              <p14:xfrm>
                <a:off x="2279598" y="168692"/>
                <a:ext cx="10260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A0A795-F570-D571-AD24-4E4B188754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0598" y="159692"/>
                  <a:ext cx="12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75576A-B6A3-29BE-44A2-D9AF74A78891}"/>
                    </a:ext>
                  </a:extLst>
                </p14:cNvPr>
                <p14:cNvContentPartPr/>
                <p14:nvPr/>
              </p14:nvContentPartPr>
              <p14:xfrm>
                <a:off x="2274918" y="221252"/>
                <a:ext cx="7776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75576A-B6A3-29BE-44A2-D9AF74A788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65876" y="211931"/>
                  <a:ext cx="95482" cy="2871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098AB03C-400F-8916-32C8-0C19C3978EA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75" y="0"/>
            <a:ext cx="4930567" cy="1234547"/>
          </a:xfrm>
          <a:prstGeom prst="rect">
            <a:avLst/>
          </a:prstGeom>
        </p:spPr>
      </p:pic>
      <p:pic>
        <p:nvPicPr>
          <p:cNvPr id="26" name="Picture 2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C7E8710-B82E-056A-6393-3BCD77532D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09" y="1973057"/>
            <a:ext cx="8377155" cy="4156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3ECD27-DB94-2B5E-35F4-768BC14F4B92}"/>
                  </a:ext>
                </a:extLst>
              </p14:cNvPr>
              <p14:cNvContentPartPr/>
              <p14:nvPr/>
            </p14:nvContentPartPr>
            <p14:xfrm>
              <a:off x="2624838" y="71852"/>
              <a:ext cx="388080" cy="35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3ECD27-DB94-2B5E-35F4-768BC14F4B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15838" y="62852"/>
                <a:ext cx="40572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02887B-320B-F2BA-3CA2-E93108D23D60}"/>
                  </a:ext>
                </a:extLst>
              </p14:cNvPr>
              <p14:cNvContentPartPr/>
              <p14:nvPr/>
            </p14:nvContentPartPr>
            <p14:xfrm>
              <a:off x="5568558" y="5560052"/>
              <a:ext cx="489960" cy="195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02887B-320B-F2BA-3CA2-E93108D23D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59558" y="5551052"/>
                <a:ext cx="50760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0B00738-048D-9127-BB5C-A05AAC3FCE97}"/>
              </a:ext>
            </a:extLst>
          </p:cNvPr>
          <p:cNvGrpSpPr/>
          <p:nvPr/>
        </p:nvGrpSpPr>
        <p:grpSpPr>
          <a:xfrm>
            <a:off x="5998038" y="5544572"/>
            <a:ext cx="1099440" cy="240120"/>
            <a:chOff x="5998038" y="5544572"/>
            <a:chExt cx="109944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B5E0195-E530-8886-F2BE-1E6B15CF47C5}"/>
                    </a:ext>
                  </a:extLst>
                </p14:cNvPr>
                <p14:cNvContentPartPr/>
                <p14:nvPr/>
              </p14:nvContentPartPr>
              <p14:xfrm>
                <a:off x="5998038" y="5596412"/>
                <a:ext cx="362160" cy="51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B5E0195-E530-8886-F2BE-1E6B15CF47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89038" y="5587772"/>
                  <a:ext cx="379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64B46C-F1BB-1317-89BC-55CED192F821}"/>
                    </a:ext>
                  </a:extLst>
                </p14:cNvPr>
                <p14:cNvContentPartPr/>
                <p14:nvPr/>
              </p14:nvContentPartPr>
              <p14:xfrm>
                <a:off x="6281358" y="5558252"/>
                <a:ext cx="92880" cy="14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64B46C-F1BB-1317-89BC-55CED192F8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2718" y="5549252"/>
                  <a:ext cx="11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D9A4C2-C6F8-955F-0780-0E9FE4F8697B}"/>
                    </a:ext>
                  </a:extLst>
                </p14:cNvPr>
                <p14:cNvContentPartPr/>
                <p14:nvPr/>
              </p14:nvContentPartPr>
              <p14:xfrm>
                <a:off x="6701118" y="5546732"/>
                <a:ext cx="133560" cy="11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D9A4C2-C6F8-955F-0780-0E9FE4F869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92118" y="5538092"/>
                  <a:ext cx="15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A70922-51E9-2982-5475-96B73BE1B0A5}"/>
                    </a:ext>
                  </a:extLst>
                </p14:cNvPr>
                <p14:cNvContentPartPr/>
                <p14:nvPr/>
              </p14:nvContentPartPr>
              <p14:xfrm>
                <a:off x="6760518" y="5609012"/>
                <a:ext cx="92160" cy="1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A70922-51E9-2982-5475-96B73BE1B0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51878" y="5600372"/>
                  <a:ext cx="109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D0D2FC-F96E-0F48-A39A-762B3921AFDB}"/>
                    </a:ext>
                  </a:extLst>
                </p14:cNvPr>
                <p14:cNvContentPartPr/>
                <p14:nvPr/>
              </p14:nvContentPartPr>
              <p14:xfrm>
                <a:off x="6723078" y="5564732"/>
                <a:ext cx="308160" cy="177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D0D2FC-F96E-0F48-A39A-762B3921AF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4438" y="5555732"/>
                  <a:ext cx="325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983342-38A1-C7F7-627D-D2160AEB5099}"/>
                    </a:ext>
                  </a:extLst>
                </p14:cNvPr>
                <p14:cNvContentPartPr/>
                <p14:nvPr/>
              </p14:nvContentPartPr>
              <p14:xfrm>
                <a:off x="6849798" y="5658332"/>
                <a:ext cx="125280" cy="107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983342-38A1-C7F7-627D-D2160AEB50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40798" y="5649332"/>
                  <a:ext cx="142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2FB1BC1-961E-7EBB-6BF3-5BB225B93D06}"/>
                    </a:ext>
                  </a:extLst>
                </p14:cNvPr>
                <p14:cNvContentPartPr/>
                <p14:nvPr/>
              </p14:nvContentPartPr>
              <p14:xfrm>
                <a:off x="7015038" y="5672372"/>
                <a:ext cx="82440" cy="112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2FB1BC1-961E-7EBB-6BF3-5BB225B93D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06398" y="5663372"/>
                  <a:ext cx="100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A83883E-DB7B-22D9-51BB-B242FC1731F7}"/>
                    </a:ext>
                  </a:extLst>
                </p14:cNvPr>
                <p14:cNvContentPartPr/>
                <p14:nvPr/>
              </p14:nvContentPartPr>
              <p14:xfrm>
                <a:off x="7021518" y="5728532"/>
                <a:ext cx="70560" cy="27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A83883E-DB7B-22D9-51BB-B242FC1731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12878" y="5719532"/>
                  <a:ext cx="88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EE316E-68F4-4FBF-0306-7D708D527EA6}"/>
                    </a:ext>
                  </a:extLst>
                </p14:cNvPr>
                <p14:cNvContentPartPr/>
                <p14:nvPr/>
              </p14:nvContentPartPr>
              <p14:xfrm>
                <a:off x="6569358" y="5544572"/>
                <a:ext cx="102240" cy="110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EE316E-68F4-4FBF-0306-7D708D527E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60358" y="5535572"/>
                  <a:ext cx="119880" cy="12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380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ign with black text&#10;&#10;Description automatically generated">
            <a:extLst>
              <a:ext uri="{FF2B5EF4-FFF2-40B4-BE49-F238E27FC236}">
                <a16:creationId xmlns:a16="http://schemas.microsoft.com/office/drawing/2014/main" id="{795EC045-26C3-1344-D44E-D3994933E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9356" cy="4099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1F2DEB-10AE-A44F-57B7-F9EE50C0961B}"/>
                  </a:ext>
                </a:extLst>
              </p14:cNvPr>
              <p14:cNvContentPartPr/>
              <p14:nvPr/>
            </p14:nvContentPartPr>
            <p14:xfrm>
              <a:off x="5632998" y="1218812"/>
              <a:ext cx="154080" cy="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1F2DEB-10AE-A44F-57B7-F9EE50C096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4358" y="1210172"/>
                <a:ext cx="171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EBE74C-74F6-AA89-A272-45E990EB1842}"/>
                  </a:ext>
                </a:extLst>
              </p14:cNvPr>
              <p14:cNvContentPartPr/>
              <p14:nvPr/>
            </p14:nvContentPartPr>
            <p14:xfrm>
              <a:off x="5623278" y="1300172"/>
              <a:ext cx="14256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EBE74C-74F6-AA89-A272-45E990EB18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4278" y="1291532"/>
                <a:ext cx="1602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56282CF-6937-BE93-6F67-2D64523431C1}"/>
              </a:ext>
            </a:extLst>
          </p:cNvPr>
          <p:cNvGrpSpPr/>
          <p:nvPr/>
        </p:nvGrpSpPr>
        <p:grpSpPr>
          <a:xfrm>
            <a:off x="6045198" y="1046732"/>
            <a:ext cx="433800" cy="113400"/>
            <a:chOff x="6045198" y="1046732"/>
            <a:chExt cx="43380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278C89-2845-F1FD-2919-E8A1D4F5771C}"/>
                    </a:ext>
                  </a:extLst>
                </p14:cNvPr>
                <p14:cNvContentPartPr/>
                <p14:nvPr/>
              </p14:nvContentPartPr>
              <p14:xfrm>
                <a:off x="6045198" y="1046732"/>
                <a:ext cx="69840" cy="10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278C89-2845-F1FD-2919-E8A1D4F577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6198" y="1038092"/>
                  <a:ext cx="87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AFFBCE-1D25-F936-061C-369DD0E0E986}"/>
                    </a:ext>
                  </a:extLst>
                </p14:cNvPr>
                <p14:cNvContentPartPr/>
                <p14:nvPr/>
              </p14:nvContentPartPr>
              <p14:xfrm>
                <a:off x="6162198" y="1069772"/>
                <a:ext cx="119160" cy="74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AFFBCE-1D25-F936-061C-369DD0E0E9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3198" y="1061132"/>
                  <a:ext cx="136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8A8553-2115-3395-F089-55E47881DF7A}"/>
                    </a:ext>
                  </a:extLst>
                </p14:cNvPr>
                <p14:cNvContentPartPr/>
                <p14:nvPr/>
              </p14:nvContentPartPr>
              <p14:xfrm>
                <a:off x="6327798" y="1067612"/>
                <a:ext cx="140760" cy="9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8A8553-2115-3395-F089-55E47881DF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18798" y="1058612"/>
                  <a:ext cx="158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DE43B8-18C5-2438-EC7D-86F7BE26C485}"/>
                    </a:ext>
                  </a:extLst>
                </p14:cNvPr>
                <p14:cNvContentPartPr/>
                <p14:nvPr/>
              </p14:nvContentPartPr>
              <p14:xfrm>
                <a:off x="6358038" y="1129892"/>
                <a:ext cx="120960" cy="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DE43B8-18C5-2438-EC7D-86F7BE26C4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9398" y="1121252"/>
                  <a:ext cx="1386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01CE29-3326-849E-4E4F-3F28B46A00F1}"/>
              </a:ext>
            </a:extLst>
          </p:cNvPr>
          <p:cNvGrpSpPr/>
          <p:nvPr/>
        </p:nvGrpSpPr>
        <p:grpSpPr>
          <a:xfrm>
            <a:off x="6742878" y="995972"/>
            <a:ext cx="1436040" cy="158040"/>
            <a:chOff x="6742878" y="995972"/>
            <a:chExt cx="1436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327604-00F4-A43F-90B4-6F1A371AA63E}"/>
                    </a:ext>
                  </a:extLst>
                </p14:cNvPr>
                <p14:cNvContentPartPr/>
                <p14:nvPr/>
              </p14:nvContentPartPr>
              <p14:xfrm>
                <a:off x="6742878" y="1052852"/>
                <a:ext cx="102960" cy="10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327604-00F4-A43F-90B4-6F1A371AA6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34238" y="1044212"/>
                  <a:ext cx="120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413750-B942-E8D2-FBC9-C98DBB553728}"/>
                    </a:ext>
                  </a:extLst>
                </p14:cNvPr>
                <p14:cNvContentPartPr/>
                <p14:nvPr/>
              </p14:nvContentPartPr>
              <p14:xfrm>
                <a:off x="6892998" y="1095332"/>
                <a:ext cx="83880" cy="4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413750-B942-E8D2-FBC9-C98DBB5537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998" y="1086692"/>
                  <a:ext cx="101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2F44AB-273A-858B-A97C-FCBA081D9E9F}"/>
                    </a:ext>
                  </a:extLst>
                </p14:cNvPr>
                <p14:cNvContentPartPr/>
                <p14:nvPr/>
              </p14:nvContentPartPr>
              <p14:xfrm>
                <a:off x="6885438" y="1024772"/>
                <a:ext cx="94680" cy="6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2F44AB-273A-858B-A97C-FCBA081D9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76438" y="1015772"/>
                  <a:ext cx="112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176392-0744-B7BF-F1EF-1EA671D61836}"/>
                    </a:ext>
                  </a:extLst>
                </p14:cNvPr>
                <p14:cNvContentPartPr/>
                <p14:nvPr/>
              </p14:nvContentPartPr>
              <p14:xfrm>
                <a:off x="7024038" y="1020452"/>
                <a:ext cx="258840" cy="9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176392-0744-B7BF-F1EF-1EA671D618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15038" y="1011452"/>
                  <a:ext cx="276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E9490C-0D41-7389-1B45-15FE57F3D80C}"/>
                    </a:ext>
                  </a:extLst>
                </p14:cNvPr>
                <p14:cNvContentPartPr/>
                <p14:nvPr/>
              </p14:nvContentPartPr>
              <p14:xfrm>
                <a:off x="7142838" y="995972"/>
                <a:ext cx="143640" cy="5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E9490C-0D41-7389-1B45-15FE57F3D8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3838" y="987332"/>
                  <a:ext cx="16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E1F2050-9615-6F95-243A-932A06957E7D}"/>
                    </a:ext>
                  </a:extLst>
                </p14:cNvPr>
                <p14:cNvContentPartPr/>
                <p14:nvPr/>
              </p14:nvContentPartPr>
              <p14:xfrm>
                <a:off x="7344078" y="1026932"/>
                <a:ext cx="254880" cy="9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E1F2050-9615-6F95-243A-932A06957E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35438" y="1017932"/>
                  <a:ext cx="272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12DD78-378E-B112-1B91-6BCCA27414B3}"/>
                    </a:ext>
                  </a:extLst>
                </p14:cNvPr>
                <p14:cNvContentPartPr/>
                <p14:nvPr/>
              </p14:nvContentPartPr>
              <p14:xfrm>
                <a:off x="7654038" y="1048532"/>
                <a:ext cx="17280" cy="6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12DD78-378E-B112-1B91-6BCCA27414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45398" y="1039892"/>
                  <a:ext cx="34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86BACE-0A7D-AE0D-79DC-57A9E5F74F82}"/>
                    </a:ext>
                  </a:extLst>
                </p14:cNvPr>
                <p14:cNvContentPartPr/>
                <p14:nvPr/>
              </p14:nvContentPartPr>
              <p14:xfrm>
                <a:off x="7711278" y="1065452"/>
                <a:ext cx="138240" cy="7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86BACE-0A7D-AE0D-79DC-57A9E5F74F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02278" y="1056812"/>
                  <a:ext cx="15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DA95C4-2219-3C5F-A6AE-478C6FA31B3A}"/>
                    </a:ext>
                  </a:extLst>
                </p14:cNvPr>
                <p14:cNvContentPartPr/>
                <p14:nvPr/>
              </p14:nvContentPartPr>
              <p14:xfrm>
                <a:off x="7862478" y="1056452"/>
                <a:ext cx="105120" cy="9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DA95C4-2219-3C5F-A6AE-478C6FA31B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53838" y="1047812"/>
                  <a:ext cx="122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C99792-FCEF-7219-82C5-16CF50110C5C}"/>
                    </a:ext>
                  </a:extLst>
                </p14:cNvPr>
                <p14:cNvContentPartPr/>
                <p14:nvPr/>
              </p14:nvContentPartPr>
              <p14:xfrm>
                <a:off x="7897038" y="1058612"/>
                <a:ext cx="153000" cy="7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C99792-FCEF-7219-82C5-16CF50110C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8038" y="1049972"/>
                  <a:ext cx="170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C2A5BD-83ED-383F-F655-9A7248C2A1C1}"/>
                    </a:ext>
                  </a:extLst>
                </p14:cNvPr>
                <p14:cNvContentPartPr/>
                <p14:nvPr/>
              </p14:nvContentPartPr>
              <p14:xfrm>
                <a:off x="7973718" y="1041692"/>
                <a:ext cx="127800" cy="1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C2A5BD-83ED-383F-F655-9A7248C2A1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4718" y="1032692"/>
                  <a:ext cx="145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BF2C27-EA2E-952C-F546-B33C6A5E8DF8}"/>
                    </a:ext>
                  </a:extLst>
                </p14:cNvPr>
                <p14:cNvContentPartPr/>
                <p14:nvPr/>
              </p14:nvContentPartPr>
              <p14:xfrm>
                <a:off x="8101158" y="1046732"/>
                <a:ext cx="77760" cy="7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BF2C27-EA2E-952C-F546-B33C6A5E8D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92518" y="1038092"/>
                  <a:ext cx="954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5FCB8C-99B5-CF35-7301-D636EF51CE1C}"/>
              </a:ext>
            </a:extLst>
          </p:cNvPr>
          <p:cNvGrpSpPr/>
          <p:nvPr/>
        </p:nvGrpSpPr>
        <p:grpSpPr>
          <a:xfrm>
            <a:off x="6298278" y="1263452"/>
            <a:ext cx="1350000" cy="129960"/>
            <a:chOff x="6298278" y="1263452"/>
            <a:chExt cx="135000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E3888C-3A45-8F36-1BA9-28E895498780}"/>
                    </a:ext>
                  </a:extLst>
                </p14:cNvPr>
                <p14:cNvContentPartPr/>
                <p14:nvPr/>
              </p14:nvContentPartPr>
              <p14:xfrm>
                <a:off x="6298278" y="1308092"/>
                <a:ext cx="223200" cy="7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E3888C-3A45-8F36-1BA9-28E89549878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89638" y="1299452"/>
                  <a:ext cx="240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C628D6-BC1C-BC1E-A92E-5A236E58A9A3}"/>
                    </a:ext>
                  </a:extLst>
                </p14:cNvPr>
                <p14:cNvContentPartPr/>
                <p14:nvPr/>
              </p14:nvContentPartPr>
              <p14:xfrm>
                <a:off x="6599238" y="1302692"/>
                <a:ext cx="135360" cy="7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C628D6-BC1C-BC1E-A92E-5A236E58A9A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90598" y="1293692"/>
                  <a:ext cx="153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4A0DC2-E7C6-061D-9A92-D80E28DAAD85}"/>
                    </a:ext>
                  </a:extLst>
                </p14:cNvPr>
                <p14:cNvContentPartPr/>
                <p14:nvPr/>
              </p14:nvContentPartPr>
              <p14:xfrm>
                <a:off x="6761958" y="1290812"/>
                <a:ext cx="119520" cy="10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4A0DC2-E7C6-061D-9A92-D80E28DAAD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52958" y="1282172"/>
                  <a:ext cx="137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4D45E7C-E341-92F4-2B05-4F76CE902731}"/>
                    </a:ext>
                  </a:extLst>
                </p14:cNvPr>
                <p14:cNvContentPartPr/>
                <p14:nvPr/>
              </p14:nvContentPartPr>
              <p14:xfrm>
                <a:off x="6887598" y="1316012"/>
                <a:ext cx="42480" cy="5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4D45E7C-E341-92F4-2B05-4F76CE9027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8958" y="1307372"/>
                  <a:ext cx="60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10C95B-BC79-7353-B41E-F0798BD36982}"/>
                    </a:ext>
                  </a:extLst>
                </p14:cNvPr>
                <p14:cNvContentPartPr/>
                <p14:nvPr/>
              </p14:nvContentPartPr>
              <p14:xfrm>
                <a:off x="7034838" y="1273532"/>
                <a:ext cx="103680" cy="10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10C95B-BC79-7353-B41E-F0798BD369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25838" y="1264892"/>
                  <a:ext cx="121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44D3C7-F831-CA0C-27C5-59EACC0FE7BA}"/>
                    </a:ext>
                  </a:extLst>
                </p14:cNvPr>
                <p14:cNvContentPartPr/>
                <p14:nvPr/>
              </p14:nvContentPartPr>
              <p14:xfrm>
                <a:off x="7027998" y="1279652"/>
                <a:ext cx="88560" cy="5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44D3C7-F831-CA0C-27C5-59EACC0FE7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19358" y="1271012"/>
                  <a:ext cx="106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6C2297-9068-2DA8-6B5E-B7572AA20629}"/>
                    </a:ext>
                  </a:extLst>
                </p14:cNvPr>
                <p14:cNvContentPartPr/>
                <p14:nvPr/>
              </p14:nvContentPartPr>
              <p14:xfrm>
                <a:off x="7200078" y="1292252"/>
                <a:ext cx="31320" cy="5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6C2297-9068-2DA8-6B5E-B7572AA206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1438" y="1283252"/>
                  <a:ext cx="48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F7C22B-6CA3-1916-447A-0A5FA746EC62}"/>
                    </a:ext>
                  </a:extLst>
                </p14:cNvPr>
                <p14:cNvContentPartPr/>
                <p14:nvPr/>
              </p14:nvContentPartPr>
              <p14:xfrm>
                <a:off x="7296558" y="1310972"/>
                <a:ext cx="60480" cy="5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F7C22B-6CA3-1916-447A-0A5FA746EC6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87918" y="1301972"/>
                  <a:ext cx="78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040EF5-6332-BBA7-1C31-AC6F81CBF4AB}"/>
                    </a:ext>
                  </a:extLst>
                </p14:cNvPr>
                <p14:cNvContentPartPr/>
                <p14:nvPr/>
              </p14:nvContentPartPr>
              <p14:xfrm>
                <a:off x="7373238" y="1291172"/>
                <a:ext cx="269280" cy="78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040EF5-6332-BBA7-1C31-AC6F81CBF4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64598" y="1282172"/>
                  <a:ext cx="286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9E7134-233A-D996-CFCD-05F723F0E4BB}"/>
                    </a:ext>
                  </a:extLst>
                </p14:cNvPr>
                <p14:cNvContentPartPr/>
                <p14:nvPr/>
              </p14:nvContentPartPr>
              <p14:xfrm>
                <a:off x="7564758" y="1263452"/>
                <a:ext cx="83520" cy="4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9E7134-233A-D996-CFCD-05F723F0E4B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55758" y="1254452"/>
                  <a:ext cx="1011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1E16C2-4D58-4A64-D444-64B24A0DC055}"/>
              </a:ext>
            </a:extLst>
          </p:cNvPr>
          <p:cNvGrpSpPr/>
          <p:nvPr/>
        </p:nvGrpSpPr>
        <p:grpSpPr>
          <a:xfrm>
            <a:off x="8011518" y="1269212"/>
            <a:ext cx="137520" cy="86400"/>
            <a:chOff x="8011518" y="1269212"/>
            <a:chExt cx="13752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41468F-A1B6-530D-F540-735AB7C164CD}"/>
                    </a:ext>
                  </a:extLst>
                </p14:cNvPr>
                <p14:cNvContentPartPr/>
                <p14:nvPr/>
              </p14:nvContentPartPr>
              <p14:xfrm>
                <a:off x="8011518" y="1270292"/>
                <a:ext cx="66600" cy="85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41468F-A1B6-530D-F540-735AB7C164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02518" y="1261652"/>
                  <a:ext cx="84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912761-06DC-3320-A0FF-BFB6A4980CE8}"/>
                    </a:ext>
                  </a:extLst>
                </p14:cNvPr>
                <p14:cNvContentPartPr/>
                <p14:nvPr/>
              </p14:nvContentPartPr>
              <p14:xfrm>
                <a:off x="8122398" y="1269212"/>
                <a:ext cx="26640" cy="7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912761-06DC-3320-A0FF-BFB6A4980C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3398" y="1260572"/>
                  <a:ext cx="442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3E1288-4D49-3D4F-58A0-9A113D8E91B2}"/>
              </a:ext>
            </a:extLst>
          </p:cNvPr>
          <p:cNvGrpSpPr/>
          <p:nvPr/>
        </p:nvGrpSpPr>
        <p:grpSpPr>
          <a:xfrm>
            <a:off x="6755478" y="1512572"/>
            <a:ext cx="738360" cy="96840"/>
            <a:chOff x="6755478" y="1512572"/>
            <a:chExt cx="73836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46268B-6505-5961-BEFB-623BEBC5E17B}"/>
                    </a:ext>
                  </a:extLst>
                </p14:cNvPr>
                <p14:cNvContentPartPr/>
                <p14:nvPr/>
              </p14:nvContentPartPr>
              <p14:xfrm>
                <a:off x="6755478" y="1516172"/>
                <a:ext cx="191160" cy="9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46268B-6505-5961-BEFB-623BEBC5E1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46478" y="1507172"/>
                  <a:ext cx="208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DE771E-0032-0299-8727-FE9F81F5C617}"/>
                    </a:ext>
                  </a:extLst>
                </p14:cNvPr>
                <p14:cNvContentPartPr/>
                <p14:nvPr/>
              </p14:nvContentPartPr>
              <p14:xfrm>
                <a:off x="6875358" y="1573052"/>
                <a:ext cx="59400" cy="1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DE771E-0032-0299-8727-FE9F81F5C61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66718" y="1564052"/>
                  <a:ext cx="77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796597-6185-9349-A61B-9EEB9418514C}"/>
                    </a:ext>
                  </a:extLst>
                </p14:cNvPr>
                <p14:cNvContentPartPr/>
                <p14:nvPr/>
              </p14:nvContentPartPr>
              <p14:xfrm>
                <a:off x="7001718" y="1535612"/>
                <a:ext cx="199440" cy="66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796597-6185-9349-A61B-9EEB941851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93078" y="1526972"/>
                  <a:ext cx="217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8682A3-AB80-CDA9-2E10-5B639E60BE05}"/>
                    </a:ext>
                  </a:extLst>
                </p14:cNvPr>
                <p14:cNvContentPartPr/>
                <p14:nvPr/>
              </p14:nvContentPartPr>
              <p14:xfrm>
                <a:off x="7238238" y="1512572"/>
                <a:ext cx="120960" cy="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8682A3-AB80-CDA9-2E10-5B639E60BE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29598" y="1503572"/>
                  <a:ext cx="138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F3AFC1-696F-45CF-A901-C1017A68AB4B}"/>
                    </a:ext>
                  </a:extLst>
                </p14:cNvPr>
                <p14:cNvContentPartPr/>
                <p14:nvPr/>
              </p14:nvContentPartPr>
              <p14:xfrm>
                <a:off x="7379358" y="1518692"/>
                <a:ext cx="114480" cy="77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F3AFC1-696F-45CF-A901-C1017A68AB4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70358" y="1510052"/>
                  <a:ext cx="13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131B69-9E2F-4F45-0D73-1D29477D9ACF}"/>
                    </a:ext>
                  </a:extLst>
                </p14:cNvPr>
                <p14:cNvContentPartPr/>
                <p14:nvPr/>
              </p14:nvContentPartPr>
              <p14:xfrm>
                <a:off x="7075518" y="1547132"/>
                <a:ext cx="38520" cy="52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131B69-9E2F-4F45-0D73-1D29477D9AC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66518" y="1538492"/>
                  <a:ext cx="5616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77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219160B-A74A-2442-3E32-AAB5E5C05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56"/>
            <a:ext cx="6050804" cy="359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F1EA9-BD4C-BC77-E0A7-B3E2D5A8F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29" y="2686639"/>
            <a:ext cx="5480263" cy="654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B415A-53D7-DFB3-C55A-E893E1B6F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6" y="3923448"/>
            <a:ext cx="5622349" cy="6349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1E38CB-F37F-33D4-AEA1-3F84552F6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3" y="3450270"/>
            <a:ext cx="5547841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4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E2099463-5343-2415-586B-EC53D923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3632" cy="4130398"/>
          </a:xfrm>
          <a:prstGeom prst="rect">
            <a:avLst/>
          </a:prstGeom>
        </p:spPr>
      </p:pic>
      <p:pic>
        <p:nvPicPr>
          <p:cNvPr id="5" name="Picture 4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EE4FB07B-CA3D-D6DD-E790-0ACC45EE2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7"/>
          <a:stretch/>
        </p:blipFill>
        <p:spPr>
          <a:xfrm>
            <a:off x="6331712" y="3695307"/>
            <a:ext cx="5860288" cy="30542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1AAFD8-EB97-5260-3F18-5A1739641AAA}"/>
              </a:ext>
            </a:extLst>
          </p:cNvPr>
          <p:cNvGrpSpPr/>
          <p:nvPr/>
        </p:nvGrpSpPr>
        <p:grpSpPr>
          <a:xfrm>
            <a:off x="6085077" y="4289545"/>
            <a:ext cx="469800" cy="328320"/>
            <a:chOff x="7112598" y="3384572"/>
            <a:chExt cx="4698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1B370B-8096-E468-49F7-E12100F738F3}"/>
                    </a:ext>
                  </a:extLst>
                </p14:cNvPr>
                <p14:cNvContentPartPr/>
                <p14:nvPr/>
              </p14:nvContentPartPr>
              <p14:xfrm>
                <a:off x="7172358" y="3489332"/>
                <a:ext cx="156240" cy="10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1B370B-8096-E468-49F7-E12100F738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63718" y="3480332"/>
                  <a:ext cx="17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9E72C3-ABE2-AE34-56F5-FE07455D12AE}"/>
                    </a:ext>
                  </a:extLst>
                </p14:cNvPr>
                <p14:cNvContentPartPr/>
                <p14:nvPr/>
              </p14:nvContentPartPr>
              <p14:xfrm>
                <a:off x="7353798" y="3490412"/>
                <a:ext cx="68040" cy="8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9E72C3-ABE2-AE34-56F5-FE07455D12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4798" y="3481772"/>
                  <a:ext cx="85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A08345-C7F5-8504-D8EF-E188FF7FB27B}"/>
                    </a:ext>
                  </a:extLst>
                </p14:cNvPr>
                <p14:cNvContentPartPr/>
                <p14:nvPr/>
              </p14:nvContentPartPr>
              <p14:xfrm>
                <a:off x="7112598" y="3384572"/>
                <a:ext cx="469800" cy="32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A08345-C7F5-8504-D8EF-E188FF7FB2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3598" y="3375572"/>
                  <a:ext cx="48744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88BB2F-CB85-D531-2C9C-29BC0C69B412}"/>
              </a:ext>
            </a:extLst>
          </p:cNvPr>
          <p:cNvGrpSpPr/>
          <p:nvPr/>
        </p:nvGrpSpPr>
        <p:grpSpPr>
          <a:xfrm>
            <a:off x="402558" y="4819892"/>
            <a:ext cx="505800" cy="198360"/>
            <a:chOff x="402558" y="4819892"/>
            <a:chExt cx="50580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08A541-3F15-5DDE-8C9A-B9EF3B48221F}"/>
                    </a:ext>
                  </a:extLst>
                </p14:cNvPr>
                <p14:cNvContentPartPr/>
                <p14:nvPr/>
              </p14:nvContentPartPr>
              <p14:xfrm>
                <a:off x="402558" y="4873532"/>
                <a:ext cx="218520" cy="9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08A541-3F15-5DDE-8C9A-B9EF3B4822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918" y="4864532"/>
                  <a:ext cx="236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61234A-9CC1-99E4-5E5E-6AB0ADE88341}"/>
                    </a:ext>
                  </a:extLst>
                </p14:cNvPr>
                <p14:cNvContentPartPr/>
                <p14:nvPr/>
              </p14:nvContentPartPr>
              <p14:xfrm>
                <a:off x="685878" y="4853012"/>
                <a:ext cx="17280" cy="73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61234A-9CC1-99E4-5E5E-6AB0ADE883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6878" y="4844372"/>
                  <a:ext cx="34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A2FF7E4-A3CB-552C-3B17-B64088AA6B0B}"/>
                    </a:ext>
                  </a:extLst>
                </p14:cNvPr>
                <p14:cNvContentPartPr/>
                <p14:nvPr/>
              </p14:nvContentPartPr>
              <p14:xfrm>
                <a:off x="640878" y="4819892"/>
                <a:ext cx="168120" cy="8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A2FF7E4-A3CB-552C-3B17-B64088AA6B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878" y="4810892"/>
                  <a:ext cx="185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C17484-2F83-E977-7410-E6723689B655}"/>
                    </a:ext>
                  </a:extLst>
                </p14:cNvPr>
                <p14:cNvContentPartPr/>
                <p14:nvPr/>
              </p14:nvContentPartPr>
              <p14:xfrm>
                <a:off x="781278" y="4896212"/>
                <a:ext cx="62280" cy="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C17484-2F83-E977-7410-E6723689B6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2278" y="4887572"/>
                  <a:ext cx="79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235EAC1-42E7-FF49-60DC-9A5BE2CF0AA0}"/>
                    </a:ext>
                  </a:extLst>
                </p14:cNvPr>
                <p14:cNvContentPartPr/>
                <p14:nvPr/>
              </p14:nvContentPartPr>
              <p14:xfrm>
                <a:off x="493278" y="4985132"/>
                <a:ext cx="415080" cy="3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235EAC1-42E7-FF49-60DC-9A5BE2CF0A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4638" y="4976492"/>
                  <a:ext cx="4327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265800A-C5CB-5839-DE54-0562898445FD}"/>
              </a:ext>
            </a:extLst>
          </p:cNvPr>
          <p:cNvGrpSpPr/>
          <p:nvPr/>
        </p:nvGrpSpPr>
        <p:grpSpPr>
          <a:xfrm>
            <a:off x="200238" y="5122292"/>
            <a:ext cx="1299960" cy="220680"/>
            <a:chOff x="200238" y="5122292"/>
            <a:chExt cx="12999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188D74-7BB6-843B-1A2C-F31EE60DBC41}"/>
                    </a:ext>
                  </a:extLst>
                </p14:cNvPr>
                <p14:cNvContentPartPr/>
                <p14:nvPr/>
              </p14:nvContentPartPr>
              <p14:xfrm>
                <a:off x="250998" y="5256932"/>
                <a:ext cx="90360" cy="8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188D74-7BB6-843B-1A2C-F31EE60DBC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2358" y="5247932"/>
                  <a:ext cx="10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D05F23-B8CF-1980-E59C-71986648A3ED}"/>
                    </a:ext>
                  </a:extLst>
                </p14:cNvPr>
                <p14:cNvContentPartPr/>
                <p14:nvPr/>
              </p14:nvContentPartPr>
              <p14:xfrm>
                <a:off x="263958" y="5225252"/>
                <a:ext cx="9504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D05F23-B8CF-1980-E59C-71986648A3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958" y="5216252"/>
                  <a:ext cx="112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4E7635-6767-4098-6E12-72CA27B03B30}"/>
                    </a:ext>
                  </a:extLst>
                </p14:cNvPr>
                <p14:cNvContentPartPr/>
                <p14:nvPr/>
              </p14:nvContentPartPr>
              <p14:xfrm>
                <a:off x="200238" y="5122292"/>
                <a:ext cx="47880" cy="4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4E7635-6767-4098-6E12-72CA27B03B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1238" y="5113292"/>
                  <a:ext cx="65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903A8A3-0F14-9398-023A-E2E4C77C8F8C}"/>
                    </a:ext>
                  </a:extLst>
                </p14:cNvPr>
                <p14:cNvContentPartPr/>
                <p14:nvPr/>
              </p14:nvContentPartPr>
              <p14:xfrm>
                <a:off x="235878" y="5139212"/>
                <a:ext cx="47160" cy="3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903A8A3-0F14-9398-023A-E2E4C77C8F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878" y="5130212"/>
                  <a:ext cx="64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B93A925-A3D7-B87C-9DAF-677245814B94}"/>
                    </a:ext>
                  </a:extLst>
                </p14:cNvPr>
                <p14:cNvContentPartPr/>
                <p14:nvPr/>
              </p14:nvContentPartPr>
              <p14:xfrm>
                <a:off x="412638" y="5258732"/>
                <a:ext cx="180360" cy="8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B93A925-A3D7-B87C-9DAF-677245814B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998" y="5249732"/>
                  <a:ext cx="198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0EEF65-FA65-82F0-6785-95058E9B447E}"/>
                    </a:ext>
                  </a:extLst>
                </p14:cNvPr>
                <p14:cNvContentPartPr/>
                <p14:nvPr/>
              </p14:nvContentPartPr>
              <p14:xfrm>
                <a:off x="497958" y="5223452"/>
                <a:ext cx="108000" cy="5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0EEF65-FA65-82F0-6785-95058E9B44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9318" y="5214452"/>
                  <a:ext cx="125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B6E7F9-9C8D-5120-A590-4213EF04FC45}"/>
                    </a:ext>
                  </a:extLst>
                </p14:cNvPr>
                <p14:cNvContentPartPr/>
                <p14:nvPr/>
              </p14:nvContentPartPr>
              <p14:xfrm>
                <a:off x="627918" y="5235692"/>
                <a:ext cx="124560" cy="9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B6E7F9-9C8D-5120-A590-4213EF04FC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8918" y="5226692"/>
                  <a:ext cx="142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A0405F-E451-4EAE-0493-07D2F80BE9BB}"/>
                    </a:ext>
                  </a:extLst>
                </p14:cNvPr>
                <p14:cNvContentPartPr/>
                <p14:nvPr/>
              </p14:nvContentPartPr>
              <p14:xfrm>
                <a:off x="768678" y="5237492"/>
                <a:ext cx="76680" cy="82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A0405F-E451-4EAE-0493-07D2F80BE9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9678" y="5228492"/>
                  <a:ext cx="9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153BAE-0F50-4043-E15A-5511549A8F39}"/>
                    </a:ext>
                  </a:extLst>
                </p14:cNvPr>
                <p14:cNvContentPartPr/>
                <p14:nvPr/>
              </p14:nvContentPartPr>
              <p14:xfrm>
                <a:off x="868038" y="5216612"/>
                <a:ext cx="113040" cy="11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153BAE-0F50-4043-E15A-5511549A8F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9398" y="5207612"/>
                  <a:ext cx="130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F0E340-18C3-4B9C-6D58-C004AAC61FAD}"/>
                    </a:ext>
                  </a:extLst>
                </p14:cNvPr>
                <p14:cNvContentPartPr/>
                <p14:nvPr/>
              </p14:nvContentPartPr>
              <p14:xfrm>
                <a:off x="902238" y="5225612"/>
                <a:ext cx="140760" cy="8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F0E340-18C3-4B9C-6D58-C004AAC61F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3598" y="5216972"/>
                  <a:ext cx="158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1B31B9-5F97-B4AF-5CBF-65C68E874078}"/>
                    </a:ext>
                  </a:extLst>
                </p14:cNvPr>
                <p14:cNvContentPartPr/>
                <p14:nvPr/>
              </p14:nvContentPartPr>
              <p14:xfrm>
                <a:off x="1078998" y="5254052"/>
                <a:ext cx="86400" cy="6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1B31B9-5F97-B4AF-5CBF-65C68E8740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0358" y="5245412"/>
                  <a:ext cx="104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A549FB-E8E7-2655-7412-6E0EEDE225B9}"/>
                    </a:ext>
                  </a:extLst>
                </p14:cNvPr>
                <p14:cNvContentPartPr/>
                <p14:nvPr/>
              </p14:nvContentPartPr>
              <p14:xfrm>
                <a:off x="1173318" y="5226332"/>
                <a:ext cx="178560" cy="81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A549FB-E8E7-2655-7412-6E0EEDE225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4678" y="5217332"/>
                  <a:ext cx="196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561830-7E6C-7EEB-9792-F30F8EE179F1}"/>
                    </a:ext>
                  </a:extLst>
                </p14:cNvPr>
                <p14:cNvContentPartPr/>
                <p14:nvPr/>
              </p14:nvContentPartPr>
              <p14:xfrm>
                <a:off x="1293918" y="5191412"/>
                <a:ext cx="75960" cy="63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561830-7E6C-7EEB-9792-F30F8EE179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84918" y="5182412"/>
                  <a:ext cx="93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AAC8FF-EB89-012E-11FD-B16607BE1AF8}"/>
                    </a:ext>
                  </a:extLst>
                </p14:cNvPr>
                <p14:cNvContentPartPr/>
                <p14:nvPr/>
              </p14:nvContentPartPr>
              <p14:xfrm>
                <a:off x="1410198" y="5138132"/>
                <a:ext cx="50760" cy="45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AAC8FF-EB89-012E-11FD-B16607BE1A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1558" y="5129132"/>
                  <a:ext cx="68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9412EC-1D5E-B202-4A80-1FDBC88137E8}"/>
                    </a:ext>
                  </a:extLst>
                </p14:cNvPr>
                <p14:cNvContentPartPr/>
                <p14:nvPr/>
              </p14:nvContentPartPr>
              <p14:xfrm>
                <a:off x="1469238" y="5129852"/>
                <a:ext cx="30960" cy="4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9412EC-1D5E-B202-4A80-1FDBC88137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60598" y="5120852"/>
                  <a:ext cx="486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9E1DFC-0777-541D-2831-F6BD6EF09A16}"/>
              </a:ext>
            </a:extLst>
          </p:cNvPr>
          <p:cNvGrpSpPr/>
          <p:nvPr/>
        </p:nvGrpSpPr>
        <p:grpSpPr>
          <a:xfrm>
            <a:off x="442518" y="5438012"/>
            <a:ext cx="745200" cy="328320"/>
            <a:chOff x="442518" y="5438012"/>
            <a:chExt cx="7452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BB6257F-CB83-4B0B-89E6-4CA5EB2FA6E5}"/>
                    </a:ext>
                  </a:extLst>
                </p14:cNvPr>
                <p14:cNvContentPartPr/>
                <p14:nvPr/>
              </p14:nvContentPartPr>
              <p14:xfrm>
                <a:off x="442518" y="5508932"/>
                <a:ext cx="26640" cy="9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BB6257F-CB83-4B0B-89E6-4CA5EB2FA6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3518" y="5500292"/>
                  <a:ext cx="44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7526E5-5BB0-764B-284F-50F1CEE6D922}"/>
                    </a:ext>
                  </a:extLst>
                </p14:cNvPr>
                <p14:cNvContentPartPr/>
                <p14:nvPr/>
              </p14:nvContentPartPr>
              <p14:xfrm>
                <a:off x="871278" y="5486612"/>
                <a:ext cx="21960" cy="8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7526E5-5BB0-764B-284F-50F1CEE6D92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2638" y="5477972"/>
                  <a:ext cx="39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CCBFB7-4A16-6038-FE30-5099223B120B}"/>
                    </a:ext>
                  </a:extLst>
                </p14:cNvPr>
                <p14:cNvContentPartPr/>
                <p14:nvPr/>
              </p14:nvContentPartPr>
              <p14:xfrm>
                <a:off x="824478" y="5465732"/>
                <a:ext cx="128520" cy="1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CCBFB7-4A16-6038-FE30-5099223B12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5838" y="5456732"/>
                  <a:ext cx="146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79268E-6E23-2DB3-E12C-33355C968757}"/>
                    </a:ext>
                  </a:extLst>
                </p14:cNvPr>
                <p14:cNvContentPartPr/>
                <p14:nvPr/>
              </p14:nvContentPartPr>
              <p14:xfrm>
                <a:off x="962718" y="5462852"/>
                <a:ext cx="87120" cy="9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79268E-6E23-2DB3-E12C-33355C9687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3718" y="5453852"/>
                  <a:ext cx="104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01110A-24A0-5F97-E30A-EFC4FCC6C263}"/>
                    </a:ext>
                  </a:extLst>
                </p14:cNvPr>
                <p14:cNvContentPartPr/>
                <p14:nvPr/>
              </p14:nvContentPartPr>
              <p14:xfrm>
                <a:off x="960198" y="5519372"/>
                <a:ext cx="94680" cy="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01110A-24A0-5F97-E30A-EFC4FCC6C26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1558" y="5510732"/>
                  <a:ext cx="11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50FFE9-D16C-E034-B301-75E5937388E1}"/>
                    </a:ext>
                  </a:extLst>
                </p14:cNvPr>
                <p14:cNvContentPartPr/>
                <p14:nvPr/>
              </p14:nvContentPartPr>
              <p14:xfrm>
                <a:off x="1081518" y="5471492"/>
                <a:ext cx="71640" cy="76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50FFE9-D16C-E034-B301-75E5937388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2518" y="5462852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670FE1-11AE-E8D5-B5BF-22AB4CC89D54}"/>
                    </a:ext>
                  </a:extLst>
                </p14:cNvPr>
                <p14:cNvContentPartPr/>
                <p14:nvPr/>
              </p14:nvContentPartPr>
              <p14:xfrm>
                <a:off x="1099518" y="5438012"/>
                <a:ext cx="88200" cy="11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670FE1-11AE-E8D5-B5BF-22AB4CC89D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0518" y="5429372"/>
                  <a:ext cx="105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2B71DB-8720-7330-BF63-9FA493246163}"/>
                    </a:ext>
                  </a:extLst>
                </p14:cNvPr>
                <p14:cNvContentPartPr/>
                <p14:nvPr/>
              </p14:nvContentPartPr>
              <p14:xfrm>
                <a:off x="1079718" y="5496692"/>
                <a:ext cx="75960" cy="22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2B71DB-8720-7330-BF63-9FA4932461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0718" y="5487692"/>
                  <a:ext cx="9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AA815F-F288-08A4-89E4-7EFBCE3EDA1A}"/>
                    </a:ext>
                  </a:extLst>
                </p14:cNvPr>
                <p14:cNvContentPartPr/>
                <p14:nvPr/>
              </p14:nvContentPartPr>
              <p14:xfrm>
                <a:off x="566718" y="5695052"/>
                <a:ext cx="110520" cy="71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AA815F-F288-08A4-89E4-7EFBCE3EDA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8078" y="5686412"/>
                  <a:ext cx="128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7F323B0-1416-0D99-F1D5-4CB2DF86CD1C}"/>
                    </a:ext>
                  </a:extLst>
                </p14:cNvPr>
                <p14:cNvContentPartPr/>
                <p14:nvPr/>
              </p14:nvContentPartPr>
              <p14:xfrm>
                <a:off x="700998" y="5683172"/>
                <a:ext cx="108000" cy="7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7F323B0-1416-0D99-F1D5-4CB2DF86CD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358" y="5674532"/>
                  <a:ext cx="125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E7862E-DBA2-89CF-FD9B-F626EA65D725}"/>
                    </a:ext>
                  </a:extLst>
                </p14:cNvPr>
                <p14:cNvContentPartPr/>
                <p14:nvPr/>
              </p14:nvContentPartPr>
              <p14:xfrm>
                <a:off x="717918" y="5647532"/>
                <a:ext cx="98640" cy="5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E7862E-DBA2-89CF-FD9B-F626EA65D7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278" y="5638892"/>
                  <a:ext cx="116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ACB94C-30CB-B9FE-50FA-F17C9E8A5511}"/>
                    </a:ext>
                  </a:extLst>
                </p14:cNvPr>
                <p14:cNvContentPartPr/>
                <p14:nvPr/>
              </p14:nvContentPartPr>
              <p14:xfrm>
                <a:off x="866598" y="5669852"/>
                <a:ext cx="109440" cy="7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ACB94C-30CB-B9FE-50FA-F17C9E8A55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7958" y="5661212"/>
                  <a:ext cx="127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04FC473-91D7-C070-8B42-CA5CEBFB0D82}"/>
                    </a:ext>
                  </a:extLst>
                </p14:cNvPr>
                <p14:cNvContentPartPr/>
                <p14:nvPr/>
              </p14:nvContentPartPr>
              <p14:xfrm>
                <a:off x="487518" y="5543492"/>
                <a:ext cx="101160" cy="59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04FC473-91D7-C070-8B42-CA5CEBFB0D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518" y="5534852"/>
                  <a:ext cx="1188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74F6E6-5C0C-E109-D2AF-A5537432A3D1}"/>
              </a:ext>
            </a:extLst>
          </p:cNvPr>
          <p:cNvGrpSpPr/>
          <p:nvPr/>
        </p:nvGrpSpPr>
        <p:grpSpPr>
          <a:xfrm>
            <a:off x="245958" y="5873612"/>
            <a:ext cx="949680" cy="193680"/>
            <a:chOff x="245958" y="5873612"/>
            <a:chExt cx="94968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D4DBD4-35AF-8880-28FA-E4F1BF5C6813}"/>
                    </a:ext>
                  </a:extLst>
                </p14:cNvPr>
                <p14:cNvContentPartPr/>
                <p14:nvPr/>
              </p14:nvContentPartPr>
              <p14:xfrm>
                <a:off x="245958" y="5899892"/>
                <a:ext cx="58320" cy="71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D4DBD4-35AF-8880-28FA-E4F1BF5C68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6958" y="5890892"/>
                  <a:ext cx="75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01EA23-DF90-FBDB-1923-FBF70262B8D4}"/>
                    </a:ext>
                  </a:extLst>
                </p14:cNvPr>
                <p14:cNvContentPartPr/>
                <p14:nvPr/>
              </p14:nvContentPartPr>
              <p14:xfrm>
                <a:off x="303198" y="5920772"/>
                <a:ext cx="51840" cy="4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01EA23-DF90-FBDB-1923-FBF70262B8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4198" y="5912132"/>
                  <a:ext cx="69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594F54-1848-BB95-AB04-924B6DAFD281}"/>
                    </a:ext>
                  </a:extLst>
                </p14:cNvPr>
                <p14:cNvContentPartPr/>
                <p14:nvPr/>
              </p14:nvContentPartPr>
              <p14:xfrm>
                <a:off x="423078" y="5968652"/>
                <a:ext cx="93960" cy="9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594F54-1848-BB95-AB04-924B6DAFD2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4078" y="5959652"/>
                  <a:ext cx="11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DC7CE8-5E0E-3B10-416C-D0AF5C809F82}"/>
                    </a:ext>
                  </a:extLst>
                </p14:cNvPr>
                <p14:cNvContentPartPr/>
                <p14:nvPr/>
              </p14:nvContentPartPr>
              <p14:xfrm>
                <a:off x="447198" y="6025172"/>
                <a:ext cx="52920" cy="2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DC7CE8-5E0E-3B10-416C-D0AF5C809F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198" y="6016172"/>
                  <a:ext cx="70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3117D5-34A2-3429-668D-D68AC4EFCDBA}"/>
                    </a:ext>
                  </a:extLst>
                </p14:cNvPr>
                <p14:cNvContentPartPr/>
                <p14:nvPr/>
              </p14:nvContentPartPr>
              <p14:xfrm>
                <a:off x="536118" y="5935532"/>
                <a:ext cx="157680" cy="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3117D5-34A2-3429-668D-D68AC4EFCD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118" y="5926532"/>
                  <a:ext cx="175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4DFE18-2E17-95BC-30E2-A1D9BFC83CE6}"/>
                    </a:ext>
                  </a:extLst>
                </p14:cNvPr>
                <p14:cNvContentPartPr/>
                <p14:nvPr/>
              </p14:nvContentPartPr>
              <p14:xfrm>
                <a:off x="580398" y="5961812"/>
                <a:ext cx="7920" cy="9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4DFE18-2E17-95BC-30E2-A1D9BFC83CE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1758" y="5953172"/>
                  <a:ext cx="25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F1FB3-9E1F-0002-7318-199FC6E12E65}"/>
                    </a:ext>
                  </a:extLst>
                </p14:cNvPr>
                <p14:cNvContentPartPr/>
                <p14:nvPr/>
              </p14:nvContentPartPr>
              <p14:xfrm>
                <a:off x="639078" y="5956052"/>
                <a:ext cx="12240" cy="9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F1FB3-9E1F-0002-7318-199FC6E12E6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0078" y="5947052"/>
                  <a:ext cx="29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5575A5-8E4B-FBE2-4F7A-18613F3BE7E6}"/>
                    </a:ext>
                  </a:extLst>
                </p14:cNvPr>
                <p14:cNvContentPartPr/>
                <p14:nvPr/>
              </p14:nvContentPartPr>
              <p14:xfrm>
                <a:off x="731958" y="5951372"/>
                <a:ext cx="4320" cy="7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5575A5-8E4B-FBE2-4F7A-18613F3BE7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3318" y="5942372"/>
                  <a:ext cx="21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FAB676-1A03-426B-0EEA-A7051F8DA9A2}"/>
                    </a:ext>
                  </a:extLst>
                </p14:cNvPr>
                <p14:cNvContentPartPr/>
                <p14:nvPr/>
              </p14:nvContentPartPr>
              <p14:xfrm>
                <a:off x="807198" y="5934452"/>
                <a:ext cx="110160" cy="84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FAB676-1A03-426B-0EEA-A7051F8DA9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8198" y="5925812"/>
                  <a:ext cx="127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5BCCB2-A2E7-C34F-EE48-E81F818D2928}"/>
                    </a:ext>
                  </a:extLst>
                </p14:cNvPr>
                <p14:cNvContentPartPr/>
                <p14:nvPr/>
              </p14:nvContentPartPr>
              <p14:xfrm>
                <a:off x="927078" y="5973332"/>
                <a:ext cx="87480" cy="57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5BCCB2-A2E7-C34F-EE48-E81F818D29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8078" y="5964332"/>
                  <a:ext cx="105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F034A1-FF8F-494C-0A59-E1C7D468D2B3}"/>
                    </a:ext>
                  </a:extLst>
                </p14:cNvPr>
                <p14:cNvContentPartPr/>
                <p14:nvPr/>
              </p14:nvContentPartPr>
              <p14:xfrm>
                <a:off x="1076118" y="5885132"/>
                <a:ext cx="39600" cy="41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F034A1-FF8F-494C-0A59-E1C7D468D2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7118" y="5876492"/>
                  <a:ext cx="57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F2303A-4B8A-309C-1FCD-B638CC7BDDF7}"/>
                    </a:ext>
                  </a:extLst>
                </p14:cNvPr>
                <p14:cNvContentPartPr/>
                <p14:nvPr/>
              </p14:nvContentPartPr>
              <p14:xfrm>
                <a:off x="1138038" y="5873612"/>
                <a:ext cx="57600" cy="3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F2303A-4B8A-309C-1FCD-B638CC7BDD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9398" y="5864612"/>
                  <a:ext cx="75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63A363-871B-AD3A-EBB0-B7F50A1184DA}"/>
              </a:ext>
            </a:extLst>
          </p:cNvPr>
          <p:cNvGrpSpPr/>
          <p:nvPr/>
        </p:nvGrpSpPr>
        <p:grpSpPr>
          <a:xfrm>
            <a:off x="7593918" y="202532"/>
            <a:ext cx="1076040" cy="228960"/>
            <a:chOff x="7593918" y="202532"/>
            <a:chExt cx="10760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809A3A-5C5E-F148-DC86-F55BA5B7976D}"/>
                    </a:ext>
                  </a:extLst>
                </p14:cNvPr>
                <p14:cNvContentPartPr/>
                <p14:nvPr/>
              </p14:nvContentPartPr>
              <p14:xfrm>
                <a:off x="7593918" y="331412"/>
                <a:ext cx="93960" cy="100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809A3A-5C5E-F148-DC86-F55BA5B797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85278" y="322412"/>
                  <a:ext cx="111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E2BBCD5-FD16-CCE2-1C9C-FCF8858F592B}"/>
                    </a:ext>
                  </a:extLst>
                </p14:cNvPr>
                <p14:cNvContentPartPr/>
                <p14:nvPr/>
              </p14:nvContentPartPr>
              <p14:xfrm>
                <a:off x="7708038" y="320612"/>
                <a:ext cx="20880" cy="94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E2BBCD5-FD16-CCE2-1C9C-FCF8858F59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99038" y="311972"/>
                  <a:ext cx="38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CC7E166-EA7C-1BCE-D92F-C11A7EF7E422}"/>
                    </a:ext>
                  </a:extLst>
                </p14:cNvPr>
                <p14:cNvContentPartPr/>
                <p14:nvPr/>
              </p14:nvContentPartPr>
              <p14:xfrm>
                <a:off x="7700838" y="308372"/>
                <a:ext cx="136800" cy="10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CC7E166-EA7C-1BCE-D92F-C11A7EF7E4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92198" y="299732"/>
                  <a:ext cx="154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E88597-318D-7B84-1127-9072D840BA47}"/>
                    </a:ext>
                  </a:extLst>
                </p14:cNvPr>
                <p14:cNvContentPartPr/>
                <p14:nvPr/>
              </p14:nvContentPartPr>
              <p14:xfrm>
                <a:off x="7854918" y="311252"/>
                <a:ext cx="102240" cy="9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E88597-318D-7B84-1127-9072D840BA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45918" y="302612"/>
                  <a:ext cx="119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5B1D98A-E8D8-451B-67C5-1E2A96E4C176}"/>
                    </a:ext>
                  </a:extLst>
                </p14:cNvPr>
                <p14:cNvContentPartPr/>
                <p14:nvPr/>
              </p14:nvContentPartPr>
              <p14:xfrm>
                <a:off x="7871838" y="375332"/>
                <a:ext cx="79200" cy="3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5B1D98A-E8D8-451B-67C5-1E2A96E4C1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3198" y="366332"/>
                  <a:ext cx="96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F00239-2023-693C-1B5D-E1BAF11270CE}"/>
                    </a:ext>
                  </a:extLst>
                </p14:cNvPr>
                <p14:cNvContentPartPr/>
                <p14:nvPr/>
              </p14:nvContentPartPr>
              <p14:xfrm>
                <a:off x="7983078" y="299372"/>
                <a:ext cx="137520" cy="110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F00239-2023-693C-1B5D-E1BAF11270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74078" y="290372"/>
                  <a:ext cx="155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2ECD0A1-5974-47FA-07CE-67E700C80F67}"/>
                    </a:ext>
                  </a:extLst>
                </p14:cNvPr>
                <p14:cNvContentPartPr/>
                <p14:nvPr/>
              </p14:nvContentPartPr>
              <p14:xfrm>
                <a:off x="8140398" y="310172"/>
                <a:ext cx="36000" cy="77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2ECD0A1-5974-47FA-07CE-67E700C80F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31758" y="301532"/>
                  <a:ext cx="53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1E3F65-0494-58AD-AA44-BDB7672F7941}"/>
                    </a:ext>
                  </a:extLst>
                </p14:cNvPr>
                <p14:cNvContentPartPr/>
                <p14:nvPr/>
              </p14:nvContentPartPr>
              <p14:xfrm>
                <a:off x="8186838" y="329252"/>
                <a:ext cx="157680" cy="81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1E3F65-0494-58AD-AA44-BDB7672F79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77838" y="320612"/>
                  <a:ext cx="175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187606-20AA-9328-CE8C-C80230551142}"/>
                    </a:ext>
                  </a:extLst>
                </p14:cNvPr>
                <p14:cNvContentPartPr/>
                <p14:nvPr/>
              </p14:nvContentPartPr>
              <p14:xfrm>
                <a:off x="8371518" y="310892"/>
                <a:ext cx="141480" cy="106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187606-20AA-9328-CE8C-C802305511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62518" y="301892"/>
                  <a:ext cx="159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F02FFB-86F8-5F69-72A8-255923C54A4C}"/>
                    </a:ext>
                  </a:extLst>
                </p14:cNvPr>
                <p14:cNvContentPartPr/>
                <p14:nvPr/>
              </p14:nvContentPartPr>
              <p14:xfrm>
                <a:off x="8593278" y="227732"/>
                <a:ext cx="33120" cy="54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F02FFB-86F8-5F69-72A8-255923C54A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84638" y="219092"/>
                  <a:ext cx="50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5B40C0-3FD5-586F-199D-B369E536A5A3}"/>
                    </a:ext>
                  </a:extLst>
                </p14:cNvPr>
                <p14:cNvContentPartPr/>
                <p14:nvPr/>
              </p14:nvContentPartPr>
              <p14:xfrm>
                <a:off x="8648358" y="202532"/>
                <a:ext cx="21600" cy="38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5B40C0-3FD5-586F-199D-B369E536A5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9358" y="193892"/>
                  <a:ext cx="392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EF3F99-800C-C0E0-1D9B-20747BFB20CA}"/>
              </a:ext>
            </a:extLst>
          </p:cNvPr>
          <p:cNvGrpSpPr/>
          <p:nvPr/>
        </p:nvGrpSpPr>
        <p:grpSpPr>
          <a:xfrm>
            <a:off x="5153838" y="262292"/>
            <a:ext cx="2104560" cy="210960"/>
            <a:chOff x="5153838" y="262292"/>
            <a:chExt cx="210456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01AD32-1FC5-868E-CF38-6845EB0C7663}"/>
                    </a:ext>
                  </a:extLst>
                </p14:cNvPr>
                <p14:cNvContentPartPr/>
                <p14:nvPr/>
              </p14:nvContentPartPr>
              <p14:xfrm>
                <a:off x="5153838" y="405212"/>
                <a:ext cx="1180080" cy="1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01AD32-1FC5-868E-CF38-6845EB0C76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5198" y="396572"/>
                  <a:ext cx="119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142D71F-4875-AD45-5ED8-B125680A4FBE}"/>
                    </a:ext>
                  </a:extLst>
                </p14:cNvPr>
                <p14:cNvContentPartPr/>
                <p14:nvPr/>
              </p14:nvContentPartPr>
              <p14:xfrm>
                <a:off x="6220158" y="363452"/>
                <a:ext cx="118080" cy="10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142D71F-4875-AD45-5ED8-B125680A4F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11518" y="354812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6E8944B-9959-237D-4ADF-8C14C40D0718}"/>
                    </a:ext>
                  </a:extLst>
                </p14:cNvPr>
                <p14:cNvContentPartPr/>
                <p14:nvPr/>
              </p14:nvContentPartPr>
              <p14:xfrm>
                <a:off x="6519678" y="262292"/>
                <a:ext cx="61200" cy="96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6E8944B-9959-237D-4ADF-8C14C40D07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10678" y="253292"/>
                  <a:ext cx="78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020C5B6-7369-94C8-68A8-614C8A7F64C9}"/>
                    </a:ext>
                  </a:extLst>
                </p14:cNvPr>
                <p14:cNvContentPartPr/>
                <p14:nvPr/>
              </p14:nvContentPartPr>
              <p14:xfrm>
                <a:off x="6587358" y="294332"/>
                <a:ext cx="37080" cy="6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020C5B6-7369-94C8-68A8-614C8A7F64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78718" y="285692"/>
                  <a:ext cx="54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7B3239-D05D-314E-7D92-48AA13933CD9}"/>
                    </a:ext>
                  </a:extLst>
                </p14:cNvPr>
                <p14:cNvContentPartPr/>
                <p14:nvPr/>
              </p14:nvContentPartPr>
              <p14:xfrm>
                <a:off x="6748278" y="358772"/>
                <a:ext cx="17280" cy="81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7B3239-D05D-314E-7D92-48AA13933C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739638" y="350132"/>
                  <a:ext cx="34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E87976-EBB9-FA59-1E23-33490EA96419}"/>
                    </a:ext>
                  </a:extLst>
                </p14:cNvPr>
                <p14:cNvContentPartPr/>
                <p14:nvPr/>
              </p14:nvContentPartPr>
              <p14:xfrm>
                <a:off x="6687438" y="331772"/>
                <a:ext cx="128520" cy="15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E87976-EBB9-FA59-1E23-33490EA964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78798" y="323132"/>
                  <a:ext cx="146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A0E408-B9EC-850B-0333-76569AA2D09C}"/>
                    </a:ext>
                  </a:extLst>
                </p14:cNvPr>
                <p14:cNvContentPartPr/>
                <p14:nvPr/>
              </p14:nvContentPartPr>
              <p14:xfrm>
                <a:off x="6955998" y="358772"/>
                <a:ext cx="163440" cy="8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A0E408-B9EC-850B-0333-76569AA2D0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47358" y="349772"/>
                  <a:ext cx="181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7AD188-B782-AA84-DECA-1F1152006110}"/>
                    </a:ext>
                  </a:extLst>
                </p14:cNvPr>
                <p14:cNvContentPartPr/>
                <p14:nvPr/>
              </p14:nvContentPartPr>
              <p14:xfrm>
                <a:off x="7136358" y="381092"/>
                <a:ext cx="83880" cy="62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7AD188-B782-AA84-DECA-1F11520061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27358" y="372092"/>
                  <a:ext cx="101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0AC591C-93DF-ABE6-90CF-C836A052AECE}"/>
                    </a:ext>
                  </a:extLst>
                </p14:cNvPr>
                <p14:cNvContentPartPr/>
                <p14:nvPr/>
              </p14:nvContentPartPr>
              <p14:xfrm>
                <a:off x="7167318" y="334652"/>
                <a:ext cx="91080" cy="1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0AC591C-93DF-ABE6-90CF-C836A052AE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58678" y="326012"/>
                  <a:ext cx="108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70D7B42-F753-F343-AB7D-4E4816EB7236}"/>
                    </a:ext>
                  </a:extLst>
                </p14:cNvPr>
                <p14:cNvContentPartPr/>
                <p14:nvPr/>
              </p14:nvContentPartPr>
              <p14:xfrm>
                <a:off x="7179198" y="398012"/>
                <a:ext cx="64800" cy="1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70D7B42-F753-F343-AB7D-4E4816EB72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70198" y="389372"/>
                  <a:ext cx="82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4DEC02-2937-D935-000A-47347FBEB324}"/>
                    </a:ext>
                  </a:extLst>
                </p14:cNvPr>
                <p14:cNvContentPartPr/>
                <p14:nvPr/>
              </p14:nvContentPartPr>
              <p14:xfrm>
                <a:off x="6865998" y="383252"/>
                <a:ext cx="6120" cy="61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4DEC02-2937-D935-000A-47347FBEB32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57358" y="374612"/>
                  <a:ext cx="2376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68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5662F40E-EDB5-B0F1-14B1-FC819A42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68" y="2481380"/>
            <a:ext cx="6306532" cy="4376620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50C2EDF-FCA8-E608-4E81-5B86C81CD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0322" cy="41456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92C60E-C15D-65B3-D73C-3FB9BA60D285}"/>
              </a:ext>
            </a:extLst>
          </p:cNvPr>
          <p:cNvGrpSpPr/>
          <p:nvPr/>
        </p:nvGrpSpPr>
        <p:grpSpPr>
          <a:xfrm>
            <a:off x="9538492" y="378692"/>
            <a:ext cx="221040" cy="116280"/>
            <a:chOff x="9538492" y="378692"/>
            <a:chExt cx="22104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B2313E-0214-01D4-2054-0EA742D87650}"/>
                    </a:ext>
                  </a:extLst>
                </p14:cNvPr>
                <p14:cNvContentPartPr/>
                <p14:nvPr/>
              </p14:nvContentPartPr>
              <p14:xfrm>
                <a:off x="9538492" y="378692"/>
                <a:ext cx="32400" cy="11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8B2313E-0214-01D4-2054-0EA742D876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29852" y="370052"/>
                  <a:ext cx="50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624DC-B5DC-15E0-0114-0093D41E7B92}"/>
                    </a:ext>
                  </a:extLst>
                </p14:cNvPr>
                <p14:cNvContentPartPr/>
                <p14:nvPr/>
              </p14:nvContentPartPr>
              <p14:xfrm>
                <a:off x="9628492" y="382652"/>
                <a:ext cx="131040" cy="11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624DC-B5DC-15E0-0114-0093D41E7B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19852" y="374012"/>
                  <a:ext cx="148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2103E-2329-368C-886B-1863D5CF667D}"/>
              </a:ext>
            </a:extLst>
          </p:cNvPr>
          <p:cNvGrpSpPr/>
          <p:nvPr/>
        </p:nvGrpSpPr>
        <p:grpSpPr>
          <a:xfrm>
            <a:off x="10055812" y="343412"/>
            <a:ext cx="290880" cy="163800"/>
            <a:chOff x="10055812" y="343412"/>
            <a:chExt cx="2908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571D09-6E8D-0CEB-DC6E-99AEF6BBA130}"/>
                    </a:ext>
                  </a:extLst>
                </p14:cNvPr>
                <p14:cNvContentPartPr/>
                <p14:nvPr/>
              </p14:nvContentPartPr>
              <p14:xfrm>
                <a:off x="10061212" y="415412"/>
                <a:ext cx="34200" cy="9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571D09-6E8D-0CEB-DC6E-99AEF6BBA1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52212" y="406772"/>
                  <a:ext cx="51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A67034-0107-DFF4-7477-4ADCDB011DAB}"/>
                    </a:ext>
                  </a:extLst>
                </p14:cNvPr>
                <p14:cNvContentPartPr/>
                <p14:nvPr/>
              </p14:nvContentPartPr>
              <p14:xfrm>
                <a:off x="10055812" y="343412"/>
                <a:ext cx="113400" cy="9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A67034-0107-DFF4-7477-4ADCDB011D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47172" y="334412"/>
                  <a:ext cx="131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E4CB2F-41FB-0955-1E16-3D81B924FCB0}"/>
                    </a:ext>
                  </a:extLst>
                </p14:cNvPr>
                <p14:cNvContentPartPr/>
                <p14:nvPr/>
              </p14:nvContentPartPr>
              <p14:xfrm>
                <a:off x="10169212" y="355652"/>
                <a:ext cx="177480" cy="132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E4CB2F-41FB-0955-1E16-3D81B924FC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60212" y="347012"/>
                  <a:ext cx="195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FD6F99-DD3B-2170-4715-7BDA80F36853}"/>
              </a:ext>
            </a:extLst>
          </p:cNvPr>
          <p:cNvGrpSpPr/>
          <p:nvPr/>
        </p:nvGrpSpPr>
        <p:grpSpPr>
          <a:xfrm>
            <a:off x="10609492" y="282212"/>
            <a:ext cx="1488240" cy="196560"/>
            <a:chOff x="10609492" y="282212"/>
            <a:chExt cx="148824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A6A6D29-5466-095C-20B2-47009672CB98}"/>
                    </a:ext>
                  </a:extLst>
                </p14:cNvPr>
                <p14:cNvContentPartPr/>
                <p14:nvPr/>
              </p14:nvContentPartPr>
              <p14:xfrm>
                <a:off x="10609492" y="351332"/>
                <a:ext cx="32040" cy="127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A6A6D29-5466-095C-20B2-47009672CB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00492" y="342332"/>
                  <a:ext cx="49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1F1CF4-5DEF-2590-9C53-3BF00051AB76}"/>
                    </a:ext>
                  </a:extLst>
                </p14:cNvPr>
                <p14:cNvContentPartPr/>
                <p14:nvPr/>
              </p14:nvContentPartPr>
              <p14:xfrm>
                <a:off x="10624612" y="319652"/>
                <a:ext cx="74160" cy="6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1F1CF4-5DEF-2590-9C53-3BF00051AB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15612" y="311012"/>
                  <a:ext cx="91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338B9F-37BF-1DE8-A0C9-ADDC8262D1F8}"/>
                    </a:ext>
                  </a:extLst>
                </p14:cNvPr>
                <p14:cNvContentPartPr/>
                <p14:nvPr/>
              </p14:nvContentPartPr>
              <p14:xfrm>
                <a:off x="10753852" y="354572"/>
                <a:ext cx="1332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338B9F-37BF-1DE8-A0C9-ADDC8262D1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5212" y="345932"/>
                  <a:ext cx="30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1649C8-0C2F-B1E3-AFE2-45801E018465}"/>
                    </a:ext>
                  </a:extLst>
                </p14:cNvPr>
                <p14:cNvContentPartPr/>
                <p14:nvPr/>
              </p14:nvContentPartPr>
              <p14:xfrm>
                <a:off x="10805332" y="282212"/>
                <a:ext cx="152640" cy="16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1649C8-0C2F-B1E3-AFE2-45801E0184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96692" y="273212"/>
                  <a:ext cx="170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14BC36-C9EF-AE07-9E8B-C02B300F737E}"/>
                    </a:ext>
                  </a:extLst>
                </p14:cNvPr>
                <p14:cNvContentPartPr/>
                <p14:nvPr/>
              </p14:nvContentPartPr>
              <p14:xfrm>
                <a:off x="11110972" y="353132"/>
                <a:ext cx="241560" cy="95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14BC36-C9EF-AE07-9E8B-C02B300F73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01972" y="344492"/>
                  <a:ext cx="25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E2844D-2F1A-550E-4FD1-E2B501025E88}"/>
                    </a:ext>
                  </a:extLst>
                </p14:cNvPr>
                <p14:cNvContentPartPr/>
                <p14:nvPr/>
              </p14:nvContentPartPr>
              <p14:xfrm>
                <a:off x="11367292" y="362132"/>
                <a:ext cx="151920" cy="83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E2844D-2F1A-550E-4FD1-E2B501025E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58292" y="353132"/>
                  <a:ext cx="169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5C4E46-9C66-C5E4-5B2E-D19C5EDEBAE6}"/>
                    </a:ext>
                  </a:extLst>
                </p14:cNvPr>
                <p14:cNvContentPartPr/>
                <p14:nvPr/>
              </p14:nvContentPartPr>
              <p14:xfrm>
                <a:off x="11530012" y="365732"/>
                <a:ext cx="32040" cy="8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5C4E46-9C66-C5E4-5B2E-D19C5EDEBA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521012" y="357092"/>
                  <a:ext cx="49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98C8AF-2B2A-0376-ED5E-63D1F0E50343}"/>
                    </a:ext>
                  </a:extLst>
                </p14:cNvPr>
                <p14:cNvContentPartPr/>
                <p14:nvPr/>
              </p14:nvContentPartPr>
              <p14:xfrm>
                <a:off x="11542252" y="312812"/>
                <a:ext cx="78120" cy="54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98C8AF-2B2A-0376-ED5E-63D1F0E503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33612" y="304172"/>
                  <a:ext cx="95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A35443-2F65-3AF5-BFCE-9538BC7930F2}"/>
                    </a:ext>
                  </a:extLst>
                </p14:cNvPr>
                <p14:cNvContentPartPr/>
                <p14:nvPr/>
              </p14:nvContentPartPr>
              <p14:xfrm>
                <a:off x="11658892" y="336932"/>
                <a:ext cx="230040" cy="11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A35443-2F65-3AF5-BFCE-9538BC7930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49892" y="327932"/>
                  <a:ext cx="247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72F8BCC-1060-93AD-1482-613DC1F05217}"/>
                    </a:ext>
                  </a:extLst>
                </p14:cNvPr>
                <p14:cNvContentPartPr/>
                <p14:nvPr/>
              </p14:nvContentPartPr>
              <p14:xfrm>
                <a:off x="11791372" y="380492"/>
                <a:ext cx="11196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72F8BCC-1060-93AD-1482-613DC1F052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82732" y="371492"/>
                  <a:ext cx="129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5F09EC-D887-8BE2-0F1D-5297CE15322D}"/>
                    </a:ext>
                  </a:extLst>
                </p14:cNvPr>
                <p14:cNvContentPartPr/>
                <p14:nvPr/>
              </p14:nvContentPartPr>
              <p14:xfrm>
                <a:off x="11756452" y="320372"/>
                <a:ext cx="140760" cy="1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5F09EC-D887-8BE2-0F1D-5297CE1532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47812" y="311372"/>
                  <a:ext cx="158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D3D3C5-A1A7-FFDA-E66D-D9FB3295B52C}"/>
                    </a:ext>
                  </a:extLst>
                </p14:cNvPr>
                <p14:cNvContentPartPr/>
                <p14:nvPr/>
              </p14:nvContentPartPr>
              <p14:xfrm>
                <a:off x="11954092" y="349892"/>
                <a:ext cx="105840" cy="91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D3D3C5-A1A7-FFDA-E66D-D9FB3295B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945092" y="341252"/>
                  <a:ext cx="123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FB1AEB-3A78-86C1-B5EA-9A002792B6CD}"/>
                    </a:ext>
                  </a:extLst>
                </p14:cNvPr>
                <p14:cNvContentPartPr/>
                <p14:nvPr/>
              </p14:nvContentPartPr>
              <p14:xfrm>
                <a:off x="11937172" y="362852"/>
                <a:ext cx="160560" cy="9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FB1AEB-3A78-86C1-B5EA-9A002792B6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928172" y="354212"/>
                  <a:ext cx="1782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B2B884-4BA5-12C6-E85A-2713F31AC077}"/>
              </a:ext>
            </a:extLst>
          </p:cNvPr>
          <p:cNvGrpSpPr/>
          <p:nvPr/>
        </p:nvGrpSpPr>
        <p:grpSpPr>
          <a:xfrm>
            <a:off x="9696118" y="937789"/>
            <a:ext cx="504720" cy="114840"/>
            <a:chOff x="9696118" y="937789"/>
            <a:chExt cx="50472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5A4349-60EA-D1C9-E8CB-1D527EDA7350}"/>
                    </a:ext>
                  </a:extLst>
                </p14:cNvPr>
                <p14:cNvContentPartPr/>
                <p14:nvPr/>
              </p14:nvContentPartPr>
              <p14:xfrm>
                <a:off x="9696118" y="937789"/>
                <a:ext cx="123840" cy="114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5A4349-60EA-D1C9-E8CB-1D527EDA73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7478" y="928789"/>
                  <a:ext cx="141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2173B3-09A4-86E6-458D-C0A37148C500}"/>
                    </a:ext>
                  </a:extLst>
                </p14:cNvPr>
                <p14:cNvContentPartPr/>
                <p14:nvPr/>
              </p14:nvContentPartPr>
              <p14:xfrm>
                <a:off x="9859558" y="967309"/>
                <a:ext cx="53640" cy="6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2173B3-09A4-86E6-458D-C0A37148C5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50558" y="958309"/>
                  <a:ext cx="7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ECC1A0-F197-3851-7BC8-9DC69D6BBB60}"/>
                    </a:ext>
                  </a:extLst>
                </p14:cNvPr>
                <p14:cNvContentPartPr/>
                <p14:nvPr/>
              </p14:nvContentPartPr>
              <p14:xfrm>
                <a:off x="9951358" y="943549"/>
                <a:ext cx="249480" cy="93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ECC1A0-F197-3851-7BC8-9DC69D6BBB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42358" y="934549"/>
                  <a:ext cx="2671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FF0AE-99B2-3C35-058E-03F7A43FA9A6}"/>
              </a:ext>
            </a:extLst>
          </p:cNvPr>
          <p:cNvGrpSpPr/>
          <p:nvPr/>
        </p:nvGrpSpPr>
        <p:grpSpPr>
          <a:xfrm>
            <a:off x="10551118" y="872629"/>
            <a:ext cx="1181520" cy="150840"/>
            <a:chOff x="10551118" y="872629"/>
            <a:chExt cx="118152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CC1539-7115-A145-193C-4A7D11130D63}"/>
                    </a:ext>
                  </a:extLst>
                </p14:cNvPr>
                <p14:cNvContentPartPr/>
                <p14:nvPr/>
              </p14:nvContentPartPr>
              <p14:xfrm>
                <a:off x="10551118" y="908989"/>
                <a:ext cx="14400" cy="11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CC1539-7115-A145-193C-4A7D11130D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42118" y="899989"/>
                  <a:ext cx="32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D128CE-D677-F22E-782D-D266D2C733B9}"/>
                    </a:ext>
                  </a:extLst>
                </p14:cNvPr>
                <p14:cNvContentPartPr/>
                <p14:nvPr/>
              </p14:nvContentPartPr>
              <p14:xfrm>
                <a:off x="10620598" y="924469"/>
                <a:ext cx="147960" cy="7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D128CE-D677-F22E-782D-D266D2C733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11958" y="915829"/>
                  <a:ext cx="165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49DE2A-4C2B-68AC-4DA8-37DA104E246A}"/>
                    </a:ext>
                  </a:extLst>
                </p14:cNvPr>
                <p14:cNvContentPartPr/>
                <p14:nvPr/>
              </p14:nvContentPartPr>
              <p14:xfrm>
                <a:off x="10828318" y="936349"/>
                <a:ext cx="18360" cy="8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49DE2A-4C2B-68AC-4DA8-37DA104E24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9678" y="927709"/>
                  <a:ext cx="36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608782-34EA-61E7-6643-0201C2997161}"/>
                    </a:ext>
                  </a:extLst>
                </p14:cNvPr>
                <p14:cNvContentPartPr/>
                <p14:nvPr/>
              </p14:nvContentPartPr>
              <p14:xfrm>
                <a:off x="10807078" y="888109"/>
                <a:ext cx="114120" cy="67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608782-34EA-61E7-6643-0201C29971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98078" y="879109"/>
                  <a:ext cx="131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C6D2B5-9039-0F6C-D85F-5C95D2EF1D6F}"/>
                    </a:ext>
                  </a:extLst>
                </p14:cNvPr>
                <p14:cNvContentPartPr/>
                <p14:nvPr/>
              </p14:nvContentPartPr>
              <p14:xfrm>
                <a:off x="10898158" y="928429"/>
                <a:ext cx="63360" cy="54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C6D2B5-9039-0F6C-D85F-5C95D2EF1D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889518" y="919789"/>
                  <a:ext cx="8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552658-F0B6-4F05-8004-7852B465BD9F}"/>
                    </a:ext>
                  </a:extLst>
                </p14:cNvPr>
                <p14:cNvContentPartPr/>
                <p14:nvPr/>
              </p14:nvContentPartPr>
              <p14:xfrm>
                <a:off x="11009038" y="880909"/>
                <a:ext cx="171360" cy="111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552658-F0B6-4F05-8004-7852B465BD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00398" y="871909"/>
                  <a:ext cx="189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554125-EB32-67D0-7246-DFC9D1BA55E9}"/>
                    </a:ext>
                  </a:extLst>
                </p14:cNvPr>
                <p14:cNvContentPartPr/>
                <p14:nvPr/>
              </p14:nvContentPartPr>
              <p14:xfrm>
                <a:off x="11164918" y="872629"/>
                <a:ext cx="60480" cy="10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554125-EB32-67D0-7246-DFC9D1BA55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55918" y="863989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121206-E752-0FDE-0686-905BA681D442}"/>
                    </a:ext>
                  </a:extLst>
                </p14:cNvPr>
                <p14:cNvContentPartPr/>
                <p14:nvPr/>
              </p14:nvContentPartPr>
              <p14:xfrm>
                <a:off x="11226838" y="890629"/>
                <a:ext cx="155160" cy="105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121206-E752-0FDE-0686-905BA681D4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18198" y="881989"/>
                  <a:ext cx="172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7C737A-39A7-5C7C-B448-2AA088F64E0E}"/>
                    </a:ext>
                  </a:extLst>
                </p14:cNvPr>
                <p14:cNvContentPartPr/>
                <p14:nvPr/>
              </p14:nvContentPartPr>
              <p14:xfrm>
                <a:off x="11290198" y="955069"/>
                <a:ext cx="88560" cy="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7C737A-39A7-5C7C-B448-2AA088F64E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281198" y="946429"/>
                  <a:ext cx="106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2E60D4-D714-2A55-18FD-4691B6FFB520}"/>
                    </a:ext>
                  </a:extLst>
                </p14:cNvPr>
                <p14:cNvContentPartPr/>
                <p14:nvPr/>
              </p14:nvContentPartPr>
              <p14:xfrm>
                <a:off x="11422678" y="879829"/>
                <a:ext cx="17964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2E60D4-D714-2A55-18FD-4691B6FFB5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14038" y="870829"/>
                  <a:ext cx="197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02BFD4-AAC5-6942-87E9-68854686D33C}"/>
                    </a:ext>
                  </a:extLst>
                </p14:cNvPr>
                <p14:cNvContentPartPr/>
                <p14:nvPr/>
              </p14:nvContentPartPr>
              <p14:xfrm>
                <a:off x="11579638" y="883789"/>
                <a:ext cx="116280" cy="8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402BFD4-AAC5-6942-87E9-68854686D3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70998" y="875149"/>
                  <a:ext cx="13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8DBD8E-982D-7F32-7386-82ECD3F551DC}"/>
                    </a:ext>
                  </a:extLst>
                </p14:cNvPr>
                <p14:cNvContentPartPr/>
                <p14:nvPr/>
              </p14:nvContentPartPr>
              <p14:xfrm>
                <a:off x="11713558" y="901789"/>
                <a:ext cx="19080" cy="6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8DBD8E-982D-7F32-7386-82ECD3F551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704918" y="893149"/>
                  <a:ext cx="367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DCC596-7DE5-D425-4171-1F420F50B603}"/>
              </a:ext>
            </a:extLst>
          </p:cNvPr>
          <p:cNvGrpSpPr/>
          <p:nvPr/>
        </p:nvGrpSpPr>
        <p:grpSpPr>
          <a:xfrm>
            <a:off x="9486958" y="1171429"/>
            <a:ext cx="805680" cy="168840"/>
            <a:chOff x="9486958" y="1171429"/>
            <a:chExt cx="8056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7E1B75-4D04-C9EA-B1A3-947204B6C579}"/>
                    </a:ext>
                  </a:extLst>
                </p14:cNvPr>
                <p14:cNvContentPartPr/>
                <p14:nvPr/>
              </p14:nvContentPartPr>
              <p14:xfrm>
                <a:off x="9486958" y="1229749"/>
                <a:ext cx="134280" cy="11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7E1B75-4D04-C9EA-B1A3-947204B6C5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77958" y="1220749"/>
                  <a:ext cx="151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D94EA0-EA43-4A84-2A50-215FF04B03C1}"/>
                    </a:ext>
                  </a:extLst>
                </p14:cNvPr>
                <p14:cNvContentPartPr/>
                <p14:nvPr/>
              </p14:nvContentPartPr>
              <p14:xfrm>
                <a:off x="9588478" y="1258189"/>
                <a:ext cx="185040" cy="6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D94EA0-EA43-4A84-2A50-215FF04B03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79478" y="1249549"/>
                  <a:ext cx="202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AF2401-7882-5B34-B6D4-727C8119B107}"/>
                    </a:ext>
                  </a:extLst>
                </p14:cNvPr>
                <p14:cNvContentPartPr/>
                <p14:nvPr/>
              </p14:nvContentPartPr>
              <p14:xfrm>
                <a:off x="9816718" y="1265749"/>
                <a:ext cx="102600" cy="4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AF2401-7882-5B34-B6D4-727C8119B1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07718" y="1257109"/>
                  <a:ext cx="120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B01F22-8C93-8243-010F-859FA25BCDEC}"/>
                    </a:ext>
                  </a:extLst>
                </p14:cNvPr>
                <p14:cNvContentPartPr/>
                <p14:nvPr/>
              </p14:nvContentPartPr>
              <p14:xfrm>
                <a:off x="9846598" y="1190509"/>
                <a:ext cx="88560" cy="6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B01F22-8C93-8243-010F-859FA25BCD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37598" y="1181509"/>
                  <a:ext cx="106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51892C-F831-334C-D01C-5F6E24585611}"/>
                    </a:ext>
                  </a:extLst>
                </p14:cNvPr>
                <p14:cNvContentPartPr/>
                <p14:nvPr/>
              </p14:nvContentPartPr>
              <p14:xfrm>
                <a:off x="10113358" y="1171429"/>
                <a:ext cx="119880" cy="11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51892C-F831-334C-D01C-5F6E245856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04358" y="1162789"/>
                  <a:ext cx="137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4843A5-BC96-4DBC-E14A-2A4E1B28CB8F}"/>
                    </a:ext>
                  </a:extLst>
                </p14:cNvPr>
                <p14:cNvContentPartPr/>
                <p14:nvPr/>
              </p14:nvContentPartPr>
              <p14:xfrm>
                <a:off x="10277158" y="1181149"/>
                <a:ext cx="15480" cy="7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4843A5-BC96-4DBC-E14A-2A4E1B28CB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68518" y="1172149"/>
                  <a:ext cx="33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246B57-A17D-FD35-3599-016E2C4B2A67}"/>
                    </a:ext>
                  </a:extLst>
                </p14:cNvPr>
                <p14:cNvContentPartPr/>
                <p14:nvPr/>
              </p14:nvContentPartPr>
              <p14:xfrm>
                <a:off x="9974038" y="1214989"/>
                <a:ext cx="114840" cy="84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246B57-A17D-FD35-3599-016E2C4B2A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65038" y="1205989"/>
                  <a:ext cx="13248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C4D54F8-BFEB-4762-7B05-771F98470D6F}"/>
                  </a:ext>
                </a:extLst>
              </p14:cNvPr>
              <p14:cNvContentPartPr/>
              <p14:nvPr/>
            </p14:nvContentPartPr>
            <p14:xfrm>
              <a:off x="10628518" y="1144789"/>
              <a:ext cx="181800" cy="140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C4D54F8-BFEB-4762-7B05-771F98470D6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619878" y="1136149"/>
                <a:ext cx="19944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669E6F88-C2BD-FC97-CC6A-6CF9AE5BFE73}"/>
              </a:ext>
            </a:extLst>
          </p:cNvPr>
          <p:cNvGrpSpPr/>
          <p:nvPr/>
        </p:nvGrpSpPr>
        <p:grpSpPr>
          <a:xfrm>
            <a:off x="11058718" y="1150549"/>
            <a:ext cx="440640" cy="123840"/>
            <a:chOff x="11058718" y="1150549"/>
            <a:chExt cx="4406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77D483-A6AF-B338-067D-69F028AD8E3D}"/>
                    </a:ext>
                  </a:extLst>
                </p14:cNvPr>
                <p14:cNvContentPartPr/>
                <p14:nvPr/>
              </p14:nvContentPartPr>
              <p14:xfrm>
                <a:off x="11058718" y="1181509"/>
                <a:ext cx="95040" cy="9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77D483-A6AF-B338-067D-69F028AD8E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49718" y="1172509"/>
                  <a:ext cx="112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41601F-F2A5-5F12-60E5-1425CD58A074}"/>
                    </a:ext>
                  </a:extLst>
                </p14:cNvPr>
                <p14:cNvContentPartPr/>
                <p14:nvPr/>
              </p14:nvContentPartPr>
              <p14:xfrm>
                <a:off x="11196598" y="1161709"/>
                <a:ext cx="48240" cy="77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41601F-F2A5-5F12-60E5-1425CD58A0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87598" y="1153069"/>
                  <a:ext cx="65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B84C584-5A9D-A095-2A4F-E6C225B54CEC}"/>
                    </a:ext>
                  </a:extLst>
                </p14:cNvPr>
                <p14:cNvContentPartPr/>
                <p14:nvPr/>
              </p14:nvContentPartPr>
              <p14:xfrm>
                <a:off x="11204158" y="1150549"/>
                <a:ext cx="203400" cy="80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B84C584-5A9D-A095-2A4F-E6C225B54C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95158" y="1141909"/>
                  <a:ext cx="221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8F0F562-42F4-4282-6CD5-84E85830D333}"/>
                    </a:ext>
                  </a:extLst>
                </p14:cNvPr>
                <p14:cNvContentPartPr/>
                <p14:nvPr/>
              </p14:nvContentPartPr>
              <p14:xfrm>
                <a:off x="11348158" y="1151269"/>
                <a:ext cx="151200" cy="8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8F0F562-42F4-4282-6CD5-84E85830D3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39158" y="1142269"/>
                  <a:ext cx="1688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F9B877-B929-6243-18F3-3EE5FF62A46F}"/>
              </a:ext>
            </a:extLst>
          </p:cNvPr>
          <p:cNvGrpSpPr/>
          <p:nvPr/>
        </p:nvGrpSpPr>
        <p:grpSpPr>
          <a:xfrm>
            <a:off x="9136737" y="646773"/>
            <a:ext cx="431640" cy="116280"/>
            <a:chOff x="9136737" y="646773"/>
            <a:chExt cx="43164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027EDB-57E7-1458-648F-BEC2ABC1ACBB}"/>
                    </a:ext>
                  </a:extLst>
                </p14:cNvPr>
                <p14:cNvContentPartPr/>
                <p14:nvPr/>
              </p14:nvContentPartPr>
              <p14:xfrm>
                <a:off x="9136737" y="646773"/>
                <a:ext cx="241200" cy="116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027EDB-57E7-1458-648F-BEC2ABC1AC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7737" y="638133"/>
                  <a:ext cx="25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800A4C-34D3-8A6B-491E-E94588D167BC}"/>
                    </a:ext>
                  </a:extLst>
                </p14:cNvPr>
                <p14:cNvContentPartPr/>
                <p14:nvPr/>
              </p14:nvContentPartPr>
              <p14:xfrm>
                <a:off x="9403497" y="660093"/>
                <a:ext cx="164880" cy="7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800A4C-34D3-8A6B-491E-E94588D167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94857" y="651453"/>
                  <a:ext cx="1825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35888D0-7840-B867-F92D-D7E23DF2881C}"/>
              </a:ext>
            </a:extLst>
          </p:cNvPr>
          <p:cNvGrpSpPr/>
          <p:nvPr/>
        </p:nvGrpSpPr>
        <p:grpSpPr>
          <a:xfrm>
            <a:off x="9778617" y="629853"/>
            <a:ext cx="548280" cy="113760"/>
            <a:chOff x="9778617" y="629853"/>
            <a:chExt cx="54828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AEB1B5-7D2F-BA9A-E806-B5708F1E58CC}"/>
                    </a:ext>
                  </a:extLst>
                </p14:cNvPr>
                <p14:cNvContentPartPr/>
                <p14:nvPr/>
              </p14:nvContentPartPr>
              <p14:xfrm>
                <a:off x="9778617" y="629853"/>
                <a:ext cx="225000" cy="11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AEB1B5-7D2F-BA9A-E806-B5708F1E58C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69977" y="621213"/>
                  <a:ext cx="242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02F92F-BDA5-A051-4E5D-FAFE612B8DB3}"/>
                    </a:ext>
                  </a:extLst>
                </p14:cNvPr>
                <p14:cNvContentPartPr/>
                <p14:nvPr/>
              </p14:nvContentPartPr>
              <p14:xfrm>
                <a:off x="10050777" y="660453"/>
                <a:ext cx="100440" cy="75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02F92F-BDA5-A051-4E5D-FAFE612B8D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42137" y="651453"/>
                  <a:ext cx="118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12E306-284B-6ABD-BD2E-07CC0F634CEC}"/>
                    </a:ext>
                  </a:extLst>
                </p14:cNvPr>
                <p14:cNvContentPartPr/>
                <p14:nvPr/>
              </p14:nvContentPartPr>
              <p14:xfrm>
                <a:off x="10124217" y="639933"/>
                <a:ext cx="120240" cy="86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12E306-284B-6ABD-BD2E-07CC0F634C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15217" y="631293"/>
                  <a:ext cx="137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89DD50B-CD3D-12F6-8AE2-660FEAB9DF51}"/>
                    </a:ext>
                  </a:extLst>
                </p14:cNvPr>
                <p14:cNvContentPartPr/>
                <p14:nvPr/>
              </p14:nvContentPartPr>
              <p14:xfrm>
                <a:off x="10296657" y="646773"/>
                <a:ext cx="30240" cy="58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89DD50B-CD3D-12F6-8AE2-660FEAB9DF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87657" y="637773"/>
                  <a:ext cx="478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195B43E-6D47-D37C-605B-F0E2F0FED3CF}"/>
              </a:ext>
            </a:extLst>
          </p:cNvPr>
          <p:cNvGrpSpPr/>
          <p:nvPr/>
        </p:nvGrpSpPr>
        <p:grpSpPr>
          <a:xfrm>
            <a:off x="10558017" y="589893"/>
            <a:ext cx="344520" cy="124560"/>
            <a:chOff x="10558017" y="589893"/>
            <a:chExt cx="34452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B94B213-5E34-9741-FBF4-40EE88B9CF7A}"/>
                    </a:ext>
                  </a:extLst>
                </p14:cNvPr>
                <p14:cNvContentPartPr/>
                <p14:nvPr/>
              </p14:nvContentPartPr>
              <p14:xfrm>
                <a:off x="10558017" y="628053"/>
                <a:ext cx="19800" cy="86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B94B213-5E34-9741-FBF4-40EE88B9CF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49377" y="619053"/>
                  <a:ext cx="37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3806BD7-784E-D1FA-8B38-155D6D2572B3}"/>
                    </a:ext>
                  </a:extLst>
                </p14:cNvPr>
                <p14:cNvContentPartPr/>
                <p14:nvPr/>
              </p14:nvContentPartPr>
              <p14:xfrm>
                <a:off x="10563417" y="608253"/>
                <a:ext cx="140760" cy="88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3806BD7-784E-D1FA-8B38-155D6D2572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54417" y="599613"/>
                  <a:ext cx="158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1E9DC6-98C6-F35E-8200-431B7259A63D}"/>
                    </a:ext>
                  </a:extLst>
                </p14:cNvPr>
                <p14:cNvContentPartPr/>
                <p14:nvPr/>
              </p14:nvContentPartPr>
              <p14:xfrm>
                <a:off x="10750617" y="641373"/>
                <a:ext cx="104400" cy="63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1E9DC6-98C6-F35E-8200-431B7259A63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41977" y="632733"/>
                  <a:ext cx="122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A5CC2BB-F6EB-00E0-4795-8D0A15B7A838}"/>
                    </a:ext>
                  </a:extLst>
                </p14:cNvPr>
                <p14:cNvContentPartPr/>
                <p14:nvPr/>
              </p14:nvContentPartPr>
              <p14:xfrm>
                <a:off x="10841337" y="589893"/>
                <a:ext cx="61200" cy="2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A5CC2BB-F6EB-00E0-4795-8D0A15B7A8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32337" y="581253"/>
                  <a:ext cx="78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65AF8C8-1329-992D-7433-0FB6D458E7A3}"/>
              </a:ext>
            </a:extLst>
          </p:cNvPr>
          <p:cNvGrpSpPr/>
          <p:nvPr/>
        </p:nvGrpSpPr>
        <p:grpSpPr>
          <a:xfrm>
            <a:off x="11062158" y="561452"/>
            <a:ext cx="1008720" cy="142200"/>
            <a:chOff x="11062158" y="561452"/>
            <a:chExt cx="100872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D9FCBAC-6682-6D1A-3559-6D708B49BE8B}"/>
                    </a:ext>
                  </a:extLst>
                </p14:cNvPr>
                <p14:cNvContentPartPr/>
                <p14:nvPr/>
              </p14:nvContentPartPr>
              <p14:xfrm>
                <a:off x="11062158" y="586292"/>
                <a:ext cx="55440" cy="10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D9FCBAC-6682-6D1A-3559-6D708B49BE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53158" y="577652"/>
                  <a:ext cx="73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BA8F778-1B53-C55E-5E02-6FC0F556F3F5}"/>
                    </a:ext>
                  </a:extLst>
                </p14:cNvPr>
                <p14:cNvContentPartPr/>
                <p14:nvPr/>
              </p14:nvContentPartPr>
              <p14:xfrm>
                <a:off x="11113278" y="561452"/>
                <a:ext cx="11232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BA8F778-1B53-C55E-5E02-6FC0F556F3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04638" y="552812"/>
                  <a:ext cx="129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B4E1491-8A37-6AB4-5EA4-5B951A1FB121}"/>
                    </a:ext>
                  </a:extLst>
                </p14:cNvPr>
                <p14:cNvContentPartPr/>
                <p14:nvPr/>
              </p14:nvContentPartPr>
              <p14:xfrm>
                <a:off x="11239998" y="598172"/>
                <a:ext cx="198000" cy="10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B4E1491-8A37-6AB4-5EA4-5B951A1FB1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30998" y="589172"/>
                  <a:ext cx="21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A89E759-672F-53DE-E4B6-97455D24B9F0}"/>
                    </a:ext>
                  </a:extLst>
                </p14:cNvPr>
                <p14:cNvContentPartPr/>
                <p14:nvPr/>
              </p14:nvContentPartPr>
              <p14:xfrm>
                <a:off x="11477238" y="608612"/>
                <a:ext cx="126360" cy="59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A89E759-672F-53DE-E4B6-97455D24B9F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8598" y="599612"/>
                  <a:ext cx="144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E6A3BD4-210B-D678-96C2-CB4C7E19D591}"/>
                    </a:ext>
                  </a:extLst>
                </p14:cNvPr>
                <p14:cNvContentPartPr/>
                <p14:nvPr/>
              </p14:nvContentPartPr>
              <p14:xfrm>
                <a:off x="11612598" y="615092"/>
                <a:ext cx="63720" cy="66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E6A3BD4-210B-D678-96C2-CB4C7E19D5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03958" y="606452"/>
                  <a:ext cx="81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2D2859-6426-BC21-9247-8D48BC492718}"/>
                    </a:ext>
                  </a:extLst>
                </p14:cNvPr>
                <p14:cNvContentPartPr/>
                <p14:nvPr/>
              </p14:nvContentPartPr>
              <p14:xfrm>
                <a:off x="11613318" y="568292"/>
                <a:ext cx="99360" cy="4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2D2859-6426-BC21-9247-8D48BC4927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04318" y="559292"/>
                  <a:ext cx="11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21F7AF-1242-1D44-B73D-4C83B213DAA3}"/>
                    </a:ext>
                  </a:extLst>
                </p14:cNvPr>
                <p14:cNvContentPartPr/>
                <p14:nvPr/>
              </p14:nvContentPartPr>
              <p14:xfrm>
                <a:off x="11737878" y="607532"/>
                <a:ext cx="119160" cy="91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21F7AF-1242-1D44-B73D-4C83B213DA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729238" y="598892"/>
                  <a:ext cx="136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9D80C9-E255-509C-2A9B-91DD797B84D5}"/>
                    </a:ext>
                  </a:extLst>
                </p14:cNvPr>
                <p14:cNvContentPartPr/>
                <p14:nvPr/>
              </p14:nvContentPartPr>
              <p14:xfrm>
                <a:off x="11907798" y="625532"/>
                <a:ext cx="82080" cy="72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9D80C9-E255-509C-2A9B-91DD797B84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899158" y="616892"/>
                  <a:ext cx="99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9CB4CA-43D9-C34B-C7DB-4000E23CDDEC}"/>
                    </a:ext>
                  </a:extLst>
                </p14:cNvPr>
                <p14:cNvContentPartPr/>
                <p14:nvPr/>
              </p14:nvContentPartPr>
              <p14:xfrm>
                <a:off x="12061878" y="615812"/>
                <a:ext cx="9000" cy="66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9CB4CA-43D9-C34B-C7DB-4000E23CDDE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053238" y="606812"/>
                  <a:ext cx="266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70FD3F1-8190-F05B-CEA6-B6729ABF55B0}"/>
              </a:ext>
            </a:extLst>
          </p:cNvPr>
          <p:cNvGrpSpPr/>
          <p:nvPr/>
        </p:nvGrpSpPr>
        <p:grpSpPr>
          <a:xfrm>
            <a:off x="9967252" y="98252"/>
            <a:ext cx="628706" cy="147960"/>
            <a:chOff x="9967252" y="98252"/>
            <a:chExt cx="628706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6255E9-FB3F-FA7F-BFA0-AC71A2205BB8}"/>
                    </a:ext>
                  </a:extLst>
                </p14:cNvPr>
                <p14:cNvContentPartPr/>
                <p14:nvPr/>
              </p14:nvContentPartPr>
              <p14:xfrm>
                <a:off x="9967252" y="115172"/>
                <a:ext cx="23616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6255E9-FB3F-FA7F-BFA0-AC71A2205B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58612" y="106172"/>
                  <a:ext cx="25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C70B4B-1BA8-B639-7D6D-F3E47EC20191}"/>
                    </a:ext>
                  </a:extLst>
                </p14:cNvPr>
                <p14:cNvContentPartPr/>
                <p14:nvPr/>
              </p14:nvContentPartPr>
              <p14:xfrm>
                <a:off x="10279372" y="117332"/>
                <a:ext cx="14400" cy="70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C70B4B-1BA8-B639-7D6D-F3E47EC201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70732" y="108332"/>
                  <a:ext cx="32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A6B191-8C40-EA9B-9008-528CBE0D45BC}"/>
                    </a:ext>
                  </a:extLst>
                </p14:cNvPr>
                <p14:cNvContentPartPr/>
                <p14:nvPr/>
              </p14:nvContentPartPr>
              <p14:xfrm>
                <a:off x="10235092" y="102572"/>
                <a:ext cx="79920" cy="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A6B191-8C40-EA9B-9008-528CBE0D45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26092" y="93572"/>
                  <a:ext cx="97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2A0E1E-05E1-C830-BF36-43E9F05E3DEF}"/>
                    </a:ext>
                  </a:extLst>
                </p14:cNvPr>
                <p14:cNvContentPartPr/>
                <p14:nvPr/>
              </p14:nvContentPartPr>
              <p14:xfrm>
                <a:off x="10352452" y="98252"/>
                <a:ext cx="96480" cy="8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2A0E1E-05E1-C830-BF36-43E9F05E3D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343812" y="89612"/>
                  <a:ext cx="114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18C9DB-BBB9-779A-8801-31CCCCA6CB40}"/>
                    </a:ext>
                  </a:extLst>
                </p14:cNvPr>
                <p14:cNvContentPartPr/>
                <p14:nvPr/>
              </p14:nvContentPartPr>
              <p14:xfrm>
                <a:off x="10010812" y="221732"/>
                <a:ext cx="486000" cy="2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18C9DB-BBB9-779A-8801-31CCCCA6CB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02172" y="213092"/>
                  <a:ext cx="503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714CF6-B91D-A7E4-D1D9-B8EE24C7351C}"/>
                    </a:ext>
                  </a:extLst>
                </p14:cNvPr>
                <p14:cNvContentPartPr/>
                <p14:nvPr/>
              </p14:nvContentPartPr>
              <p14:xfrm>
                <a:off x="10546998" y="108212"/>
                <a:ext cx="36000" cy="6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714CF6-B91D-A7E4-D1D9-B8EE24C735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38358" y="99572"/>
                  <a:ext cx="5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537BA9-CD20-E1AD-2B6F-FD37AACE141B}"/>
                    </a:ext>
                  </a:extLst>
                </p14:cNvPr>
                <p14:cNvContentPartPr/>
                <p14:nvPr/>
              </p14:nvContentPartPr>
              <p14:xfrm>
                <a:off x="10578678" y="161492"/>
                <a:ext cx="17280" cy="20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537BA9-CD20-E1AD-2B6F-FD37AACE141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570038" y="152852"/>
                  <a:ext cx="34920" cy="3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416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06D73F8-C8BF-1B3C-2C34-898E6E5F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34"/>
            <a:ext cx="5921253" cy="4145639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27E77B0-6A36-6C89-8F27-2B6E8997A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30" y="2735223"/>
            <a:ext cx="5890770" cy="41227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C14441-45FA-D6FC-AD08-5D158F56E2F0}"/>
              </a:ext>
            </a:extLst>
          </p:cNvPr>
          <p:cNvGrpSpPr/>
          <p:nvPr/>
        </p:nvGrpSpPr>
        <p:grpSpPr>
          <a:xfrm>
            <a:off x="5668660" y="1985571"/>
            <a:ext cx="766800" cy="815760"/>
            <a:chOff x="5970318" y="2042132"/>
            <a:chExt cx="76680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5EFB251-D18F-9987-235D-71EFB6FC800B}"/>
                    </a:ext>
                  </a:extLst>
                </p14:cNvPr>
                <p14:cNvContentPartPr/>
                <p14:nvPr/>
              </p14:nvContentPartPr>
              <p14:xfrm>
                <a:off x="5970318" y="2042132"/>
                <a:ext cx="624240" cy="69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5EFB251-D18F-9987-235D-71EFB6FC80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1318" y="2033492"/>
                  <a:ext cx="64188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66CC76-771D-9031-D25E-3BEE0869FD06}"/>
                    </a:ext>
                  </a:extLst>
                </p14:cNvPr>
                <p14:cNvContentPartPr/>
                <p14:nvPr/>
              </p14:nvContentPartPr>
              <p14:xfrm>
                <a:off x="6166878" y="2055812"/>
                <a:ext cx="514080" cy="65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66CC76-771D-9031-D25E-3BEE0869FD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7878" y="2046812"/>
                  <a:ext cx="53172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5F6ABF-C9A0-01F7-E4DD-9E77CBAEF2BF}"/>
                    </a:ext>
                  </a:extLst>
                </p14:cNvPr>
                <p14:cNvContentPartPr/>
                <p14:nvPr/>
              </p14:nvContentPartPr>
              <p14:xfrm>
                <a:off x="6342198" y="2690492"/>
                <a:ext cx="378360" cy="14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A5F6ABF-C9A0-01F7-E4DD-9E77CBAEF2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3558" y="2681492"/>
                  <a:ext cx="396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D021B5-7208-27D4-CD04-1FC4A1D45878}"/>
                    </a:ext>
                  </a:extLst>
                </p14:cNvPr>
                <p14:cNvContentPartPr/>
                <p14:nvPr/>
              </p14:nvContentPartPr>
              <p14:xfrm>
                <a:off x="6705798" y="2583572"/>
                <a:ext cx="31320" cy="27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D021B5-7208-27D4-CD04-1FC4A1D458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96798" y="2574572"/>
                  <a:ext cx="4896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B3E6B-863B-E8C7-67A0-D5F5DCB85A45}"/>
              </a:ext>
            </a:extLst>
          </p:cNvPr>
          <p:cNvGrpSpPr/>
          <p:nvPr/>
        </p:nvGrpSpPr>
        <p:grpSpPr>
          <a:xfrm>
            <a:off x="5172198" y="2694452"/>
            <a:ext cx="657360" cy="1591200"/>
            <a:chOff x="5172198" y="2694452"/>
            <a:chExt cx="65736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2DEA48-F4EC-43CC-F26C-89611A10CFF5}"/>
                    </a:ext>
                  </a:extLst>
                </p14:cNvPr>
                <p14:cNvContentPartPr/>
                <p14:nvPr/>
              </p14:nvContentPartPr>
              <p14:xfrm>
                <a:off x="5206398" y="2742692"/>
                <a:ext cx="540720" cy="151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2DEA48-F4EC-43CC-F26C-89611A10CF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97758" y="2733692"/>
                  <a:ext cx="55836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576D3A-A4EA-FBB3-9674-B5170CF4F548}"/>
                    </a:ext>
                  </a:extLst>
                </p14:cNvPr>
                <p14:cNvContentPartPr/>
                <p14:nvPr/>
              </p14:nvContentPartPr>
              <p14:xfrm>
                <a:off x="5172198" y="2694452"/>
                <a:ext cx="209520" cy="175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576D3A-A4EA-FBB3-9674-B5170CF4F5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63198" y="2685812"/>
                  <a:ext cx="22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199AF8-2A81-7036-A957-5A23FC2D7D2C}"/>
                    </a:ext>
                  </a:extLst>
                </p14:cNvPr>
                <p14:cNvContentPartPr/>
                <p14:nvPr/>
              </p14:nvContentPartPr>
              <p14:xfrm>
                <a:off x="5590878" y="4145612"/>
                <a:ext cx="238680" cy="140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199AF8-2A81-7036-A957-5A23FC2D7D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2238" y="4136972"/>
                  <a:ext cx="25632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4EC34A-9C37-319F-F279-D423FD6B8F3A}"/>
              </a:ext>
            </a:extLst>
          </p:cNvPr>
          <p:cNvGrpSpPr/>
          <p:nvPr/>
        </p:nvGrpSpPr>
        <p:grpSpPr>
          <a:xfrm>
            <a:off x="4616358" y="4389692"/>
            <a:ext cx="1638720" cy="731520"/>
            <a:chOff x="4616358" y="4389692"/>
            <a:chExt cx="1638720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6282AD-32D8-28AA-47D2-66B20039FACA}"/>
                    </a:ext>
                  </a:extLst>
                </p14:cNvPr>
                <p14:cNvContentPartPr/>
                <p14:nvPr/>
              </p14:nvContentPartPr>
              <p14:xfrm>
                <a:off x="4616358" y="4453772"/>
                <a:ext cx="29592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6282AD-32D8-28AA-47D2-66B20039FA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7718" y="4445132"/>
                  <a:ext cx="313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47E70D-D1AD-7435-2A41-47CD72C51710}"/>
                    </a:ext>
                  </a:extLst>
                </p14:cNvPr>
                <p14:cNvContentPartPr/>
                <p14:nvPr/>
              </p14:nvContentPartPr>
              <p14:xfrm>
                <a:off x="5138718" y="454053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47E70D-D1AD-7435-2A41-47CD72C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9718" y="45318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146B3A-029B-3DC3-DB5E-EBF22DA80BE4}"/>
                    </a:ext>
                  </a:extLst>
                </p14:cNvPr>
                <p14:cNvContentPartPr/>
                <p14:nvPr/>
              </p14:nvContentPartPr>
              <p14:xfrm>
                <a:off x="5137998" y="4466732"/>
                <a:ext cx="6120" cy="10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146B3A-029B-3DC3-DB5E-EBF22DA80B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9358" y="4458092"/>
                  <a:ext cx="2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DB5B81-FEB1-3DD1-154A-FFF26FBAA0DF}"/>
                    </a:ext>
                  </a:extLst>
                </p14:cNvPr>
                <p14:cNvContentPartPr/>
                <p14:nvPr/>
              </p14:nvContentPartPr>
              <p14:xfrm>
                <a:off x="4966998" y="4475012"/>
                <a:ext cx="75960" cy="10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DB5B81-FEB1-3DD1-154A-FFF26FBAA0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57998" y="4466372"/>
                  <a:ext cx="93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96B6394-BE07-083E-ED54-E6BFB5C66DA4}"/>
                    </a:ext>
                  </a:extLst>
                </p14:cNvPr>
                <p14:cNvContentPartPr/>
                <p14:nvPr/>
              </p14:nvContentPartPr>
              <p14:xfrm>
                <a:off x="5144118" y="4414172"/>
                <a:ext cx="75960" cy="2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96B6394-BE07-083E-ED54-E6BFB5C66D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5118" y="4405532"/>
                  <a:ext cx="93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D2505E-29D0-AFD0-93CC-1B69C121D8BF}"/>
                    </a:ext>
                  </a:extLst>
                </p14:cNvPr>
                <p14:cNvContentPartPr/>
                <p14:nvPr/>
              </p14:nvContentPartPr>
              <p14:xfrm>
                <a:off x="5519958" y="4423532"/>
                <a:ext cx="124200" cy="13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D2505E-29D0-AFD0-93CC-1B69C121D8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11318" y="4414892"/>
                  <a:ext cx="141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C5930E8-49FC-6E8C-F593-93A2BE71C545}"/>
                    </a:ext>
                  </a:extLst>
                </p14:cNvPr>
                <p14:cNvContentPartPr/>
                <p14:nvPr/>
              </p14:nvContentPartPr>
              <p14:xfrm>
                <a:off x="5711478" y="4427852"/>
                <a:ext cx="219600" cy="11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C5930E8-49FC-6E8C-F593-93A2BE71C5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02838" y="4419212"/>
                  <a:ext cx="237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D35B3DA-025F-DB77-1C54-70BC37E908F3}"/>
                    </a:ext>
                  </a:extLst>
                </p14:cNvPr>
                <p14:cNvContentPartPr/>
                <p14:nvPr/>
              </p14:nvContentPartPr>
              <p14:xfrm>
                <a:off x="5860158" y="4498412"/>
                <a:ext cx="77760" cy="13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D35B3DA-025F-DB77-1C54-70BC37E908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51518" y="4489772"/>
                  <a:ext cx="95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50ADD8-40F0-6C10-C20A-35849E29E925}"/>
                    </a:ext>
                  </a:extLst>
                </p14:cNvPr>
                <p14:cNvContentPartPr/>
                <p14:nvPr/>
              </p14:nvContentPartPr>
              <p14:xfrm>
                <a:off x="5964918" y="4454492"/>
                <a:ext cx="27108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50ADD8-40F0-6C10-C20A-35849E29E92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6278" y="4445852"/>
                  <a:ext cx="288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D77AFB-4BCD-BD2B-FC3C-699DE1866940}"/>
                    </a:ext>
                  </a:extLst>
                </p14:cNvPr>
                <p14:cNvContentPartPr/>
                <p14:nvPr/>
              </p14:nvContentPartPr>
              <p14:xfrm>
                <a:off x="6124038" y="4389692"/>
                <a:ext cx="90000" cy="1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D77AFB-4BCD-BD2B-FC3C-699DE18669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15398" y="4380692"/>
                  <a:ext cx="107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8B6AF9-396F-764F-F4A7-DBDD189FCE63}"/>
                    </a:ext>
                  </a:extLst>
                </p14:cNvPr>
                <p14:cNvContentPartPr/>
                <p14:nvPr/>
              </p14:nvContentPartPr>
              <p14:xfrm>
                <a:off x="6121878" y="4464572"/>
                <a:ext cx="115200" cy="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8B6AF9-396F-764F-F4A7-DBDD189FCE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2878" y="4455572"/>
                  <a:ext cx="132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B7D0808-846E-73D3-F1BB-E4D4C5E89D82}"/>
                    </a:ext>
                  </a:extLst>
                </p14:cNvPr>
                <p14:cNvContentPartPr/>
                <p14:nvPr/>
              </p14:nvContentPartPr>
              <p14:xfrm>
                <a:off x="4749918" y="4726652"/>
                <a:ext cx="357480" cy="126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7D0808-846E-73D3-F1BB-E4D4C5E89D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1278" y="4717652"/>
                  <a:ext cx="375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7C898A-0F80-C96A-F576-F7EFDC2A9353}"/>
                    </a:ext>
                  </a:extLst>
                </p14:cNvPr>
                <p14:cNvContentPartPr/>
                <p14:nvPr/>
              </p14:nvContentPartPr>
              <p14:xfrm>
                <a:off x="5290278" y="4751852"/>
                <a:ext cx="111600" cy="7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7C898A-0F80-C96A-F576-F7EFDC2A93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81278" y="4742852"/>
                  <a:ext cx="129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8DC703-E299-8EBB-9D0A-4560C4B04969}"/>
                    </a:ext>
                  </a:extLst>
                </p14:cNvPr>
                <p14:cNvContentPartPr/>
                <p14:nvPr/>
              </p14:nvContentPartPr>
              <p14:xfrm>
                <a:off x="5317278" y="4699292"/>
                <a:ext cx="83880" cy="63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8DC703-E299-8EBB-9D0A-4560C4B049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8278" y="4690292"/>
                  <a:ext cx="101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C83415-B178-3973-B6F3-DE0102A56266}"/>
                    </a:ext>
                  </a:extLst>
                </p14:cNvPr>
                <p14:cNvContentPartPr/>
                <p14:nvPr/>
              </p14:nvContentPartPr>
              <p14:xfrm>
                <a:off x="5125758" y="4697852"/>
                <a:ext cx="118080" cy="118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C83415-B178-3973-B6F3-DE0102A562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17118" y="4689212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101E71-22C9-E7D2-D50B-F6B4ED7A3AD9}"/>
                    </a:ext>
                  </a:extLst>
                </p14:cNvPr>
                <p14:cNvContentPartPr/>
                <p14:nvPr/>
              </p14:nvContentPartPr>
              <p14:xfrm>
                <a:off x="5451198" y="4706492"/>
                <a:ext cx="212040" cy="14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101E71-22C9-E7D2-D50B-F6B4ED7A3A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42558" y="4697852"/>
                  <a:ext cx="229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2EF38D-17CC-F900-3D74-4F4E0BAF3101}"/>
                    </a:ext>
                  </a:extLst>
                </p14:cNvPr>
                <p14:cNvContentPartPr/>
                <p14:nvPr/>
              </p14:nvContentPartPr>
              <p14:xfrm>
                <a:off x="5576838" y="4719812"/>
                <a:ext cx="17460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2EF38D-17CC-F900-3D74-4F4E0BAF31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8198" y="4710812"/>
                  <a:ext cx="192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431284-B951-C5E5-65C3-848A90E69479}"/>
                    </a:ext>
                  </a:extLst>
                </p14:cNvPr>
                <p14:cNvContentPartPr/>
                <p14:nvPr/>
              </p14:nvContentPartPr>
              <p14:xfrm>
                <a:off x="5667558" y="4706852"/>
                <a:ext cx="321480" cy="86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431284-B951-C5E5-65C3-848A90E694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8918" y="4697852"/>
                  <a:ext cx="339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294E68-533E-6D6A-4D3B-A4BF11F9B2FA}"/>
                    </a:ext>
                  </a:extLst>
                </p14:cNvPr>
                <p14:cNvContentPartPr/>
                <p14:nvPr/>
              </p14:nvContentPartPr>
              <p14:xfrm>
                <a:off x="5956278" y="4652852"/>
                <a:ext cx="298800" cy="24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294E68-533E-6D6A-4D3B-A4BF11F9B2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47278" y="4644212"/>
                  <a:ext cx="316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D7DF79-5889-2AB3-588A-F0F5BA7D207C}"/>
                    </a:ext>
                  </a:extLst>
                </p14:cNvPr>
                <p14:cNvContentPartPr/>
                <p14:nvPr/>
              </p14:nvContentPartPr>
              <p14:xfrm>
                <a:off x="4907958" y="4994132"/>
                <a:ext cx="250200" cy="12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D7DF79-5889-2AB3-588A-F0F5BA7D20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98958" y="4985492"/>
                  <a:ext cx="267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B2982D-E7BF-52A7-A3EA-9AD70F9D88A6}"/>
                    </a:ext>
                  </a:extLst>
                </p14:cNvPr>
                <p14:cNvContentPartPr/>
                <p14:nvPr/>
              </p14:nvContentPartPr>
              <p14:xfrm>
                <a:off x="5229078" y="5018972"/>
                <a:ext cx="87480" cy="9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B2982D-E7BF-52A7-A3EA-9AD70F9D88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0078" y="5010332"/>
                  <a:ext cx="105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39F34A-9BA1-A54C-AA96-893F53B928E6}"/>
                    </a:ext>
                  </a:extLst>
                </p14:cNvPr>
                <p14:cNvContentPartPr/>
                <p14:nvPr/>
              </p14:nvContentPartPr>
              <p14:xfrm>
                <a:off x="5393958" y="4998092"/>
                <a:ext cx="5760" cy="11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39F34A-9BA1-A54C-AA96-893F53B928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4958" y="4989452"/>
                  <a:ext cx="23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1A5572-9C96-F3D2-B1A1-85B98A4D99B9}"/>
                    </a:ext>
                  </a:extLst>
                </p14:cNvPr>
                <p14:cNvContentPartPr/>
                <p14:nvPr/>
              </p14:nvContentPartPr>
              <p14:xfrm>
                <a:off x="5389278" y="4963892"/>
                <a:ext cx="8100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1A5572-9C96-F3D2-B1A1-85B98A4D99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0278" y="4954892"/>
                  <a:ext cx="98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E9C0C9-B072-3702-249A-6211001EE255}"/>
                    </a:ext>
                  </a:extLst>
                </p14:cNvPr>
                <p14:cNvContentPartPr/>
                <p14:nvPr/>
              </p14:nvContentPartPr>
              <p14:xfrm>
                <a:off x="5510238" y="5029052"/>
                <a:ext cx="106920" cy="7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E9C0C9-B072-3702-249A-6211001EE2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01598" y="5020412"/>
                  <a:ext cx="124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06A21F-9D9F-EA85-BD77-07228F92EB74}"/>
                    </a:ext>
                  </a:extLst>
                </p14:cNvPr>
                <p14:cNvContentPartPr/>
                <p14:nvPr/>
              </p14:nvContentPartPr>
              <p14:xfrm>
                <a:off x="5532918" y="4970012"/>
                <a:ext cx="110880" cy="64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06A21F-9D9F-EA85-BD77-07228F92EB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4278" y="4961372"/>
                  <a:ext cx="128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8514BD-65E7-50CB-9E4F-5E5198A09A0E}"/>
                    </a:ext>
                  </a:extLst>
                </p14:cNvPr>
                <p14:cNvContentPartPr/>
                <p14:nvPr/>
              </p14:nvContentPartPr>
              <p14:xfrm>
                <a:off x="5667918" y="5002772"/>
                <a:ext cx="235080" cy="96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8514BD-65E7-50CB-9E4F-5E5198A09A0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59278" y="4993772"/>
                  <a:ext cx="2527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A94BC8-90E4-4E1C-6080-B1FAB4A6CC51}"/>
              </a:ext>
            </a:extLst>
          </p:cNvPr>
          <p:cNvGrpSpPr/>
          <p:nvPr/>
        </p:nvGrpSpPr>
        <p:grpSpPr>
          <a:xfrm>
            <a:off x="4528518" y="5215892"/>
            <a:ext cx="716400" cy="158760"/>
            <a:chOff x="4528518" y="5215892"/>
            <a:chExt cx="71640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676F71-C574-A9D9-E58B-33A0F05DC07E}"/>
                    </a:ext>
                  </a:extLst>
                </p14:cNvPr>
                <p14:cNvContentPartPr/>
                <p14:nvPr/>
              </p14:nvContentPartPr>
              <p14:xfrm>
                <a:off x="4528518" y="5282492"/>
                <a:ext cx="91800" cy="92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676F71-C574-A9D9-E58B-33A0F05DC0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19518" y="5273852"/>
                  <a:ext cx="109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688B56-584B-3425-FD09-1FF3CE42C2FA}"/>
                    </a:ext>
                  </a:extLst>
                </p14:cNvPr>
                <p14:cNvContentPartPr/>
                <p14:nvPr/>
              </p14:nvContentPartPr>
              <p14:xfrm>
                <a:off x="4538238" y="5215892"/>
                <a:ext cx="115200" cy="8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688B56-584B-3425-FD09-1FF3CE42C2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29598" y="5206892"/>
                  <a:ext cx="132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DAD2E-F0F1-07A8-C87D-39D774197C50}"/>
                    </a:ext>
                  </a:extLst>
                </p14:cNvPr>
                <p14:cNvContentPartPr/>
                <p14:nvPr/>
              </p14:nvContentPartPr>
              <p14:xfrm>
                <a:off x="4846758" y="5280332"/>
                <a:ext cx="398160" cy="8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DAD2E-F0F1-07A8-C87D-39D774197C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8118" y="5271692"/>
                  <a:ext cx="4158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8592B1-9890-971B-67AA-73D54DDBE18C}"/>
              </a:ext>
            </a:extLst>
          </p:cNvPr>
          <p:cNvGrpSpPr/>
          <p:nvPr/>
        </p:nvGrpSpPr>
        <p:grpSpPr>
          <a:xfrm>
            <a:off x="5536518" y="5219492"/>
            <a:ext cx="426960" cy="147240"/>
            <a:chOff x="5536518" y="5219492"/>
            <a:chExt cx="4269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630660-0AA6-03D7-436D-E3CCDEF5F66C}"/>
                    </a:ext>
                  </a:extLst>
                </p14:cNvPr>
                <p14:cNvContentPartPr/>
                <p14:nvPr/>
              </p14:nvContentPartPr>
              <p14:xfrm>
                <a:off x="5537598" y="5246852"/>
                <a:ext cx="30960" cy="11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630660-0AA6-03D7-436D-E3CCDEF5F6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8958" y="5237852"/>
                  <a:ext cx="48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709F0D-B49E-F71C-DE21-F70D03EE3ACE}"/>
                    </a:ext>
                  </a:extLst>
                </p14:cNvPr>
                <p14:cNvContentPartPr/>
                <p14:nvPr/>
              </p14:nvContentPartPr>
              <p14:xfrm>
                <a:off x="5536518" y="5222732"/>
                <a:ext cx="191160" cy="13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709F0D-B49E-F71C-DE21-F70D03EE3A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27878" y="5214092"/>
                  <a:ext cx="208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2C4A12-2B29-CA78-7AE5-E783E7D7CAD9}"/>
                    </a:ext>
                  </a:extLst>
                </p14:cNvPr>
                <p14:cNvContentPartPr/>
                <p14:nvPr/>
              </p14:nvContentPartPr>
              <p14:xfrm>
                <a:off x="5780598" y="5219492"/>
                <a:ext cx="182880" cy="133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2C4A12-2B29-CA78-7AE5-E783E7D7CA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71958" y="5210492"/>
                  <a:ext cx="200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049047-6E12-9F60-B226-7C93285C21FB}"/>
              </a:ext>
            </a:extLst>
          </p:cNvPr>
          <p:cNvGrpSpPr/>
          <p:nvPr/>
        </p:nvGrpSpPr>
        <p:grpSpPr>
          <a:xfrm>
            <a:off x="4477038" y="5465012"/>
            <a:ext cx="1733400" cy="728280"/>
            <a:chOff x="4477038" y="5465012"/>
            <a:chExt cx="17334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FBF165-E5DB-ED2D-282B-695EC74A4E7C}"/>
                    </a:ext>
                  </a:extLst>
                </p14:cNvPr>
                <p14:cNvContentPartPr/>
                <p14:nvPr/>
              </p14:nvContentPartPr>
              <p14:xfrm>
                <a:off x="4705638" y="5529452"/>
                <a:ext cx="91080" cy="9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FBF165-E5DB-ED2D-282B-695EC74A4E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6998" y="5520812"/>
                  <a:ext cx="108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A685E4-A94C-350E-B0EA-623A45C67469}"/>
                    </a:ext>
                  </a:extLst>
                </p14:cNvPr>
                <p14:cNvContentPartPr/>
                <p14:nvPr/>
              </p14:nvContentPartPr>
              <p14:xfrm>
                <a:off x="4732638" y="5486252"/>
                <a:ext cx="112680" cy="1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A685E4-A94C-350E-B0EA-623A45C674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23638" y="5477252"/>
                  <a:ext cx="130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257101-B05A-01AB-8FDB-B7B144FA08B7}"/>
                    </a:ext>
                  </a:extLst>
                </p14:cNvPr>
                <p14:cNvContentPartPr/>
                <p14:nvPr/>
              </p14:nvContentPartPr>
              <p14:xfrm>
                <a:off x="4738398" y="5562932"/>
                <a:ext cx="90000" cy="13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257101-B05A-01AB-8FDB-B7B144FA08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29758" y="5553932"/>
                  <a:ext cx="107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37D3B8-7ADC-E340-1D03-796A182226AB}"/>
                    </a:ext>
                  </a:extLst>
                </p14:cNvPr>
                <p14:cNvContentPartPr/>
                <p14:nvPr/>
              </p14:nvContentPartPr>
              <p14:xfrm>
                <a:off x="4855758" y="5521532"/>
                <a:ext cx="221760" cy="105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37D3B8-7ADC-E340-1D03-796A182226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6758" y="5512532"/>
                  <a:ext cx="239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802BF-4E9E-69A0-65C3-718BA0744FFF}"/>
                    </a:ext>
                  </a:extLst>
                </p14:cNvPr>
                <p14:cNvContentPartPr/>
                <p14:nvPr/>
              </p14:nvContentPartPr>
              <p14:xfrm>
                <a:off x="4972398" y="5498852"/>
                <a:ext cx="107280" cy="77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802BF-4E9E-69A0-65C3-718BA0744F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3758" y="5490212"/>
                  <a:ext cx="124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4A8EDD-3829-318F-E620-4D0DC40A6A18}"/>
                    </a:ext>
                  </a:extLst>
                </p14:cNvPr>
                <p14:cNvContentPartPr/>
                <p14:nvPr/>
              </p14:nvContentPartPr>
              <p14:xfrm>
                <a:off x="5125398" y="5519372"/>
                <a:ext cx="149040" cy="11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4A8EDD-3829-318F-E620-4D0DC40A6A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16398" y="5510372"/>
                  <a:ext cx="166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8CF1CAE-1044-BBB4-EF21-E1CACC67D24E}"/>
                    </a:ext>
                  </a:extLst>
                </p14:cNvPr>
                <p14:cNvContentPartPr/>
                <p14:nvPr/>
              </p14:nvContentPartPr>
              <p14:xfrm>
                <a:off x="5341398" y="5539532"/>
                <a:ext cx="85680" cy="83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8CF1CAE-1044-BBB4-EF21-E1CACC67D2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32398" y="5530532"/>
                  <a:ext cx="10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06B601-2313-0629-7FEC-97EC3F74BF44}"/>
                    </a:ext>
                  </a:extLst>
                </p14:cNvPr>
                <p14:cNvContentPartPr/>
                <p14:nvPr/>
              </p14:nvContentPartPr>
              <p14:xfrm>
                <a:off x="5504478" y="5547452"/>
                <a:ext cx="20880" cy="6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06B601-2313-0629-7FEC-97EC3F74BF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95478" y="5538812"/>
                  <a:ext cx="38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558E28F-1FDA-7F90-A9BA-477792302480}"/>
                    </a:ext>
                  </a:extLst>
                </p14:cNvPr>
                <p14:cNvContentPartPr/>
                <p14:nvPr/>
              </p14:nvContentPartPr>
              <p14:xfrm>
                <a:off x="5620758" y="5520452"/>
                <a:ext cx="180720" cy="109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558E28F-1FDA-7F90-A9BA-4777923024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11758" y="5511812"/>
                  <a:ext cx="198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8164C5-1616-6B58-B6EC-9D90C4986C41}"/>
                    </a:ext>
                  </a:extLst>
                </p14:cNvPr>
                <p14:cNvContentPartPr/>
                <p14:nvPr/>
              </p14:nvContentPartPr>
              <p14:xfrm>
                <a:off x="5783478" y="5543492"/>
                <a:ext cx="73080" cy="7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8164C5-1616-6B58-B6EC-9D90C4986C4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74838" y="5534852"/>
                  <a:ext cx="90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E45CB4-DD55-3944-43C1-FFBB42C62ED3}"/>
                    </a:ext>
                  </a:extLst>
                </p14:cNvPr>
                <p14:cNvContentPartPr/>
                <p14:nvPr/>
              </p14:nvContentPartPr>
              <p14:xfrm>
                <a:off x="5786358" y="5465012"/>
                <a:ext cx="106200" cy="3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E45CB4-DD55-3944-43C1-FFBB42C62ED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77718" y="5456372"/>
                  <a:ext cx="123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06F569-EE40-8424-3A0E-24FE50A98268}"/>
                    </a:ext>
                  </a:extLst>
                </p14:cNvPr>
                <p14:cNvContentPartPr/>
                <p14:nvPr/>
              </p14:nvContentPartPr>
              <p14:xfrm>
                <a:off x="5793918" y="5543492"/>
                <a:ext cx="63000" cy="1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06F569-EE40-8424-3A0E-24FE50A982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5278" y="5534852"/>
                  <a:ext cx="80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5619FC-6907-A6E3-D24A-807C0E64D149}"/>
                    </a:ext>
                  </a:extLst>
                </p14:cNvPr>
                <p14:cNvContentPartPr/>
                <p14:nvPr/>
              </p14:nvContentPartPr>
              <p14:xfrm>
                <a:off x="4477038" y="5760932"/>
                <a:ext cx="292320" cy="281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5619FC-6907-A6E3-D24A-807C0E64D1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68398" y="5751932"/>
                  <a:ext cx="309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06F33F4-834D-8F00-4B59-28A1C3B174BD}"/>
                    </a:ext>
                  </a:extLst>
                </p14:cNvPr>
                <p14:cNvContentPartPr/>
                <p14:nvPr/>
              </p14:nvContentPartPr>
              <p14:xfrm>
                <a:off x="4783038" y="5747252"/>
                <a:ext cx="394920" cy="151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06F33F4-834D-8F00-4B59-28A1C3B174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74038" y="5738612"/>
                  <a:ext cx="412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5E8D91-766C-E058-510D-1C2722419CB4}"/>
                    </a:ext>
                  </a:extLst>
                </p14:cNvPr>
                <p14:cNvContentPartPr/>
                <p14:nvPr/>
              </p14:nvContentPartPr>
              <p14:xfrm>
                <a:off x="5166798" y="5820332"/>
                <a:ext cx="102600" cy="1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5E8D91-766C-E058-510D-1C2722419C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57798" y="5811332"/>
                  <a:ext cx="120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4D915DA-738B-9BFD-AECD-776918F862A7}"/>
                    </a:ext>
                  </a:extLst>
                </p14:cNvPr>
                <p14:cNvContentPartPr/>
                <p14:nvPr/>
              </p14:nvContentPartPr>
              <p14:xfrm>
                <a:off x="5532918" y="5805932"/>
                <a:ext cx="243360" cy="9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4D915DA-738B-9BFD-AECD-776918F862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24278" y="5796932"/>
                  <a:ext cx="261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2A8D854-C205-AC11-44A6-BCDA1B2D08FD}"/>
                    </a:ext>
                  </a:extLst>
                </p14:cNvPr>
                <p14:cNvContentPartPr/>
                <p14:nvPr/>
              </p14:nvContentPartPr>
              <p14:xfrm>
                <a:off x="5771238" y="5761292"/>
                <a:ext cx="122040" cy="9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2A8D854-C205-AC11-44A6-BCDA1B2D08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62238" y="5752292"/>
                  <a:ext cx="139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3F3C8FF-71A4-F943-D79A-025D6608942F}"/>
                    </a:ext>
                  </a:extLst>
                </p14:cNvPr>
                <p14:cNvContentPartPr/>
                <p14:nvPr/>
              </p14:nvContentPartPr>
              <p14:xfrm>
                <a:off x="6012438" y="5799092"/>
                <a:ext cx="83880" cy="72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3F3C8FF-71A4-F943-D79A-025D660894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03438" y="5790452"/>
                  <a:ext cx="101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CFF9DA4-1D61-4F8C-6E64-207BF3BC68C1}"/>
                    </a:ext>
                  </a:extLst>
                </p14:cNvPr>
                <p14:cNvContentPartPr/>
                <p14:nvPr/>
              </p14:nvContentPartPr>
              <p14:xfrm>
                <a:off x="6029358" y="5751212"/>
                <a:ext cx="89280" cy="6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CFF9DA4-1D61-4F8C-6E64-207BF3BC68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20358" y="5742212"/>
                  <a:ext cx="106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0B5018-4CD7-32CC-C397-0B490939E696}"/>
                    </a:ext>
                  </a:extLst>
                </p14:cNvPr>
                <p14:cNvContentPartPr/>
                <p14:nvPr/>
              </p14:nvContentPartPr>
              <p14:xfrm>
                <a:off x="6138798" y="5675612"/>
                <a:ext cx="71640" cy="43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0B5018-4CD7-32CC-C397-0B490939E6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29798" y="5666972"/>
                  <a:ext cx="8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90D6E8-EBC7-8203-9CD0-670E27E23571}"/>
                    </a:ext>
                  </a:extLst>
                </p14:cNvPr>
                <p14:cNvContentPartPr/>
                <p14:nvPr/>
              </p14:nvContentPartPr>
              <p14:xfrm>
                <a:off x="4627878" y="6084572"/>
                <a:ext cx="38520" cy="108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90D6E8-EBC7-8203-9CD0-670E27E235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18878" y="6075932"/>
                  <a:ext cx="561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CAFA6F5-07D6-DEAC-423A-BD827F05450C}"/>
              </a:ext>
            </a:extLst>
          </p:cNvPr>
          <p:cNvGrpSpPr/>
          <p:nvPr/>
        </p:nvGrpSpPr>
        <p:grpSpPr>
          <a:xfrm>
            <a:off x="5198838" y="6021572"/>
            <a:ext cx="400320" cy="163440"/>
            <a:chOff x="5198838" y="6021572"/>
            <a:chExt cx="40032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F74E715-25B7-1E35-E360-539ECBD22A8B}"/>
                    </a:ext>
                  </a:extLst>
                </p14:cNvPr>
                <p14:cNvContentPartPr/>
                <p14:nvPr/>
              </p14:nvContentPartPr>
              <p14:xfrm>
                <a:off x="5198838" y="6021572"/>
                <a:ext cx="244800" cy="150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F74E715-25B7-1E35-E360-539ECBD22A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90198" y="6012932"/>
                  <a:ext cx="262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B0AC4F-0E95-FBBB-556C-3AF24718FFB0}"/>
                    </a:ext>
                  </a:extLst>
                </p14:cNvPr>
                <p14:cNvContentPartPr/>
                <p14:nvPr/>
              </p14:nvContentPartPr>
              <p14:xfrm>
                <a:off x="5333478" y="6108692"/>
                <a:ext cx="114480" cy="9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B0AC4F-0E95-FBBB-556C-3AF24718FF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24838" y="6100052"/>
                  <a:ext cx="132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6F3A8F-8A2E-567C-9464-E5B4466CA9E5}"/>
                    </a:ext>
                  </a:extLst>
                </p14:cNvPr>
                <p14:cNvContentPartPr/>
                <p14:nvPr/>
              </p14:nvContentPartPr>
              <p14:xfrm>
                <a:off x="5472438" y="6028412"/>
                <a:ext cx="126720" cy="156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6F3A8F-8A2E-567C-9464-E5B4466CA9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63438" y="6019412"/>
                  <a:ext cx="14436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4F0C38C-C6CA-4218-5DC3-91864C4D0293}"/>
                  </a:ext>
                </a:extLst>
              </p14:cNvPr>
              <p14:cNvContentPartPr/>
              <p14:nvPr/>
            </p14:nvContentPartPr>
            <p14:xfrm>
              <a:off x="4694478" y="6079892"/>
              <a:ext cx="115200" cy="11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4F0C38C-C6CA-4218-5DC3-91864C4D029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85478" y="6071252"/>
                <a:ext cx="13284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51016E7-9963-2CCD-61C1-ECA5228261D0}"/>
              </a:ext>
            </a:extLst>
          </p:cNvPr>
          <p:cNvGrpSpPr/>
          <p:nvPr/>
        </p:nvGrpSpPr>
        <p:grpSpPr>
          <a:xfrm>
            <a:off x="220799" y="5264967"/>
            <a:ext cx="445320" cy="153720"/>
            <a:chOff x="220799" y="5264967"/>
            <a:chExt cx="44532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842DC2-55DC-9E07-5485-BC68714291E5}"/>
                    </a:ext>
                  </a:extLst>
                </p14:cNvPr>
                <p14:cNvContentPartPr/>
                <p14:nvPr/>
              </p14:nvContentPartPr>
              <p14:xfrm>
                <a:off x="244559" y="5300247"/>
                <a:ext cx="10800" cy="118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842DC2-55DC-9E07-5485-BC68714291E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5559" y="5291247"/>
                  <a:ext cx="28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35BEF34-69F6-5930-64BC-BA5E2BE0F6B1}"/>
                    </a:ext>
                  </a:extLst>
                </p14:cNvPr>
                <p14:cNvContentPartPr/>
                <p14:nvPr/>
              </p14:nvContentPartPr>
              <p14:xfrm>
                <a:off x="220799" y="5264967"/>
                <a:ext cx="132480" cy="8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5BEF34-69F6-5930-64BC-BA5E2BE0F6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1799" y="5256327"/>
                  <a:ext cx="15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5A1EF7C-8022-6E84-D1AD-139851EB8F96}"/>
                    </a:ext>
                  </a:extLst>
                </p14:cNvPr>
                <p14:cNvContentPartPr/>
                <p14:nvPr/>
              </p14:nvContentPartPr>
              <p14:xfrm>
                <a:off x="357959" y="5312487"/>
                <a:ext cx="121320" cy="92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5A1EF7C-8022-6E84-D1AD-139851EB8F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8959" y="5303487"/>
                  <a:ext cx="138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5F090FC-52FA-A723-2A8B-FEA628F66EEF}"/>
                    </a:ext>
                  </a:extLst>
                </p14:cNvPr>
                <p14:cNvContentPartPr/>
                <p14:nvPr/>
              </p14:nvContentPartPr>
              <p14:xfrm>
                <a:off x="522479" y="5299527"/>
                <a:ext cx="11520" cy="10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5F090FC-52FA-A723-2A8B-FEA628F66EE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479" y="5290527"/>
                  <a:ext cx="29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1ACAA6-D6C1-AFC3-6368-1AB192BA4473}"/>
                    </a:ext>
                  </a:extLst>
                </p14:cNvPr>
                <p14:cNvContentPartPr/>
                <p14:nvPr/>
              </p14:nvContentPartPr>
              <p14:xfrm>
                <a:off x="523559" y="5265687"/>
                <a:ext cx="142560" cy="135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1ACAA6-D6C1-AFC3-6368-1AB192BA44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559" y="5257047"/>
                  <a:ext cx="16020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FA4214-0612-0D85-D1E0-8C9AF1D196F4}"/>
              </a:ext>
            </a:extLst>
          </p:cNvPr>
          <p:cNvGrpSpPr/>
          <p:nvPr/>
        </p:nvGrpSpPr>
        <p:grpSpPr>
          <a:xfrm>
            <a:off x="983639" y="5214567"/>
            <a:ext cx="933480" cy="172080"/>
            <a:chOff x="983639" y="5214567"/>
            <a:chExt cx="93348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6A530D1-5837-86F3-E30F-A6AA504270B5}"/>
                    </a:ext>
                  </a:extLst>
                </p14:cNvPr>
                <p14:cNvContentPartPr/>
                <p14:nvPr/>
              </p14:nvContentPartPr>
              <p14:xfrm>
                <a:off x="983639" y="5291247"/>
                <a:ext cx="146160" cy="95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6A530D1-5837-86F3-E30F-A6AA504270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4999" y="5282607"/>
                  <a:ext cx="16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134763-8B6D-12B1-3079-147BA5822C5F}"/>
                    </a:ext>
                  </a:extLst>
                </p14:cNvPr>
                <p14:cNvContentPartPr/>
                <p14:nvPr/>
              </p14:nvContentPartPr>
              <p14:xfrm>
                <a:off x="1304759" y="5254167"/>
                <a:ext cx="217440" cy="88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134763-8B6D-12B1-3079-147BA5822C5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95759" y="5245527"/>
                  <a:ext cx="235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C86D2D7-478F-E554-5442-CB2D18EAE686}"/>
                    </a:ext>
                  </a:extLst>
                </p14:cNvPr>
                <p14:cNvContentPartPr/>
                <p14:nvPr/>
              </p14:nvContentPartPr>
              <p14:xfrm>
                <a:off x="1556759" y="5245527"/>
                <a:ext cx="123480" cy="7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C86D2D7-478F-E554-5442-CB2D18EAE6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47759" y="5236887"/>
                  <a:ext cx="141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4FEE1E-DE6B-516A-6764-80075F660FEE}"/>
                    </a:ext>
                  </a:extLst>
                </p14:cNvPr>
                <p14:cNvContentPartPr/>
                <p14:nvPr/>
              </p14:nvContentPartPr>
              <p14:xfrm>
                <a:off x="1697159" y="5214567"/>
                <a:ext cx="120960" cy="10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4FEE1E-DE6B-516A-6764-80075F660F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88519" y="5205927"/>
                  <a:ext cx="138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8D1E4E-795A-098F-B2BD-23D98971F832}"/>
                    </a:ext>
                  </a:extLst>
                </p14:cNvPr>
                <p14:cNvContentPartPr/>
                <p14:nvPr/>
              </p14:nvContentPartPr>
              <p14:xfrm>
                <a:off x="1814879" y="5231487"/>
                <a:ext cx="102240" cy="52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8D1E4E-795A-098F-B2BD-23D98971F8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06239" y="5222847"/>
                  <a:ext cx="1198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1368B65-769A-8F65-B1CE-37664A582BFE}"/>
              </a:ext>
            </a:extLst>
          </p:cNvPr>
          <p:cNvGrpSpPr/>
          <p:nvPr/>
        </p:nvGrpSpPr>
        <p:grpSpPr>
          <a:xfrm>
            <a:off x="345719" y="5524527"/>
            <a:ext cx="414000" cy="110520"/>
            <a:chOff x="345719" y="5524527"/>
            <a:chExt cx="41400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27F695-A876-D8A5-B230-8990697D22CE}"/>
                    </a:ext>
                  </a:extLst>
                </p14:cNvPr>
                <p14:cNvContentPartPr/>
                <p14:nvPr/>
              </p14:nvContentPartPr>
              <p14:xfrm>
                <a:off x="345719" y="5531727"/>
                <a:ext cx="252720" cy="103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27F695-A876-D8A5-B230-8990697D22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7079" y="5523087"/>
                  <a:ext cx="270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18D353-E4A8-4FEE-56DC-8E9801EAF0BC}"/>
                    </a:ext>
                  </a:extLst>
                </p14:cNvPr>
                <p14:cNvContentPartPr/>
                <p14:nvPr/>
              </p14:nvContentPartPr>
              <p14:xfrm>
                <a:off x="642719" y="5524527"/>
                <a:ext cx="117000" cy="7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18D353-E4A8-4FEE-56DC-8E9801EAF0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3719" y="5515527"/>
                  <a:ext cx="13464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4E2E003-49F1-06BE-2C66-87F6CCDA8B8E}"/>
              </a:ext>
            </a:extLst>
          </p:cNvPr>
          <p:cNvGrpSpPr/>
          <p:nvPr/>
        </p:nvGrpSpPr>
        <p:grpSpPr>
          <a:xfrm>
            <a:off x="987599" y="5442447"/>
            <a:ext cx="635400" cy="146520"/>
            <a:chOff x="987599" y="5442447"/>
            <a:chExt cx="63540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0C85B8-23F7-78C4-4141-907B8DF18540}"/>
                    </a:ext>
                  </a:extLst>
                </p14:cNvPr>
                <p14:cNvContentPartPr/>
                <p14:nvPr/>
              </p14:nvContentPartPr>
              <p14:xfrm>
                <a:off x="987599" y="5490327"/>
                <a:ext cx="116280" cy="9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0C85B8-23F7-78C4-4141-907B8DF185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8599" y="5481687"/>
                  <a:ext cx="133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7ECCAB-7874-877A-639B-2F8A1AF7E575}"/>
                    </a:ext>
                  </a:extLst>
                </p14:cNvPr>
                <p14:cNvContentPartPr/>
                <p14:nvPr/>
              </p14:nvContentPartPr>
              <p14:xfrm>
                <a:off x="1160039" y="5494287"/>
                <a:ext cx="13680" cy="87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7ECCAB-7874-877A-639B-2F8A1AF7E5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1399" y="5485647"/>
                  <a:ext cx="31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A928464-10C1-2C11-3665-E1FBD0F1B745}"/>
                    </a:ext>
                  </a:extLst>
                </p14:cNvPr>
                <p14:cNvContentPartPr/>
                <p14:nvPr/>
              </p14:nvContentPartPr>
              <p14:xfrm>
                <a:off x="1211519" y="5442447"/>
                <a:ext cx="101160" cy="124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A928464-10C1-2C11-3665-E1FBD0F1B7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02879" y="5433447"/>
                  <a:ext cx="11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D8251B1-D092-3D11-3D8D-83EAD5689DA8}"/>
                    </a:ext>
                  </a:extLst>
                </p14:cNvPr>
                <p14:cNvContentPartPr/>
                <p14:nvPr/>
              </p14:nvContentPartPr>
              <p14:xfrm>
                <a:off x="1234919" y="5495367"/>
                <a:ext cx="99360" cy="5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D8251B1-D092-3D11-3D8D-83EAD5689D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26279" y="5486727"/>
                  <a:ext cx="117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A057C7-8E05-9076-E323-32C38DB3A12F}"/>
                    </a:ext>
                  </a:extLst>
                </p14:cNvPr>
                <p14:cNvContentPartPr/>
                <p14:nvPr/>
              </p14:nvContentPartPr>
              <p14:xfrm>
                <a:off x="1363799" y="5494647"/>
                <a:ext cx="259200" cy="66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A057C7-8E05-9076-E323-32C38DB3A1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54799" y="5486007"/>
                  <a:ext cx="276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E921B8-E380-4373-0499-06C8BACB3F67}"/>
                    </a:ext>
                  </a:extLst>
                </p14:cNvPr>
                <p14:cNvContentPartPr/>
                <p14:nvPr/>
              </p14:nvContentPartPr>
              <p14:xfrm>
                <a:off x="1515359" y="5445327"/>
                <a:ext cx="74520" cy="1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E921B8-E380-4373-0499-06C8BACB3F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06359" y="5436327"/>
                  <a:ext cx="921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25B923C-085D-DFA3-C100-164F06E80629}"/>
                    </a:ext>
                  </a:extLst>
                </p14:cNvPr>
                <p14:cNvContentPartPr/>
                <p14:nvPr/>
              </p14:nvContentPartPr>
              <p14:xfrm>
                <a:off x="1511759" y="5500767"/>
                <a:ext cx="84600" cy="9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25B923C-085D-DFA3-C100-164F06E806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03119" y="5492127"/>
                  <a:ext cx="1022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1AEE5D-A3A8-93EA-988A-45D3E49277BC}"/>
              </a:ext>
            </a:extLst>
          </p:cNvPr>
          <p:cNvGrpSpPr/>
          <p:nvPr/>
        </p:nvGrpSpPr>
        <p:grpSpPr>
          <a:xfrm>
            <a:off x="193079" y="5726127"/>
            <a:ext cx="1043280" cy="158040"/>
            <a:chOff x="193079" y="5726127"/>
            <a:chExt cx="10432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07BEDF-6168-A93E-3F17-44B80B2678FC}"/>
                    </a:ext>
                  </a:extLst>
                </p14:cNvPr>
                <p14:cNvContentPartPr/>
                <p14:nvPr/>
              </p14:nvContentPartPr>
              <p14:xfrm>
                <a:off x="193079" y="5795967"/>
                <a:ext cx="101520" cy="88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07BEDF-6168-A93E-3F17-44B80B2678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4079" y="5786967"/>
                  <a:ext cx="119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72C8914-4556-F894-50CF-900C74B68EFA}"/>
                    </a:ext>
                  </a:extLst>
                </p14:cNvPr>
                <p14:cNvContentPartPr/>
                <p14:nvPr/>
              </p14:nvContentPartPr>
              <p14:xfrm>
                <a:off x="359759" y="5793447"/>
                <a:ext cx="20160" cy="90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72C8914-4556-F894-50CF-900C74B68E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0759" y="5784447"/>
                  <a:ext cx="37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17A49E-2E34-7B20-7EEA-F3EEF7190ADC}"/>
                    </a:ext>
                  </a:extLst>
                </p14:cNvPr>
                <p14:cNvContentPartPr/>
                <p14:nvPr/>
              </p14:nvContentPartPr>
              <p14:xfrm>
                <a:off x="353639" y="5774007"/>
                <a:ext cx="189000" cy="83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17A49E-2E34-7B20-7EEA-F3EEF7190A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639" y="5765007"/>
                  <a:ext cx="206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25A5C4-BE15-FDC1-7669-24A33AF275A3}"/>
                    </a:ext>
                  </a:extLst>
                </p14:cNvPr>
                <p14:cNvContentPartPr/>
                <p14:nvPr/>
              </p14:nvContentPartPr>
              <p14:xfrm>
                <a:off x="581879" y="5786607"/>
                <a:ext cx="75960" cy="60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25A5C4-BE15-FDC1-7669-24A33AF275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3239" y="5777967"/>
                  <a:ext cx="9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E7800A-40E1-97F6-A409-6A7DD581DB5C}"/>
                    </a:ext>
                  </a:extLst>
                </p14:cNvPr>
                <p14:cNvContentPartPr/>
                <p14:nvPr/>
              </p14:nvContentPartPr>
              <p14:xfrm>
                <a:off x="717959" y="5741247"/>
                <a:ext cx="111960" cy="92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E7800A-40E1-97F6-A409-6A7DD581DB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8959" y="5732607"/>
                  <a:ext cx="129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64EA54-1CDD-1028-26BC-7DFE2686AA80}"/>
                    </a:ext>
                  </a:extLst>
                </p14:cNvPr>
                <p14:cNvContentPartPr/>
                <p14:nvPr/>
              </p14:nvContentPartPr>
              <p14:xfrm>
                <a:off x="826679" y="5726127"/>
                <a:ext cx="118440" cy="120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64EA54-1CDD-1028-26BC-7DFE2686AA8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7679" y="5717127"/>
                  <a:ext cx="136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B28902-908D-7209-4850-8C69893D2923}"/>
                    </a:ext>
                  </a:extLst>
                </p14:cNvPr>
                <p14:cNvContentPartPr/>
                <p14:nvPr/>
              </p14:nvContentPartPr>
              <p14:xfrm>
                <a:off x="1031519" y="5730807"/>
                <a:ext cx="7560" cy="75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B28902-908D-7209-4850-8C69893D29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2519" y="5721807"/>
                  <a:ext cx="25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2DD5C0-C0B5-A5F2-BC09-9331E8F7B0C3}"/>
                    </a:ext>
                  </a:extLst>
                </p14:cNvPr>
                <p14:cNvContentPartPr/>
                <p14:nvPr/>
              </p14:nvContentPartPr>
              <p14:xfrm>
                <a:off x="999119" y="5732967"/>
                <a:ext cx="237240" cy="63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2DD5C0-C0B5-A5F2-BC09-9331E8F7B0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0119" y="5724327"/>
                  <a:ext cx="25488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9C0112F-DCD9-A0C1-91EB-DF6C641B9908}"/>
                  </a:ext>
                </a:extLst>
              </p14:cNvPr>
              <p14:cNvContentPartPr/>
              <p14:nvPr/>
            </p14:nvContentPartPr>
            <p14:xfrm>
              <a:off x="1505279" y="5702007"/>
              <a:ext cx="218160" cy="74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9C0112F-DCD9-A0C1-91EB-DF6C641B990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496639" y="5693367"/>
                <a:ext cx="2358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2D5FF40-AFE7-BB24-5D9F-47CA3AD8EC1D}"/>
              </a:ext>
            </a:extLst>
          </p:cNvPr>
          <p:cNvGrpSpPr/>
          <p:nvPr/>
        </p:nvGrpSpPr>
        <p:grpSpPr>
          <a:xfrm>
            <a:off x="364439" y="5983887"/>
            <a:ext cx="560880" cy="111240"/>
            <a:chOff x="364439" y="5983887"/>
            <a:chExt cx="56088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DC1BF6A-09D0-6BFE-D7D0-E08142100205}"/>
                    </a:ext>
                  </a:extLst>
                </p14:cNvPr>
                <p14:cNvContentPartPr/>
                <p14:nvPr/>
              </p14:nvContentPartPr>
              <p14:xfrm>
                <a:off x="364439" y="6007647"/>
                <a:ext cx="193680" cy="87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DC1BF6A-09D0-6BFE-D7D0-E081421002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5799" y="5998647"/>
                  <a:ext cx="211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7C26BD2-A3E4-C184-FE3C-F2117D321D07}"/>
                    </a:ext>
                  </a:extLst>
                </p14:cNvPr>
                <p14:cNvContentPartPr/>
                <p14:nvPr/>
              </p14:nvContentPartPr>
              <p14:xfrm>
                <a:off x="605279" y="5992167"/>
                <a:ext cx="127800" cy="84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7C26BD2-A3E4-C184-FE3C-F2117D321D0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6639" y="5983527"/>
                  <a:ext cx="14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32E6857-0B51-AC2E-F744-358FB67198F2}"/>
                    </a:ext>
                  </a:extLst>
                </p14:cNvPr>
                <p14:cNvContentPartPr/>
                <p14:nvPr/>
              </p14:nvContentPartPr>
              <p14:xfrm>
                <a:off x="764759" y="5983887"/>
                <a:ext cx="160560" cy="6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32E6857-0B51-AC2E-F744-358FB67198F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5759" y="5975247"/>
                  <a:ext cx="1782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04F5507-3ECD-3D7D-0ACA-857F592B0801}"/>
              </a:ext>
            </a:extLst>
          </p:cNvPr>
          <p:cNvGrpSpPr/>
          <p:nvPr/>
        </p:nvGrpSpPr>
        <p:grpSpPr>
          <a:xfrm>
            <a:off x="546239" y="4936287"/>
            <a:ext cx="668160" cy="232560"/>
            <a:chOff x="546239" y="4936287"/>
            <a:chExt cx="66816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2AA3E9-0407-135B-5A41-3E57703F864C}"/>
                    </a:ext>
                  </a:extLst>
                </p14:cNvPr>
                <p14:cNvContentPartPr/>
                <p14:nvPr/>
              </p14:nvContentPartPr>
              <p14:xfrm>
                <a:off x="564239" y="4976607"/>
                <a:ext cx="321120" cy="122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2AA3E9-0407-135B-5A41-3E57703F86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5599" y="4967607"/>
                  <a:ext cx="338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098C0C-E07E-AB72-B317-319B42B03C91}"/>
                    </a:ext>
                  </a:extLst>
                </p14:cNvPr>
                <p14:cNvContentPartPr/>
                <p14:nvPr/>
              </p14:nvContentPartPr>
              <p14:xfrm>
                <a:off x="897599" y="4947447"/>
                <a:ext cx="69480" cy="1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098C0C-E07E-AB72-B317-319B42B03C9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8599" y="4938447"/>
                  <a:ext cx="87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EE534E-2988-F7C3-F1BC-302A70A30519}"/>
                    </a:ext>
                  </a:extLst>
                </p14:cNvPr>
                <p14:cNvContentPartPr/>
                <p14:nvPr/>
              </p14:nvContentPartPr>
              <p14:xfrm>
                <a:off x="1006679" y="4936287"/>
                <a:ext cx="105840" cy="106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EE534E-2988-F7C3-F1BC-302A70A305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8039" y="4927647"/>
                  <a:ext cx="123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63272C9-B8AF-5962-4007-325744465621}"/>
                    </a:ext>
                  </a:extLst>
                </p14:cNvPr>
                <p14:cNvContentPartPr/>
                <p14:nvPr/>
              </p14:nvContentPartPr>
              <p14:xfrm>
                <a:off x="937919" y="4974807"/>
                <a:ext cx="10800" cy="66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63272C9-B8AF-5962-4007-3257444656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28919" y="4965807"/>
                  <a:ext cx="28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D6E286-BBD3-EA0C-D6D6-0C2D2ABA8A2E}"/>
                    </a:ext>
                  </a:extLst>
                </p14:cNvPr>
                <p14:cNvContentPartPr/>
                <p14:nvPr/>
              </p14:nvContentPartPr>
              <p14:xfrm>
                <a:off x="546239" y="5111967"/>
                <a:ext cx="557280" cy="56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D6E286-BBD3-EA0C-D6D6-0C2D2ABA8A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599" y="5102967"/>
                  <a:ext cx="574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23AA52-833F-3543-E388-7F1688B02D3E}"/>
                    </a:ext>
                  </a:extLst>
                </p14:cNvPr>
                <p14:cNvContentPartPr/>
                <p14:nvPr/>
              </p14:nvContentPartPr>
              <p14:xfrm>
                <a:off x="1207559" y="5006487"/>
                <a:ext cx="6840" cy="18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23AA52-833F-3543-E388-7F1688B02D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8559" y="4997487"/>
                  <a:ext cx="2448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F7A3024-2E08-A434-0CEB-E5C96CE4F6B8}"/>
                  </a:ext>
                </a:extLst>
              </p14:cNvPr>
              <p14:cNvContentPartPr/>
              <p14:nvPr/>
            </p14:nvContentPartPr>
            <p14:xfrm>
              <a:off x="1216919" y="4938447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F7A3024-2E08-A434-0CEB-E5C96CE4F6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7919" y="49298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953740D-B7CA-803E-CF4D-3AE0255863A2}"/>
              </a:ext>
            </a:extLst>
          </p:cNvPr>
          <p:cNvGrpSpPr/>
          <p:nvPr/>
        </p:nvGrpSpPr>
        <p:grpSpPr>
          <a:xfrm>
            <a:off x="1145999" y="5930967"/>
            <a:ext cx="219240" cy="101520"/>
            <a:chOff x="1145999" y="5930967"/>
            <a:chExt cx="2192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119F6C5-C4AB-629F-50D4-C14628D2E302}"/>
                    </a:ext>
                  </a:extLst>
                </p14:cNvPr>
                <p14:cNvContentPartPr/>
                <p14:nvPr/>
              </p14:nvContentPartPr>
              <p14:xfrm>
                <a:off x="1145999" y="5930967"/>
                <a:ext cx="201240" cy="101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119F6C5-C4AB-629F-50D4-C14628D2E30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37359" y="5921967"/>
                  <a:ext cx="218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962700-9BE0-B477-156A-213E6DA9F1E7}"/>
                    </a:ext>
                  </a:extLst>
                </p14:cNvPr>
                <p14:cNvContentPartPr/>
                <p14:nvPr/>
              </p14:nvContentPartPr>
              <p14:xfrm>
                <a:off x="1277039" y="5988927"/>
                <a:ext cx="88200" cy="12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962700-9BE0-B477-156A-213E6DA9F1E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68399" y="5979927"/>
                  <a:ext cx="1058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C5DEE33-08F8-4F90-CBEA-0FCF79C0DA90}"/>
              </a:ext>
            </a:extLst>
          </p:cNvPr>
          <p:cNvGrpSpPr/>
          <p:nvPr/>
        </p:nvGrpSpPr>
        <p:grpSpPr>
          <a:xfrm>
            <a:off x="252119" y="6249207"/>
            <a:ext cx="390600" cy="81360"/>
            <a:chOff x="252119" y="6249207"/>
            <a:chExt cx="39060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181E68-1677-82EB-446B-B6845C497CA5}"/>
                    </a:ext>
                  </a:extLst>
                </p14:cNvPr>
                <p14:cNvContentPartPr/>
                <p14:nvPr/>
              </p14:nvContentPartPr>
              <p14:xfrm>
                <a:off x="252119" y="6252447"/>
                <a:ext cx="144720" cy="7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181E68-1677-82EB-446B-B6845C497C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119" y="6243807"/>
                  <a:ext cx="16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92C472-76BE-D4CD-3137-F7CB37E7616B}"/>
                    </a:ext>
                  </a:extLst>
                </p14:cNvPr>
                <p14:cNvContentPartPr/>
                <p14:nvPr/>
              </p14:nvContentPartPr>
              <p14:xfrm>
                <a:off x="363359" y="6268287"/>
                <a:ext cx="92160" cy="36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92C472-76BE-D4CD-3137-F7CB37E761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359" y="6259647"/>
                  <a:ext cx="109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490F0E-2291-9183-284D-96CD2D360CB2}"/>
                    </a:ext>
                  </a:extLst>
                </p14:cNvPr>
                <p14:cNvContentPartPr/>
                <p14:nvPr/>
              </p14:nvContentPartPr>
              <p14:xfrm>
                <a:off x="485399" y="6249207"/>
                <a:ext cx="157320" cy="59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490F0E-2291-9183-284D-96CD2D360CB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6759" y="6240567"/>
                  <a:ext cx="1749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19B65B2-FDBB-EFB3-0885-558B75FDB341}"/>
              </a:ext>
            </a:extLst>
          </p:cNvPr>
          <p:cNvGrpSpPr/>
          <p:nvPr/>
        </p:nvGrpSpPr>
        <p:grpSpPr>
          <a:xfrm>
            <a:off x="903719" y="6116007"/>
            <a:ext cx="582480" cy="166320"/>
            <a:chOff x="903719" y="6116007"/>
            <a:chExt cx="5824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358A42-F340-463F-3D29-5557185F947E}"/>
                    </a:ext>
                  </a:extLst>
                </p14:cNvPr>
                <p14:cNvContentPartPr/>
                <p14:nvPr/>
              </p14:nvContentPartPr>
              <p14:xfrm>
                <a:off x="903719" y="6195207"/>
                <a:ext cx="126000" cy="8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358A42-F340-463F-3D29-5557185F947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95079" y="6186207"/>
                  <a:ext cx="143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84A4D3-CC14-9973-6D38-3C17A2D5ACB8}"/>
                    </a:ext>
                  </a:extLst>
                </p14:cNvPr>
                <p14:cNvContentPartPr/>
                <p14:nvPr/>
              </p14:nvContentPartPr>
              <p14:xfrm>
                <a:off x="1020719" y="6157407"/>
                <a:ext cx="90360" cy="97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84A4D3-CC14-9973-6D38-3C17A2D5ACB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12079" y="6148407"/>
                  <a:ext cx="108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4B42D3A-590E-6C74-ED94-978F255C5E36}"/>
                    </a:ext>
                  </a:extLst>
                </p14:cNvPr>
                <p14:cNvContentPartPr/>
                <p14:nvPr/>
              </p14:nvContentPartPr>
              <p14:xfrm>
                <a:off x="1122239" y="6168927"/>
                <a:ext cx="100440" cy="73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4B42D3A-590E-6C74-ED94-978F255C5E3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3239" y="6160287"/>
                  <a:ext cx="118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D72B45C-5AC3-CED1-FFDA-76E5EE76D405}"/>
                    </a:ext>
                  </a:extLst>
                </p14:cNvPr>
                <p14:cNvContentPartPr/>
                <p14:nvPr/>
              </p14:nvContentPartPr>
              <p14:xfrm>
                <a:off x="1175879" y="6138327"/>
                <a:ext cx="119160" cy="7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D72B45C-5AC3-CED1-FFDA-76E5EE76D40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66879" y="6129327"/>
                  <a:ext cx="13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E9B4313-3419-7530-2531-8F660DCA4E62}"/>
                    </a:ext>
                  </a:extLst>
                </p14:cNvPr>
                <p14:cNvContentPartPr/>
                <p14:nvPr/>
              </p14:nvContentPartPr>
              <p14:xfrm>
                <a:off x="1343279" y="6116007"/>
                <a:ext cx="142920" cy="72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E9B4313-3419-7530-2531-8F660DCA4E6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34639" y="6107007"/>
                  <a:ext cx="1605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D6E26EF-2619-80C8-C577-4D4160FFC478}"/>
                  </a:ext>
                </a:extLst>
              </p14:cNvPr>
              <p14:cNvContentPartPr/>
              <p14:nvPr/>
            </p14:nvContentPartPr>
            <p14:xfrm>
              <a:off x="1546638" y="6172052"/>
              <a:ext cx="36720" cy="56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D6E26EF-2619-80C8-C577-4D4160FFC47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537638" y="6163052"/>
                <a:ext cx="543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7885844-0CCE-BC2B-6120-498DB1894058}"/>
              </a:ext>
            </a:extLst>
          </p:cNvPr>
          <p:cNvGrpSpPr/>
          <p:nvPr/>
        </p:nvGrpSpPr>
        <p:grpSpPr>
          <a:xfrm>
            <a:off x="109518" y="6406412"/>
            <a:ext cx="591840" cy="182880"/>
            <a:chOff x="109518" y="6406412"/>
            <a:chExt cx="5918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3FB55CD-D1F1-CBAA-1F8B-C62F6A85D63C}"/>
                    </a:ext>
                  </a:extLst>
                </p14:cNvPr>
                <p14:cNvContentPartPr/>
                <p14:nvPr/>
              </p14:nvContentPartPr>
              <p14:xfrm>
                <a:off x="109518" y="6436652"/>
                <a:ext cx="138960" cy="152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3FB55CD-D1F1-CBAA-1F8B-C62F6A85D63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0518" y="6427652"/>
                  <a:ext cx="156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ACBB500-595A-F5B9-3320-3020E740E11C}"/>
                    </a:ext>
                  </a:extLst>
                </p14:cNvPr>
                <p14:cNvContentPartPr/>
                <p14:nvPr/>
              </p14:nvContentPartPr>
              <p14:xfrm>
                <a:off x="155598" y="6528092"/>
                <a:ext cx="104040" cy="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ACBB500-595A-F5B9-3320-3020E740E11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6958" y="6519452"/>
                  <a:ext cx="121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02B9700-6554-13AF-5D44-1030901E87CE}"/>
                    </a:ext>
                  </a:extLst>
                </p14:cNvPr>
                <p14:cNvContentPartPr/>
                <p14:nvPr/>
              </p14:nvContentPartPr>
              <p14:xfrm>
                <a:off x="285558" y="6481292"/>
                <a:ext cx="21960" cy="105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02B9700-6554-13AF-5D44-1030901E87C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6918" y="6472652"/>
                  <a:ext cx="39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77AD952-FD6A-E7A1-A718-8BD19733C066}"/>
                    </a:ext>
                  </a:extLst>
                </p14:cNvPr>
                <p14:cNvContentPartPr/>
                <p14:nvPr/>
              </p14:nvContentPartPr>
              <p14:xfrm>
                <a:off x="301758" y="6439172"/>
                <a:ext cx="22932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77AD952-FD6A-E7A1-A718-8BD19733C06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92758" y="6430172"/>
                  <a:ext cx="246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831C146-302F-9103-A934-410192E7C376}"/>
                    </a:ext>
                  </a:extLst>
                </p14:cNvPr>
                <p14:cNvContentPartPr/>
                <p14:nvPr/>
              </p14:nvContentPartPr>
              <p14:xfrm>
                <a:off x="439638" y="6406412"/>
                <a:ext cx="86400" cy="82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831C146-302F-9103-A934-410192E7C37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30638" y="6397772"/>
                  <a:ext cx="104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BECB8ED-FA0B-55E3-731C-94A511142B46}"/>
                    </a:ext>
                  </a:extLst>
                </p14:cNvPr>
                <p14:cNvContentPartPr/>
                <p14:nvPr/>
              </p14:nvContentPartPr>
              <p14:xfrm>
                <a:off x="556638" y="6414692"/>
                <a:ext cx="144720" cy="11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BECB8ED-FA0B-55E3-731C-94A511142B4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7638" y="6405692"/>
                  <a:ext cx="1623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E84E004-032C-DB1D-7F9C-78EF0B79D6C4}"/>
              </a:ext>
            </a:extLst>
          </p:cNvPr>
          <p:cNvGrpSpPr/>
          <p:nvPr/>
        </p:nvGrpSpPr>
        <p:grpSpPr>
          <a:xfrm>
            <a:off x="982878" y="6360332"/>
            <a:ext cx="478800" cy="174600"/>
            <a:chOff x="982878" y="6360332"/>
            <a:chExt cx="478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4A61DC7-40F3-9575-5B3D-FEECE273A997}"/>
                    </a:ext>
                  </a:extLst>
                </p14:cNvPr>
                <p14:cNvContentPartPr/>
                <p14:nvPr/>
              </p14:nvContentPartPr>
              <p14:xfrm>
                <a:off x="1108158" y="6393812"/>
                <a:ext cx="123120" cy="97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4A61DC7-40F3-9575-5B3D-FEECE273A99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9518" y="6384812"/>
                  <a:ext cx="140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3A1C335-13F4-7752-2A9E-15B3352B8300}"/>
                    </a:ext>
                  </a:extLst>
                </p14:cNvPr>
                <p14:cNvContentPartPr/>
                <p14:nvPr/>
              </p14:nvContentPartPr>
              <p14:xfrm>
                <a:off x="1106358" y="6390572"/>
                <a:ext cx="203400" cy="79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3A1C335-13F4-7752-2A9E-15B3352B830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7718" y="6381932"/>
                  <a:ext cx="221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DDBED4-4312-E8C1-4809-1798151A3746}"/>
                    </a:ext>
                  </a:extLst>
                </p14:cNvPr>
                <p14:cNvContentPartPr/>
                <p14:nvPr/>
              </p14:nvContentPartPr>
              <p14:xfrm>
                <a:off x="1249998" y="6360332"/>
                <a:ext cx="211680" cy="83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DDBED4-4312-E8C1-4809-1798151A374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240998" y="6351332"/>
                  <a:ext cx="229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179530-9794-457E-17C4-594BFF1488D5}"/>
                    </a:ext>
                  </a:extLst>
                </p14:cNvPr>
                <p14:cNvContentPartPr/>
                <p14:nvPr/>
              </p14:nvContentPartPr>
              <p14:xfrm>
                <a:off x="982878" y="6401372"/>
                <a:ext cx="108000" cy="133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179530-9794-457E-17C4-594BFF1488D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3878" y="6392372"/>
                  <a:ext cx="1256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2682F82-2E22-9014-8956-F8E167593B74}"/>
              </a:ext>
            </a:extLst>
          </p:cNvPr>
          <p:cNvGrpSpPr/>
          <p:nvPr/>
        </p:nvGrpSpPr>
        <p:grpSpPr>
          <a:xfrm>
            <a:off x="1547718" y="6451412"/>
            <a:ext cx="275400" cy="42480"/>
            <a:chOff x="1547718" y="6451412"/>
            <a:chExt cx="275400" cy="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199444E-4DDF-7B13-F6BF-6977EC72C058}"/>
                    </a:ext>
                  </a:extLst>
                </p14:cNvPr>
                <p14:cNvContentPartPr/>
                <p14:nvPr/>
              </p14:nvContentPartPr>
              <p14:xfrm>
                <a:off x="1547718" y="6466172"/>
                <a:ext cx="43200" cy="27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199444E-4DDF-7B13-F6BF-6977EC72C05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538718" y="6457532"/>
                  <a:ext cx="60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50EF9A9-041C-E8BE-D9FF-8FC255D907EF}"/>
                    </a:ext>
                  </a:extLst>
                </p14:cNvPr>
                <p14:cNvContentPartPr/>
                <p14:nvPr/>
              </p14:nvContentPartPr>
              <p14:xfrm>
                <a:off x="1650678" y="6454652"/>
                <a:ext cx="52560" cy="5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50EF9A9-041C-E8BE-D9FF-8FC255D907E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642038" y="6445652"/>
                  <a:ext cx="70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E90DAA-5A05-49AF-DE26-7291E45F6B18}"/>
                    </a:ext>
                  </a:extLst>
                </p14:cNvPr>
                <p14:cNvContentPartPr/>
                <p14:nvPr/>
              </p14:nvContentPartPr>
              <p14:xfrm>
                <a:off x="1752558" y="6451412"/>
                <a:ext cx="70560" cy="10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E90DAA-5A05-49AF-DE26-7291E45F6B1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743558" y="6442772"/>
                  <a:ext cx="88200" cy="2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/>
          <p:cNvSpPr txBox="1"/>
          <p:nvPr/>
        </p:nvSpPr>
        <p:spPr>
          <a:xfrm>
            <a:off x="7075590" y="619025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ammissione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 rot="16200000">
            <a:off x="7219903" y="5059912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assegnazione</a:t>
            </a:r>
            <a:endParaRPr lang="it-IT" sz="1400" dirty="0"/>
          </a:p>
        </p:txBody>
      </p:sp>
      <p:sp>
        <p:nvSpPr>
          <p:cNvPr id="16" name="CasellaDiTesto 15"/>
          <p:cNvSpPr txBox="1"/>
          <p:nvPr/>
        </p:nvSpPr>
        <p:spPr>
          <a:xfrm rot="5400000">
            <a:off x="8510639" y="5066173"/>
            <a:ext cx="998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p</a:t>
            </a:r>
            <a:r>
              <a:rPr lang="it-IT" sz="1400" dirty="0" err="1" smtClean="0"/>
              <a:t>re</a:t>
            </a:r>
            <a:r>
              <a:rPr lang="it-IT" sz="1400" dirty="0" smtClean="0"/>
              <a:t>-rilascio</a:t>
            </a:r>
            <a:endParaRPr lang="it-IT" sz="1400" dirty="0"/>
          </a:p>
        </p:txBody>
      </p:sp>
      <p:sp>
        <p:nvSpPr>
          <p:cNvPr id="21" name="CasellaDiTesto 20"/>
          <p:cNvSpPr txBox="1"/>
          <p:nvPr/>
        </p:nvSpPr>
        <p:spPr>
          <a:xfrm rot="3283760">
            <a:off x="8906199" y="4603004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sospensione</a:t>
            </a:r>
            <a:endParaRPr lang="it-IT" sz="1400" dirty="0"/>
          </a:p>
        </p:txBody>
      </p:sp>
      <p:sp>
        <p:nvSpPr>
          <p:cNvPr id="29" name="CasellaDiTesto 28"/>
          <p:cNvSpPr txBox="1"/>
          <p:nvPr/>
        </p:nvSpPr>
        <p:spPr>
          <a:xfrm rot="20862871">
            <a:off x="8809986" y="6189372"/>
            <a:ext cx="109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riattivazione</a:t>
            </a:r>
            <a:endParaRPr lang="it-IT" sz="1400" dirty="0"/>
          </a:p>
        </p:txBody>
      </p:sp>
      <p:sp>
        <p:nvSpPr>
          <p:cNvPr id="159" name="CasellaDiTesto 158"/>
          <p:cNvSpPr txBox="1"/>
          <p:nvPr/>
        </p:nvSpPr>
        <p:spPr>
          <a:xfrm>
            <a:off x="9809029" y="5021460"/>
            <a:ext cx="1962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Sospensione-congelante</a:t>
            </a:r>
            <a:endParaRPr lang="it-IT" sz="1400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9948106" y="6200312"/>
            <a:ext cx="141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decongelamento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54052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3D6393AB-43E6-7CFF-368E-BABA02483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/>
          <a:stretch/>
        </p:blipFill>
        <p:spPr>
          <a:xfrm>
            <a:off x="94265" y="0"/>
            <a:ext cx="7352909" cy="539937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5386A3-1F54-D979-3829-357A8CC7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78" y="3233395"/>
            <a:ext cx="5026322" cy="355287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031B2BD-15F1-37D7-00DF-B6BBAE7234E0}"/>
              </a:ext>
            </a:extLst>
          </p:cNvPr>
          <p:cNvGrpSpPr/>
          <p:nvPr/>
        </p:nvGrpSpPr>
        <p:grpSpPr>
          <a:xfrm>
            <a:off x="6983718" y="446972"/>
            <a:ext cx="2314800" cy="797040"/>
            <a:chOff x="6983718" y="446972"/>
            <a:chExt cx="231480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9FD0F8-4C0F-DAA9-A108-4E42BAF9EBB0}"/>
                    </a:ext>
                  </a:extLst>
                </p14:cNvPr>
                <p14:cNvContentPartPr/>
                <p14:nvPr/>
              </p14:nvContentPartPr>
              <p14:xfrm>
                <a:off x="6983718" y="718772"/>
                <a:ext cx="936000" cy="52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9FD0F8-4C0F-DAA9-A108-4E42BAF9EB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74718" y="709772"/>
                  <a:ext cx="9536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319FDC-99D2-D12D-CF0A-384F0FBB4063}"/>
                    </a:ext>
                  </a:extLst>
                </p14:cNvPr>
                <p14:cNvContentPartPr/>
                <p14:nvPr/>
              </p14:nvContentPartPr>
              <p14:xfrm>
                <a:off x="7821078" y="682772"/>
                <a:ext cx="137160" cy="154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319FDC-99D2-D12D-CF0A-384F0FBB40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12078" y="673772"/>
                  <a:ext cx="154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F7C4C4-D1D9-6E87-D8A8-D286156F4136}"/>
                    </a:ext>
                  </a:extLst>
                </p14:cNvPr>
                <p14:cNvContentPartPr/>
                <p14:nvPr/>
              </p14:nvContentPartPr>
              <p14:xfrm>
                <a:off x="8111238" y="475772"/>
                <a:ext cx="303480" cy="11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F7C4C4-D1D9-6E87-D8A8-D286156F41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2598" y="466772"/>
                  <a:ext cx="321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A6ECB5-7343-E9AD-6FEE-C41643BF9656}"/>
                    </a:ext>
                  </a:extLst>
                </p14:cNvPr>
                <p14:cNvContentPartPr/>
                <p14:nvPr/>
              </p14:nvContentPartPr>
              <p14:xfrm>
                <a:off x="8438838" y="460652"/>
                <a:ext cx="274320" cy="11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A6ECB5-7343-E9AD-6FEE-C41643BF96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30198" y="452012"/>
                  <a:ext cx="291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9EAD72-EC17-EC2E-5509-53E3AA1269EB}"/>
                    </a:ext>
                  </a:extLst>
                </p14:cNvPr>
                <p14:cNvContentPartPr/>
                <p14:nvPr/>
              </p14:nvContentPartPr>
              <p14:xfrm>
                <a:off x="8917278" y="452012"/>
                <a:ext cx="16452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9EAD72-EC17-EC2E-5509-53E3AA1269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08638" y="443372"/>
                  <a:ext cx="182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0E6807-5366-BA1B-ADC5-EF9696D8B0C1}"/>
                    </a:ext>
                  </a:extLst>
                </p14:cNvPr>
                <p14:cNvContentPartPr/>
                <p14:nvPr/>
              </p14:nvContentPartPr>
              <p14:xfrm>
                <a:off x="9145158" y="446972"/>
                <a:ext cx="153360" cy="8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0E6807-5366-BA1B-ADC5-EF9696D8B0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6518" y="438332"/>
                  <a:ext cx="1710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1F38DA-A618-0E04-47D9-7D0897D02D16}"/>
              </a:ext>
            </a:extLst>
          </p:cNvPr>
          <p:cNvGrpSpPr/>
          <p:nvPr/>
        </p:nvGrpSpPr>
        <p:grpSpPr>
          <a:xfrm>
            <a:off x="9589038" y="382172"/>
            <a:ext cx="731520" cy="148680"/>
            <a:chOff x="9589038" y="382172"/>
            <a:chExt cx="73152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569D10-DC00-4EA2-4874-E6FDC8D6915F}"/>
                    </a:ext>
                  </a:extLst>
                </p14:cNvPr>
                <p14:cNvContentPartPr/>
                <p14:nvPr/>
              </p14:nvContentPartPr>
              <p14:xfrm>
                <a:off x="9589038" y="444812"/>
                <a:ext cx="10836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569D10-DC00-4EA2-4874-E6FDC8D691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80398" y="435812"/>
                  <a:ext cx="126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13C6DC-D3B4-432B-8A38-89F767B69D3E}"/>
                    </a:ext>
                  </a:extLst>
                </p14:cNvPr>
                <p14:cNvContentPartPr/>
                <p14:nvPr/>
              </p14:nvContentPartPr>
              <p14:xfrm>
                <a:off x="9726918" y="395852"/>
                <a:ext cx="235440" cy="11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13C6DC-D3B4-432B-8A38-89F767B69D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18278" y="387212"/>
                  <a:ext cx="253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0867F1-028C-EFE3-0D3F-52A27456A799}"/>
                    </a:ext>
                  </a:extLst>
                </p14:cNvPr>
                <p14:cNvContentPartPr/>
                <p14:nvPr/>
              </p14:nvContentPartPr>
              <p14:xfrm>
                <a:off x="9860478" y="382172"/>
                <a:ext cx="86400" cy="5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0867F1-028C-EFE3-0D3F-52A27456A7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51478" y="373532"/>
                  <a:ext cx="104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CD3DC83-6301-2DE9-1585-9663E65CE1A7}"/>
                    </a:ext>
                  </a:extLst>
                </p14:cNvPr>
                <p14:cNvContentPartPr/>
                <p14:nvPr/>
              </p14:nvContentPartPr>
              <p14:xfrm>
                <a:off x="10000158" y="414932"/>
                <a:ext cx="109080" cy="77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CD3DC83-6301-2DE9-1585-9663E65CE1A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91158" y="405932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73AB0A-AC9E-0C46-4436-55E59ED6CDBE}"/>
                    </a:ext>
                  </a:extLst>
                </p14:cNvPr>
                <p14:cNvContentPartPr/>
                <p14:nvPr/>
              </p14:nvContentPartPr>
              <p14:xfrm>
                <a:off x="10161798" y="415292"/>
                <a:ext cx="59040" cy="8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73AB0A-AC9E-0C46-4436-55E59ED6CD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53158" y="406292"/>
                  <a:ext cx="76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5287E9-5A63-4AED-DE3C-B33205705842}"/>
                    </a:ext>
                  </a:extLst>
                </p14:cNvPr>
                <p14:cNvContentPartPr/>
                <p14:nvPr/>
              </p14:nvContentPartPr>
              <p14:xfrm>
                <a:off x="10304358" y="399092"/>
                <a:ext cx="16200" cy="6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5287E9-5A63-4AED-DE3C-B332057058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95358" y="390452"/>
                  <a:ext cx="338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371676-57AD-B60B-6D25-05DFD1FD28E8}"/>
              </a:ext>
            </a:extLst>
          </p:cNvPr>
          <p:cNvGrpSpPr/>
          <p:nvPr/>
        </p:nvGrpSpPr>
        <p:grpSpPr>
          <a:xfrm>
            <a:off x="8412558" y="667652"/>
            <a:ext cx="595800" cy="168120"/>
            <a:chOff x="8412558" y="667652"/>
            <a:chExt cx="5958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F91675-09AA-33D6-0C01-EFC8DC10E892}"/>
                    </a:ext>
                  </a:extLst>
                </p14:cNvPr>
                <p14:cNvContentPartPr/>
                <p14:nvPr/>
              </p14:nvContentPartPr>
              <p14:xfrm>
                <a:off x="8412558" y="697532"/>
                <a:ext cx="8496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F91675-09AA-33D6-0C01-EFC8DC10E8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03918" y="688892"/>
                  <a:ext cx="102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33AD40B-1C96-C90C-6FA3-957984B1640E}"/>
                    </a:ext>
                  </a:extLst>
                </p14:cNvPr>
                <p14:cNvContentPartPr/>
                <p14:nvPr/>
              </p14:nvContentPartPr>
              <p14:xfrm>
                <a:off x="8524518" y="667652"/>
                <a:ext cx="198000" cy="11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33AD40B-1C96-C90C-6FA3-957984B164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15518" y="659012"/>
                  <a:ext cx="215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1EA38D-42D7-C1BF-6BA6-D985A1745592}"/>
                    </a:ext>
                  </a:extLst>
                </p14:cNvPr>
                <p14:cNvContentPartPr/>
                <p14:nvPr/>
              </p14:nvContentPartPr>
              <p14:xfrm>
                <a:off x="8678598" y="683132"/>
                <a:ext cx="77040" cy="10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1EA38D-42D7-C1BF-6BA6-D985A17455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69958" y="674492"/>
                  <a:ext cx="94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386908-B6E7-4CC9-09FD-45EB2B00AFE2}"/>
                    </a:ext>
                  </a:extLst>
                </p14:cNvPr>
                <p14:cNvContentPartPr/>
                <p14:nvPr/>
              </p14:nvContentPartPr>
              <p14:xfrm>
                <a:off x="8710998" y="670532"/>
                <a:ext cx="221400" cy="9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386908-B6E7-4CC9-09FD-45EB2B00AF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01998" y="661892"/>
                  <a:ext cx="239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75E226-0AAB-14EE-BC23-B33B2A56F560}"/>
                    </a:ext>
                  </a:extLst>
                </p14:cNvPr>
                <p14:cNvContentPartPr/>
                <p14:nvPr/>
              </p14:nvContentPartPr>
              <p14:xfrm>
                <a:off x="8997558" y="677732"/>
                <a:ext cx="10800" cy="5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75E226-0AAB-14EE-BC23-B33B2A56F5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88918" y="668732"/>
                  <a:ext cx="284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E6B308-393F-6ECE-DE55-30B562AF3991}"/>
              </a:ext>
            </a:extLst>
          </p:cNvPr>
          <p:cNvGrpSpPr/>
          <p:nvPr/>
        </p:nvGrpSpPr>
        <p:grpSpPr>
          <a:xfrm>
            <a:off x="9359358" y="673052"/>
            <a:ext cx="241560" cy="111240"/>
            <a:chOff x="9359358" y="673052"/>
            <a:chExt cx="2415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4F2A50-0EB6-0AC8-29B2-36ECE5A3FAF4}"/>
                    </a:ext>
                  </a:extLst>
                </p14:cNvPr>
                <p14:cNvContentPartPr/>
                <p14:nvPr/>
              </p14:nvContentPartPr>
              <p14:xfrm>
                <a:off x="9359358" y="673052"/>
                <a:ext cx="107640" cy="10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4F2A50-0EB6-0AC8-29B2-36ECE5A3FA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50358" y="664412"/>
                  <a:ext cx="125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967B4D-7873-5EB6-C2B4-D8D93510C9F5}"/>
                    </a:ext>
                  </a:extLst>
                </p14:cNvPr>
                <p14:cNvContentPartPr/>
                <p14:nvPr/>
              </p14:nvContentPartPr>
              <p14:xfrm>
                <a:off x="9556638" y="705092"/>
                <a:ext cx="44280" cy="79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967B4D-7873-5EB6-C2B4-D8D93510C9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47638" y="696452"/>
                  <a:ext cx="619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FE2DB4-8183-AFC1-02A6-D1E63F16ED01}"/>
              </a:ext>
            </a:extLst>
          </p:cNvPr>
          <p:cNvGrpSpPr/>
          <p:nvPr/>
        </p:nvGrpSpPr>
        <p:grpSpPr>
          <a:xfrm>
            <a:off x="10075038" y="628412"/>
            <a:ext cx="623160" cy="149040"/>
            <a:chOff x="10075038" y="628412"/>
            <a:chExt cx="62316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A730CF-9B8A-37FF-1217-E8D25A3F62B3}"/>
                    </a:ext>
                  </a:extLst>
                </p14:cNvPr>
                <p14:cNvContentPartPr/>
                <p14:nvPr/>
              </p14:nvContentPartPr>
              <p14:xfrm>
                <a:off x="10075038" y="670532"/>
                <a:ext cx="15120" cy="106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A730CF-9B8A-37FF-1217-E8D25A3F62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66038" y="661892"/>
                  <a:ext cx="32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170BA7-7105-2633-63A6-09C2E87E6380}"/>
                    </a:ext>
                  </a:extLst>
                </p14:cNvPr>
                <p14:cNvContentPartPr/>
                <p14:nvPr/>
              </p14:nvContentPartPr>
              <p14:xfrm>
                <a:off x="10079718" y="628412"/>
                <a:ext cx="86400" cy="59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170BA7-7105-2633-63A6-09C2E87E63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70718" y="619772"/>
                  <a:ext cx="104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0104ECC-70C9-7955-51C3-DDDA7071737E}"/>
                    </a:ext>
                  </a:extLst>
                </p14:cNvPr>
                <p14:cNvContentPartPr/>
                <p14:nvPr/>
              </p14:nvContentPartPr>
              <p14:xfrm>
                <a:off x="10173318" y="642812"/>
                <a:ext cx="187560" cy="10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0104ECC-70C9-7955-51C3-DDDA707173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64318" y="633812"/>
                  <a:ext cx="205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D16D7F-B226-D74B-64F6-D368217E5D0E}"/>
                    </a:ext>
                  </a:extLst>
                </p14:cNvPr>
                <p14:cNvContentPartPr/>
                <p14:nvPr/>
              </p14:nvContentPartPr>
              <p14:xfrm>
                <a:off x="10437558" y="647852"/>
                <a:ext cx="236160" cy="89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D16D7F-B226-D74B-64F6-D368217E5D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28918" y="638852"/>
                  <a:ext cx="253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FB9314-BB73-CDA4-08E6-B05C38900AC8}"/>
                    </a:ext>
                  </a:extLst>
                </p14:cNvPr>
                <p14:cNvContentPartPr/>
                <p14:nvPr/>
              </p14:nvContentPartPr>
              <p14:xfrm>
                <a:off x="10576878" y="702932"/>
                <a:ext cx="12132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FB9314-BB73-CDA4-08E6-B05C38900A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68238" y="693932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A1DD06-65CE-AC39-0E34-A37A07D18870}"/>
              </a:ext>
            </a:extLst>
          </p:cNvPr>
          <p:cNvGrpSpPr/>
          <p:nvPr/>
        </p:nvGrpSpPr>
        <p:grpSpPr>
          <a:xfrm>
            <a:off x="8184318" y="961052"/>
            <a:ext cx="241560" cy="107640"/>
            <a:chOff x="8184318" y="961052"/>
            <a:chExt cx="2415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B0487C-BDFE-1E06-8B98-80D72DDBD100}"/>
                    </a:ext>
                  </a:extLst>
                </p14:cNvPr>
                <p14:cNvContentPartPr/>
                <p14:nvPr/>
              </p14:nvContentPartPr>
              <p14:xfrm>
                <a:off x="8184318" y="961052"/>
                <a:ext cx="204840" cy="10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B0487C-BDFE-1E06-8B98-80D72DDBD1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5318" y="952412"/>
                  <a:ext cx="222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4AE140D-DFDB-7E6A-A759-893D8AF8517C}"/>
                    </a:ext>
                  </a:extLst>
                </p14:cNvPr>
                <p14:cNvContentPartPr/>
                <p14:nvPr/>
              </p14:nvContentPartPr>
              <p14:xfrm>
                <a:off x="8317158" y="1023332"/>
                <a:ext cx="108720" cy="1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4AE140D-DFDB-7E6A-A759-893D8AF8517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08518" y="1014692"/>
                  <a:ext cx="1263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994CC3-74B3-75A7-8DB0-4E5F046F666A}"/>
              </a:ext>
            </a:extLst>
          </p:cNvPr>
          <p:cNvGrpSpPr/>
          <p:nvPr/>
        </p:nvGrpSpPr>
        <p:grpSpPr>
          <a:xfrm>
            <a:off x="8799918" y="915332"/>
            <a:ext cx="407160" cy="119160"/>
            <a:chOff x="8799918" y="915332"/>
            <a:chExt cx="40716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77325F-0CCE-4C51-ACD0-60AA61EF3647}"/>
                    </a:ext>
                  </a:extLst>
                </p14:cNvPr>
                <p14:cNvContentPartPr/>
                <p14:nvPr/>
              </p14:nvContentPartPr>
              <p14:xfrm>
                <a:off x="8799918" y="948452"/>
                <a:ext cx="18360" cy="7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77325F-0CCE-4C51-ACD0-60AA61EF36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90918" y="939812"/>
                  <a:ext cx="36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8E0EFDF-937D-97AA-FD90-1B323BE10EDA}"/>
                    </a:ext>
                  </a:extLst>
                </p14:cNvPr>
                <p14:cNvContentPartPr/>
                <p14:nvPr/>
              </p14:nvContentPartPr>
              <p14:xfrm>
                <a:off x="8812158" y="915332"/>
                <a:ext cx="182880" cy="11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8E0EFDF-937D-97AA-FD90-1B323BE10E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03518" y="906692"/>
                  <a:ext cx="20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B6DEDB-736C-13F9-84E3-C8AA053BC006}"/>
                    </a:ext>
                  </a:extLst>
                </p14:cNvPr>
                <p14:cNvContentPartPr/>
                <p14:nvPr/>
              </p14:nvContentPartPr>
              <p14:xfrm>
                <a:off x="9019878" y="959612"/>
                <a:ext cx="98640" cy="7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B6DEDB-736C-13F9-84E3-C8AA053BC0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11238" y="950972"/>
                  <a:ext cx="11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9F5782-34BE-9D10-A756-EE22D5210DF9}"/>
                    </a:ext>
                  </a:extLst>
                </p14:cNvPr>
                <p14:cNvContentPartPr/>
                <p14:nvPr/>
              </p14:nvContentPartPr>
              <p14:xfrm>
                <a:off x="9145878" y="938012"/>
                <a:ext cx="61200" cy="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9F5782-34BE-9D10-A756-EE22D5210D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6878" y="929372"/>
                  <a:ext cx="788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58432DF-F882-1B6B-9711-4FF775F3E8AC}"/>
              </a:ext>
            </a:extLst>
          </p:cNvPr>
          <p:cNvGrpSpPr/>
          <p:nvPr/>
        </p:nvGrpSpPr>
        <p:grpSpPr>
          <a:xfrm>
            <a:off x="9487878" y="895892"/>
            <a:ext cx="1295640" cy="165960"/>
            <a:chOff x="9487878" y="895892"/>
            <a:chExt cx="12956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EB292E4-273D-A764-664A-9DB8D08F8990}"/>
                    </a:ext>
                  </a:extLst>
                </p14:cNvPr>
                <p14:cNvContentPartPr/>
                <p14:nvPr/>
              </p14:nvContentPartPr>
              <p14:xfrm>
                <a:off x="9487878" y="949892"/>
                <a:ext cx="218880" cy="9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EB292E4-273D-A764-664A-9DB8D08F89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79238" y="941252"/>
                  <a:ext cx="236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5CC3CB-D11C-E956-24F3-35F962EB34DE}"/>
                    </a:ext>
                  </a:extLst>
                </p14:cNvPr>
                <p14:cNvContentPartPr/>
                <p14:nvPr/>
              </p14:nvContentPartPr>
              <p14:xfrm>
                <a:off x="9643758" y="910652"/>
                <a:ext cx="75960" cy="6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5CC3CB-D11C-E956-24F3-35F962EB34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34758" y="901652"/>
                  <a:ext cx="93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C28CBD-5387-F0DD-C15F-56CD2F942B73}"/>
                    </a:ext>
                  </a:extLst>
                </p14:cNvPr>
                <p14:cNvContentPartPr/>
                <p14:nvPr/>
              </p14:nvContentPartPr>
              <p14:xfrm>
                <a:off x="9764718" y="941612"/>
                <a:ext cx="120960" cy="9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C28CBD-5387-F0DD-C15F-56CD2F942B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56078" y="932612"/>
                  <a:ext cx="13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CCF31A-2540-8DDE-3FA1-C5EF7F8C1F0C}"/>
                    </a:ext>
                  </a:extLst>
                </p14:cNvPr>
                <p14:cNvContentPartPr/>
                <p14:nvPr/>
              </p14:nvContentPartPr>
              <p14:xfrm>
                <a:off x="9783078" y="936932"/>
                <a:ext cx="266760" cy="124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CCF31A-2540-8DDE-3FA1-C5EF7F8C1F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74078" y="927932"/>
                  <a:ext cx="284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B0C4D0-8F30-5E75-4429-F068BF8C2A55}"/>
                    </a:ext>
                  </a:extLst>
                </p14:cNvPr>
                <p14:cNvContentPartPr/>
                <p14:nvPr/>
              </p14:nvContentPartPr>
              <p14:xfrm>
                <a:off x="9977118" y="1016492"/>
                <a:ext cx="75960" cy="19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B0C4D0-8F30-5E75-4429-F068BF8C2A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68478" y="1007492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B4AE79-5CD1-EB8C-63F4-E4AF49913427}"/>
                    </a:ext>
                  </a:extLst>
                </p14:cNvPr>
                <p14:cNvContentPartPr/>
                <p14:nvPr/>
              </p14:nvContentPartPr>
              <p14:xfrm>
                <a:off x="10116078" y="925052"/>
                <a:ext cx="114840" cy="10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B4AE79-5CD1-EB8C-63F4-E4AF499134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07078" y="916412"/>
                  <a:ext cx="13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204798-91FE-67FF-946A-667DAD826806}"/>
                    </a:ext>
                  </a:extLst>
                </p14:cNvPr>
                <p14:cNvContentPartPr/>
                <p14:nvPr/>
              </p14:nvContentPartPr>
              <p14:xfrm>
                <a:off x="10273758" y="935132"/>
                <a:ext cx="124200" cy="78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204798-91FE-67FF-946A-667DAD82680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64758" y="926492"/>
                  <a:ext cx="141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A34901-673E-20DD-0C83-E30F5853A962}"/>
                    </a:ext>
                  </a:extLst>
                </p14:cNvPr>
                <p14:cNvContentPartPr/>
                <p14:nvPr/>
              </p14:nvContentPartPr>
              <p14:xfrm>
                <a:off x="10486158" y="921092"/>
                <a:ext cx="88200" cy="9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A34901-673E-20DD-0C83-E30F5853A9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77518" y="912452"/>
                  <a:ext cx="105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C902618-2B4E-748B-E46D-227F7DD86251}"/>
                    </a:ext>
                  </a:extLst>
                </p14:cNvPr>
                <p14:cNvContentPartPr/>
                <p14:nvPr/>
              </p14:nvContentPartPr>
              <p14:xfrm>
                <a:off x="10492638" y="973292"/>
                <a:ext cx="81720" cy="4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C902618-2B4E-748B-E46D-227F7DD862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83998" y="964292"/>
                  <a:ext cx="99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007491F-B652-75FA-34CC-3812F5BB2E69}"/>
                    </a:ext>
                  </a:extLst>
                </p14:cNvPr>
                <p14:cNvContentPartPr/>
                <p14:nvPr/>
              </p14:nvContentPartPr>
              <p14:xfrm>
                <a:off x="10623318" y="895892"/>
                <a:ext cx="107280" cy="115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007491F-B652-75FA-34CC-3812F5BB2E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14318" y="887252"/>
                  <a:ext cx="12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B9F7FC-2EB9-DD8A-831A-205175C0599E}"/>
                    </a:ext>
                  </a:extLst>
                </p14:cNvPr>
                <p14:cNvContentPartPr/>
                <p14:nvPr/>
              </p14:nvContentPartPr>
              <p14:xfrm>
                <a:off x="10768398" y="917132"/>
                <a:ext cx="15120" cy="94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B9F7FC-2EB9-DD8A-831A-205175C05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59398" y="908132"/>
                  <a:ext cx="32760" cy="11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966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box with black text&#10;&#10;Description automatically generated">
            <a:extLst>
              <a:ext uri="{FF2B5EF4-FFF2-40B4-BE49-F238E27FC236}">
                <a16:creationId xmlns:a16="http://schemas.microsoft.com/office/drawing/2014/main" id="{87D64244-1B8F-8FAA-A2E0-DD537FFA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06012" cy="41608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8481E7-AE73-9596-6DE2-D8FA1CC80D00}"/>
              </a:ext>
            </a:extLst>
          </p:cNvPr>
          <p:cNvGrpSpPr/>
          <p:nvPr/>
        </p:nvGrpSpPr>
        <p:grpSpPr>
          <a:xfrm>
            <a:off x="4545798" y="456692"/>
            <a:ext cx="1734276" cy="174800"/>
            <a:chOff x="4545798" y="456692"/>
            <a:chExt cx="1734276" cy="1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B9754B-5E75-4527-42FC-9828F311DCC1}"/>
                    </a:ext>
                  </a:extLst>
                </p14:cNvPr>
                <p14:cNvContentPartPr/>
                <p14:nvPr/>
              </p14:nvContentPartPr>
              <p14:xfrm>
                <a:off x="4545798" y="520772"/>
                <a:ext cx="153720" cy="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B9754B-5E75-4527-42FC-9828F311DC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37158" y="512132"/>
                  <a:ext cx="171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B6F8B5-0649-372A-2A02-19AD64C4D719}"/>
                    </a:ext>
                  </a:extLst>
                </p14:cNvPr>
                <p14:cNvContentPartPr/>
                <p14:nvPr/>
              </p14:nvContentPartPr>
              <p14:xfrm>
                <a:off x="4550118" y="456692"/>
                <a:ext cx="15300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B6F8B5-0649-372A-2A02-19AD64C4D7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118" y="447692"/>
                  <a:ext cx="170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E8A1D6-0065-6F2F-4138-AB73E30C8BC7}"/>
                    </a:ext>
                  </a:extLst>
                </p14:cNvPr>
                <p14:cNvContentPartPr/>
                <p14:nvPr/>
              </p14:nvContentPartPr>
              <p14:xfrm>
                <a:off x="5471514" y="487492"/>
                <a:ext cx="158760" cy="12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E8A1D6-0065-6F2F-4138-AB73E30C8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2874" y="478492"/>
                  <a:ext cx="176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210F12-8B78-106C-C33E-F9D3A86A6474}"/>
                    </a:ext>
                  </a:extLst>
                </p14:cNvPr>
                <p14:cNvContentPartPr/>
                <p14:nvPr/>
              </p14:nvContentPartPr>
              <p14:xfrm>
                <a:off x="5699394" y="485332"/>
                <a:ext cx="15120" cy="11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210F12-8B78-106C-C33E-F9D3A86A64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90754" y="476692"/>
                  <a:ext cx="32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77CDB0-311B-AA60-D5A7-64B3F9FDA912}"/>
                    </a:ext>
                  </a:extLst>
                </p14:cNvPr>
                <p14:cNvContentPartPr/>
                <p14:nvPr/>
              </p14:nvContentPartPr>
              <p14:xfrm>
                <a:off x="5665554" y="485332"/>
                <a:ext cx="10116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77CDB0-311B-AA60-D5A7-64B3F9FDA91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56554" y="476692"/>
                  <a:ext cx="11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A1AF12-A31C-F81F-6D30-1003BEA5DF79}"/>
                    </a:ext>
                  </a:extLst>
                </p14:cNvPr>
                <p14:cNvContentPartPr/>
                <p14:nvPr/>
              </p14:nvContentPartPr>
              <p14:xfrm>
                <a:off x="5789034" y="470932"/>
                <a:ext cx="142560" cy="152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A1AF12-A31C-F81F-6D30-1003BEA5DF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80034" y="462292"/>
                  <a:ext cx="160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7ED8D7-44E6-AED2-0C94-287DEFD113B0}"/>
                    </a:ext>
                  </a:extLst>
                </p14:cNvPr>
                <p14:cNvContentPartPr/>
                <p14:nvPr/>
              </p14:nvContentPartPr>
              <p14:xfrm>
                <a:off x="5782554" y="566692"/>
                <a:ext cx="122760" cy="1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7ED8D7-44E6-AED2-0C94-287DEFD113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73914" y="558052"/>
                  <a:ext cx="140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DDB5-D8B2-A348-7218-F8C5C44F159A}"/>
                    </a:ext>
                  </a:extLst>
                </p14:cNvPr>
                <p14:cNvContentPartPr/>
                <p14:nvPr/>
              </p14:nvContentPartPr>
              <p14:xfrm>
                <a:off x="5930154" y="504772"/>
                <a:ext cx="211680" cy="10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DDB5-D8B2-A348-7218-F8C5C44F15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21154" y="495772"/>
                  <a:ext cx="229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7B7A7F-FED9-0973-C52B-15179CD98419}"/>
                    </a:ext>
                  </a:extLst>
                </p14:cNvPr>
                <p14:cNvContentPartPr/>
                <p14:nvPr/>
              </p14:nvContentPartPr>
              <p14:xfrm>
                <a:off x="6175314" y="537532"/>
                <a:ext cx="104760" cy="9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7B7A7F-FED9-0973-C52B-15179CD984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66674" y="528892"/>
                  <a:ext cx="1224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A77B8B-4C56-691F-B798-0DF58A219BFE}"/>
              </a:ext>
            </a:extLst>
          </p:cNvPr>
          <p:cNvGrpSpPr/>
          <p:nvPr/>
        </p:nvGrpSpPr>
        <p:grpSpPr>
          <a:xfrm>
            <a:off x="5087598" y="198932"/>
            <a:ext cx="858960" cy="138960"/>
            <a:chOff x="5087598" y="198932"/>
            <a:chExt cx="8589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CA0667C-49D9-A0E0-786F-1BFE0B76F7D9}"/>
                    </a:ext>
                  </a:extLst>
                </p14:cNvPr>
                <p14:cNvContentPartPr/>
                <p14:nvPr/>
              </p14:nvContentPartPr>
              <p14:xfrm>
                <a:off x="5087598" y="232772"/>
                <a:ext cx="77400" cy="10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CA0667C-49D9-A0E0-786F-1BFE0B76F7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78598" y="224132"/>
                  <a:ext cx="95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0AF8D2-B14A-1389-77A7-09E566787FE2}"/>
                    </a:ext>
                  </a:extLst>
                </p14:cNvPr>
                <p14:cNvContentPartPr/>
                <p14:nvPr/>
              </p14:nvContentPartPr>
              <p14:xfrm>
                <a:off x="5182638" y="198932"/>
                <a:ext cx="185040" cy="116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0AF8D2-B14A-1389-77A7-09E566787F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73638" y="190292"/>
                  <a:ext cx="202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556EB3-C1D5-25F0-26CC-F10F6ECCF1A9}"/>
                    </a:ext>
                  </a:extLst>
                </p14:cNvPr>
                <p14:cNvContentPartPr/>
                <p14:nvPr/>
              </p14:nvContentPartPr>
              <p14:xfrm>
                <a:off x="5445798" y="202532"/>
                <a:ext cx="16200" cy="10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556EB3-C1D5-25F0-26CC-F10F6ECCF1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37158" y="193892"/>
                  <a:ext cx="3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DA1ED4-279A-7353-E518-2F5FA13DE0D9}"/>
                    </a:ext>
                  </a:extLst>
                </p14:cNvPr>
                <p14:cNvContentPartPr/>
                <p14:nvPr/>
              </p14:nvContentPartPr>
              <p14:xfrm>
                <a:off x="5515998" y="206132"/>
                <a:ext cx="146520" cy="103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DA1ED4-279A-7353-E518-2F5FA13DE0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7358" y="197132"/>
                  <a:ext cx="164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DDAA34-0D54-C6DC-3F40-6CC698B6AF90}"/>
                    </a:ext>
                  </a:extLst>
                </p14:cNvPr>
                <p14:cNvContentPartPr/>
                <p14:nvPr/>
              </p14:nvContentPartPr>
              <p14:xfrm>
                <a:off x="5684478" y="218372"/>
                <a:ext cx="137520" cy="11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DDAA34-0D54-C6DC-3F40-6CC698B6AF9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75838" y="209372"/>
                  <a:ext cx="155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C15B18-5DE7-956C-EDC8-7F9DFDB28ADA}"/>
                    </a:ext>
                  </a:extLst>
                </p14:cNvPr>
                <p14:cNvContentPartPr/>
                <p14:nvPr/>
              </p14:nvContentPartPr>
              <p14:xfrm>
                <a:off x="5846838" y="212612"/>
                <a:ext cx="2952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C15B18-5DE7-956C-EDC8-7F9DFDB28A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37838" y="203612"/>
                  <a:ext cx="47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94406BE-1311-A73D-12D4-62D63EE0C8D0}"/>
                    </a:ext>
                  </a:extLst>
                </p14:cNvPr>
                <p14:cNvContentPartPr/>
                <p14:nvPr/>
              </p14:nvContentPartPr>
              <p14:xfrm>
                <a:off x="5870598" y="268052"/>
                <a:ext cx="75960" cy="1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94406BE-1311-A73D-12D4-62D63EE0C8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61958" y="259412"/>
                  <a:ext cx="93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15FA93-FF85-A171-AA5C-C1620829200F}"/>
                    </a:ext>
                  </a:extLst>
                </p14:cNvPr>
                <p14:cNvContentPartPr/>
                <p14:nvPr/>
              </p14:nvContentPartPr>
              <p14:xfrm>
                <a:off x="5939718" y="221252"/>
                <a:ext cx="6120" cy="10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15FA93-FF85-A171-AA5C-C162082920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31078" y="212612"/>
                  <a:ext cx="237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652266-2628-43A8-0FD1-7DFA29EBEFCF}"/>
              </a:ext>
            </a:extLst>
          </p:cNvPr>
          <p:cNvGrpSpPr/>
          <p:nvPr/>
        </p:nvGrpSpPr>
        <p:grpSpPr>
          <a:xfrm>
            <a:off x="4960158" y="481172"/>
            <a:ext cx="163800" cy="95040"/>
            <a:chOff x="4960158" y="481172"/>
            <a:chExt cx="16380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966C391-D54F-9D44-B8BB-C95927B5EADD}"/>
                    </a:ext>
                  </a:extLst>
                </p14:cNvPr>
                <p14:cNvContentPartPr/>
                <p14:nvPr/>
              </p14:nvContentPartPr>
              <p14:xfrm>
                <a:off x="4960158" y="481172"/>
                <a:ext cx="105120" cy="9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966C391-D54F-9D44-B8BB-C95927B5EAD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51158" y="472172"/>
                  <a:ext cx="12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4514C9-05F5-CE33-E969-C82EFBFD0E6E}"/>
                    </a:ext>
                  </a:extLst>
                </p14:cNvPr>
                <p14:cNvContentPartPr/>
                <p14:nvPr/>
              </p14:nvContentPartPr>
              <p14:xfrm>
                <a:off x="5117118" y="486212"/>
                <a:ext cx="6840" cy="86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4514C9-05F5-CE33-E969-C82EFBFD0E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08118" y="477572"/>
                  <a:ext cx="24480" cy="104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7176543-3AAA-FFA5-FCAF-309C495BF5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92" y="889173"/>
            <a:ext cx="6088908" cy="2949196"/>
          </a:xfrm>
          <a:prstGeom prst="rect">
            <a:avLst/>
          </a:prstGeom>
        </p:spPr>
      </p:pic>
      <p:pic>
        <p:nvPicPr>
          <p:cNvPr id="32" name="Picture 31" descr="A computer diagram with text and words&#10;&#10;Description automatically generated">
            <a:extLst>
              <a:ext uri="{FF2B5EF4-FFF2-40B4-BE49-F238E27FC236}">
                <a16:creationId xmlns:a16="http://schemas.microsoft.com/office/drawing/2014/main" id="{23AE9CF6-8B3D-F62F-48A6-6E0C8D0AC71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16" y="3696356"/>
            <a:ext cx="6043184" cy="2972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B5E82A9-8946-CA92-5FBE-D4E09F47373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" y="3971374"/>
            <a:ext cx="5616427" cy="48010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4576E51-74BB-B7E6-5291-8519E4608460}"/>
              </a:ext>
            </a:extLst>
          </p:cNvPr>
          <p:cNvGrpSpPr/>
          <p:nvPr/>
        </p:nvGrpSpPr>
        <p:grpSpPr>
          <a:xfrm>
            <a:off x="7141336" y="231889"/>
            <a:ext cx="540000" cy="334080"/>
            <a:chOff x="7141336" y="231889"/>
            <a:chExt cx="5400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C3FC6F-BFE7-CD07-9373-AE233838C1C5}"/>
                    </a:ext>
                  </a:extLst>
                </p14:cNvPr>
                <p14:cNvContentPartPr/>
                <p14:nvPr/>
              </p14:nvContentPartPr>
              <p14:xfrm>
                <a:off x="7281016" y="347089"/>
                <a:ext cx="118440" cy="110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C3FC6F-BFE7-CD07-9373-AE233838C1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2016" y="338089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99A5BB-138E-FAF0-F033-D53182EFACE6}"/>
                    </a:ext>
                  </a:extLst>
                </p14:cNvPr>
                <p14:cNvContentPartPr/>
                <p14:nvPr/>
              </p14:nvContentPartPr>
              <p14:xfrm>
                <a:off x="7430056" y="362929"/>
                <a:ext cx="75240" cy="86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99A5BB-138E-FAF0-F033-D53182EFAC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21416" y="353929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AA1B10-20B4-21C4-C7B7-6B58F1B04639}"/>
                    </a:ext>
                  </a:extLst>
                </p14:cNvPr>
                <p14:cNvContentPartPr/>
                <p14:nvPr/>
              </p14:nvContentPartPr>
              <p14:xfrm>
                <a:off x="7141336" y="231889"/>
                <a:ext cx="540000" cy="33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AA1B10-20B4-21C4-C7B7-6B58F1B046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2696" y="223249"/>
                  <a:ext cx="5576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19C711-15E2-2135-F8AF-5FDC801D771E}"/>
              </a:ext>
            </a:extLst>
          </p:cNvPr>
          <p:cNvGrpSpPr/>
          <p:nvPr/>
        </p:nvGrpSpPr>
        <p:grpSpPr>
          <a:xfrm>
            <a:off x="7782856" y="331969"/>
            <a:ext cx="660960" cy="135720"/>
            <a:chOff x="7782856" y="331969"/>
            <a:chExt cx="66096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48163E-FEE9-A92D-8521-B26CF4F9605E}"/>
                    </a:ext>
                  </a:extLst>
                </p14:cNvPr>
                <p14:cNvContentPartPr/>
                <p14:nvPr/>
              </p14:nvContentPartPr>
              <p14:xfrm>
                <a:off x="7782856" y="331969"/>
                <a:ext cx="5040" cy="12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48163E-FEE9-A92D-8521-B26CF4F960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74216" y="323329"/>
                  <a:ext cx="22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B587AE-6065-2232-37A4-5746E3FF2AC3}"/>
                    </a:ext>
                  </a:extLst>
                </p14:cNvPr>
                <p14:cNvContentPartPr/>
                <p14:nvPr/>
              </p14:nvContentPartPr>
              <p14:xfrm>
                <a:off x="7834336" y="357169"/>
                <a:ext cx="97560" cy="91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B587AE-6065-2232-37A4-5746E3FF2A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25336" y="348529"/>
                  <a:ext cx="11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DBE067-848A-D0CE-87B5-4E45B3B1A6D1}"/>
                    </a:ext>
                  </a:extLst>
                </p14:cNvPr>
                <p14:cNvContentPartPr/>
                <p14:nvPr/>
              </p14:nvContentPartPr>
              <p14:xfrm>
                <a:off x="8004256" y="369049"/>
                <a:ext cx="13680" cy="73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DBE067-848A-D0CE-87B5-4E45B3B1A6D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95256" y="360049"/>
                  <a:ext cx="31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0937E2-1FE2-27E7-71C3-785E87C7EA08}"/>
                    </a:ext>
                  </a:extLst>
                </p14:cNvPr>
                <p14:cNvContentPartPr/>
                <p14:nvPr/>
              </p14:nvContentPartPr>
              <p14:xfrm>
                <a:off x="8109736" y="340969"/>
                <a:ext cx="106920" cy="126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0937E2-1FE2-27E7-71C3-785E87C7EA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00736" y="332329"/>
                  <a:ext cx="124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718B4D-8DC7-1DDB-D8F0-05E5D3546310}"/>
                    </a:ext>
                  </a:extLst>
                </p14:cNvPr>
                <p14:cNvContentPartPr/>
                <p14:nvPr/>
              </p14:nvContentPartPr>
              <p14:xfrm>
                <a:off x="8107216" y="399289"/>
                <a:ext cx="93240" cy="1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718B4D-8DC7-1DDB-D8F0-05E5D35463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8216" y="390649"/>
                  <a:ext cx="110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3D24BC1-CDD5-B281-DAB6-B36B83A7794A}"/>
                    </a:ext>
                  </a:extLst>
                </p14:cNvPr>
                <p14:cNvContentPartPr/>
                <p14:nvPr/>
              </p14:nvContentPartPr>
              <p14:xfrm>
                <a:off x="8240776" y="335569"/>
                <a:ext cx="166680" cy="90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3D24BC1-CDD5-B281-DAB6-B36B83A779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31776" y="326929"/>
                  <a:ext cx="184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2C0FFC1-6490-395D-2BA9-CFB3BC3E0A3D}"/>
                    </a:ext>
                  </a:extLst>
                </p14:cNvPr>
                <p14:cNvContentPartPr/>
                <p14:nvPr/>
              </p14:nvContentPartPr>
              <p14:xfrm>
                <a:off x="8303056" y="402889"/>
                <a:ext cx="140760" cy="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2C0FFC1-6490-395D-2BA9-CFB3BC3E0A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94416" y="394249"/>
                  <a:ext cx="1584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E865CD-C0A3-BCCB-CAB6-1D1FF75167F7}"/>
              </a:ext>
            </a:extLst>
          </p:cNvPr>
          <p:cNvGrpSpPr/>
          <p:nvPr/>
        </p:nvGrpSpPr>
        <p:grpSpPr>
          <a:xfrm>
            <a:off x="8634256" y="328009"/>
            <a:ext cx="226800" cy="114840"/>
            <a:chOff x="8634256" y="328009"/>
            <a:chExt cx="226800" cy="1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211B24D-E7F3-EC3B-8CA3-C4BF0A99C0B1}"/>
                    </a:ext>
                  </a:extLst>
                </p14:cNvPr>
                <p14:cNvContentPartPr/>
                <p14:nvPr/>
              </p14:nvContentPartPr>
              <p14:xfrm>
                <a:off x="8634256" y="328009"/>
                <a:ext cx="90360" cy="10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211B24D-E7F3-EC3B-8CA3-C4BF0A99C0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25616" y="319009"/>
                  <a:ext cx="108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35DB68-2A05-E34F-30A1-922B67E983DB}"/>
                    </a:ext>
                  </a:extLst>
                </p14:cNvPr>
                <p14:cNvContentPartPr/>
                <p14:nvPr/>
              </p14:nvContentPartPr>
              <p14:xfrm>
                <a:off x="8645056" y="401809"/>
                <a:ext cx="94680" cy="2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35DB68-2A05-E34F-30A1-922B67E983D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6056" y="392809"/>
                  <a:ext cx="11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4A9E4F-DE08-9F8D-6C8C-690C6763EEBB}"/>
                    </a:ext>
                  </a:extLst>
                </p14:cNvPr>
                <p14:cNvContentPartPr/>
                <p14:nvPr/>
              </p14:nvContentPartPr>
              <p14:xfrm>
                <a:off x="8747296" y="362209"/>
                <a:ext cx="113760" cy="80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4A9E4F-DE08-9F8D-6C8C-690C6763E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8656" y="353569"/>
                  <a:ext cx="13140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297B75D-F784-28B8-120B-367A1FE1E513}"/>
              </a:ext>
            </a:extLst>
          </p:cNvPr>
          <p:cNvGrpSpPr/>
          <p:nvPr/>
        </p:nvGrpSpPr>
        <p:grpSpPr>
          <a:xfrm>
            <a:off x="9152296" y="254209"/>
            <a:ext cx="1293120" cy="187920"/>
            <a:chOff x="9152296" y="254209"/>
            <a:chExt cx="129312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BF3443-462D-15ED-71A6-89867EE7DC41}"/>
                    </a:ext>
                  </a:extLst>
                </p14:cNvPr>
                <p14:cNvContentPartPr/>
                <p14:nvPr/>
              </p14:nvContentPartPr>
              <p14:xfrm>
                <a:off x="9152296" y="370849"/>
                <a:ext cx="96840" cy="71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BF3443-462D-15ED-71A6-89867EE7DC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43296" y="361849"/>
                  <a:ext cx="114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FEFC536-FFA4-D6E9-DE63-2C7735339A8A}"/>
                    </a:ext>
                  </a:extLst>
                </p14:cNvPr>
                <p14:cNvContentPartPr/>
                <p14:nvPr/>
              </p14:nvContentPartPr>
              <p14:xfrm>
                <a:off x="9159136" y="323329"/>
                <a:ext cx="108720" cy="68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FEFC536-FFA4-D6E9-DE63-2C7735339A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50496" y="314329"/>
                  <a:ext cx="126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B48C3C9-E60A-8775-5E9A-076D1EB6D585}"/>
                    </a:ext>
                  </a:extLst>
                </p14:cNvPr>
                <p14:cNvContentPartPr/>
                <p14:nvPr/>
              </p14:nvContentPartPr>
              <p14:xfrm>
                <a:off x="9292336" y="344569"/>
                <a:ext cx="232920" cy="9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B48C3C9-E60A-8775-5E9A-076D1EB6D5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83696" y="335929"/>
                  <a:ext cx="250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70B616-52DC-6A8E-D38F-55348ACB50EC}"/>
                    </a:ext>
                  </a:extLst>
                </p14:cNvPr>
                <p14:cNvContentPartPr/>
                <p14:nvPr/>
              </p14:nvContentPartPr>
              <p14:xfrm>
                <a:off x="9438856" y="306409"/>
                <a:ext cx="85320" cy="46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70B616-52DC-6A8E-D38F-55348ACB50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30216" y="297409"/>
                  <a:ext cx="102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4D94C8-BF74-F7E0-1106-2F1E1E264FA0}"/>
                    </a:ext>
                  </a:extLst>
                </p14:cNvPr>
                <p14:cNvContentPartPr/>
                <p14:nvPr/>
              </p14:nvContentPartPr>
              <p14:xfrm>
                <a:off x="9533176" y="311089"/>
                <a:ext cx="111960" cy="119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4D94C8-BF74-F7E0-1106-2F1E1E264F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24536" y="302089"/>
                  <a:ext cx="129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BA9675A-319A-EC81-A012-00DB927B8CC4}"/>
                    </a:ext>
                  </a:extLst>
                </p14:cNvPr>
                <p14:cNvContentPartPr/>
                <p14:nvPr/>
              </p14:nvContentPartPr>
              <p14:xfrm>
                <a:off x="9695176" y="337369"/>
                <a:ext cx="58680" cy="8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BA9675A-319A-EC81-A012-00DB927B8C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86536" y="328369"/>
                  <a:ext cx="76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57125E-07D0-7296-87C9-9A5DA9D2798F}"/>
                    </a:ext>
                  </a:extLst>
                </p14:cNvPr>
                <p14:cNvContentPartPr/>
                <p14:nvPr/>
              </p14:nvContentPartPr>
              <p14:xfrm>
                <a:off x="9798856" y="342049"/>
                <a:ext cx="21600" cy="60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57125E-07D0-7296-87C9-9A5DA9D2798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89856" y="333049"/>
                  <a:ext cx="39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D514B89-9B34-452C-1FA0-9F008CA76106}"/>
                    </a:ext>
                  </a:extLst>
                </p14:cNvPr>
                <p14:cNvContentPartPr/>
                <p14:nvPr/>
              </p14:nvContentPartPr>
              <p14:xfrm>
                <a:off x="9863656" y="345649"/>
                <a:ext cx="21600" cy="77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D514B89-9B34-452C-1FA0-9F008CA761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55016" y="336649"/>
                  <a:ext cx="3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252343A-1A76-A6FF-FE71-F13616B2AA51}"/>
                    </a:ext>
                  </a:extLst>
                </p14:cNvPr>
                <p14:cNvContentPartPr/>
                <p14:nvPr/>
              </p14:nvContentPartPr>
              <p14:xfrm>
                <a:off x="9882016" y="299929"/>
                <a:ext cx="221400" cy="12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252343A-1A76-A6FF-FE71-F13616B2AA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73016" y="291289"/>
                  <a:ext cx="239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CBA85F-410D-32EE-AC21-3CDEE2FDD7F7}"/>
                    </a:ext>
                  </a:extLst>
                </p14:cNvPr>
                <p14:cNvContentPartPr/>
                <p14:nvPr/>
              </p14:nvContentPartPr>
              <p14:xfrm>
                <a:off x="10008376" y="299929"/>
                <a:ext cx="96480" cy="1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CBA85F-410D-32EE-AC21-3CDEE2FDD7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99376" y="290929"/>
                  <a:ext cx="11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A0DEE5-63B5-E8A4-3692-BAEE1FB7DF68}"/>
                    </a:ext>
                  </a:extLst>
                </p14:cNvPr>
                <p14:cNvContentPartPr/>
                <p14:nvPr/>
              </p14:nvContentPartPr>
              <p14:xfrm>
                <a:off x="10013416" y="361849"/>
                <a:ext cx="74160" cy="7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A0DEE5-63B5-E8A4-3692-BAEE1FB7DF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04776" y="353209"/>
                  <a:ext cx="91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2E1A9E-7332-4945-0F2C-F15EE118829B}"/>
                    </a:ext>
                  </a:extLst>
                </p14:cNvPr>
                <p14:cNvContentPartPr/>
                <p14:nvPr/>
              </p14:nvContentPartPr>
              <p14:xfrm>
                <a:off x="10262896" y="254209"/>
                <a:ext cx="182520" cy="177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2E1A9E-7332-4945-0F2C-F15EE11882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54256" y="245209"/>
                  <a:ext cx="200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6F7D7D-A9BA-C0E7-B95F-69CDE6EE2507}"/>
                    </a:ext>
                  </a:extLst>
                </p14:cNvPr>
                <p14:cNvContentPartPr/>
                <p14:nvPr/>
              </p14:nvContentPartPr>
              <p14:xfrm>
                <a:off x="10296016" y="389569"/>
                <a:ext cx="129240" cy="3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6F7D7D-A9BA-C0E7-B95F-69CDE6EE25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87376" y="380569"/>
                  <a:ext cx="1468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DD33AA7-3EFB-68C3-04A4-BAEC2CE4FEBE}"/>
              </a:ext>
            </a:extLst>
          </p:cNvPr>
          <p:cNvGrpSpPr/>
          <p:nvPr/>
        </p:nvGrpSpPr>
        <p:grpSpPr>
          <a:xfrm>
            <a:off x="2736078" y="2743052"/>
            <a:ext cx="1356120" cy="128160"/>
            <a:chOff x="2736078" y="2743052"/>
            <a:chExt cx="135612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5EC7916-5076-C49B-3185-4809C53F68B8}"/>
                    </a:ext>
                  </a:extLst>
                </p14:cNvPr>
                <p14:cNvContentPartPr/>
                <p14:nvPr/>
              </p14:nvContentPartPr>
              <p14:xfrm>
                <a:off x="2736078" y="2787692"/>
                <a:ext cx="116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5EC7916-5076-C49B-3185-4809C53F68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27438" y="2778692"/>
                  <a:ext cx="13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600C1F-9888-07AA-5561-588E7BF16A44}"/>
                    </a:ext>
                  </a:extLst>
                </p14:cNvPr>
                <p14:cNvContentPartPr/>
                <p14:nvPr/>
              </p14:nvContentPartPr>
              <p14:xfrm>
                <a:off x="2745438" y="2833412"/>
                <a:ext cx="104040" cy="7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600C1F-9888-07AA-5561-588E7BF16A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36798" y="2824412"/>
                  <a:ext cx="12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4A1A3B-C0C2-BBD6-966B-6360DE61B9C2}"/>
                    </a:ext>
                  </a:extLst>
                </p14:cNvPr>
                <p14:cNvContentPartPr/>
                <p14:nvPr/>
              </p14:nvContentPartPr>
              <p14:xfrm>
                <a:off x="2966838" y="2764292"/>
                <a:ext cx="36000" cy="106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4A1A3B-C0C2-BBD6-966B-6360DE61B9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57838" y="2755292"/>
                  <a:ext cx="5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A98546-E292-5151-4ED0-4224BFA31F1F}"/>
                    </a:ext>
                  </a:extLst>
                </p14:cNvPr>
                <p14:cNvContentPartPr/>
                <p14:nvPr/>
              </p14:nvContentPartPr>
              <p14:xfrm>
                <a:off x="3029478" y="2793452"/>
                <a:ext cx="107280" cy="62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A98546-E292-5151-4ED0-4224BFA31F1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20838" y="2784812"/>
                  <a:ext cx="124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EC9ECFE-E6A8-E733-12AF-7F50FA3E3A8E}"/>
                    </a:ext>
                  </a:extLst>
                </p14:cNvPr>
                <p14:cNvContentPartPr/>
                <p14:nvPr/>
              </p14:nvContentPartPr>
              <p14:xfrm>
                <a:off x="3212358" y="2772572"/>
                <a:ext cx="55440" cy="9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EC9ECFE-E6A8-E733-12AF-7F50FA3E3A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03718" y="2763932"/>
                  <a:ext cx="73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54F4A7-6D7B-FD66-3CBD-D7F8D0051153}"/>
                    </a:ext>
                  </a:extLst>
                </p14:cNvPr>
                <p14:cNvContentPartPr/>
                <p14:nvPr/>
              </p14:nvContentPartPr>
              <p14:xfrm>
                <a:off x="3323598" y="2772572"/>
                <a:ext cx="30960" cy="66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54F4A7-6D7B-FD66-3CBD-D7F8D00511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4958" y="2763572"/>
                  <a:ext cx="4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08B0E3B-222F-84A3-2304-0FA9E5B97A0B}"/>
                    </a:ext>
                  </a:extLst>
                </p14:cNvPr>
                <p14:cNvContentPartPr/>
                <p14:nvPr/>
              </p14:nvContentPartPr>
              <p14:xfrm>
                <a:off x="3301998" y="2748452"/>
                <a:ext cx="11736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08B0E3B-222F-84A3-2304-0FA9E5B97A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92998" y="2739452"/>
                  <a:ext cx="135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CED641-DB19-097A-8809-8CE6F124A717}"/>
                    </a:ext>
                  </a:extLst>
                </p14:cNvPr>
                <p14:cNvContentPartPr/>
                <p14:nvPr/>
              </p14:nvContentPartPr>
              <p14:xfrm>
                <a:off x="3430518" y="2750612"/>
                <a:ext cx="158040" cy="101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CED641-DB19-097A-8809-8CE6F124A7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21878" y="2741972"/>
                  <a:ext cx="175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9D76E8-7BC1-9246-6E08-D155A7E4D9D1}"/>
                    </a:ext>
                  </a:extLst>
                </p14:cNvPr>
                <p14:cNvContentPartPr/>
                <p14:nvPr/>
              </p14:nvContentPartPr>
              <p14:xfrm>
                <a:off x="3605478" y="2757092"/>
                <a:ext cx="96840" cy="76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9D76E8-7BC1-9246-6E08-D155A7E4D9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96838" y="2748452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759A10D-429A-2AE6-FBFE-7AE9C962E0DF}"/>
                    </a:ext>
                  </a:extLst>
                </p14:cNvPr>
                <p14:cNvContentPartPr/>
                <p14:nvPr/>
              </p14:nvContentPartPr>
              <p14:xfrm>
                <a:off x="3683958" y="2743052"/>
                <a:ext cx="106920" cy="99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759A10D-429A-2AE6-FBFE-7AE9C962E0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75318" y="2734412"/>
                  <a:ext cx="124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29AB2B1-7DC4-C236-F8BB-1FDD5E231FF8}"/>
                    </a:ext>
                  </a:extLst>
                </p14:cNvPr>
                <p14:cNvContentPartPr/>
                <p14:nvPr/>
              </p14:nvContentPartPr>
              <p14:xfrm>
                <a:off x="3831558" y="2752412"/>
                <a:ext cx="21600" cy="55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29AB2B1-7DC4-C236-F8BB-1FDD5E231F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22558" y="2743772"/>
                  <a:ext cx="39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EC3C412-112D-6353-833B-0879BFAA3BE6}"/>
                    </a:ext>
                  </a:extLst>
                </p14:cNvPr>
                <p14:cNvContentPartPr/>
                <p14:nvPr/>
              </p14:nvContentPartPr>
              <p14:xfrm>
                <a:off x="3886638" y="2770772"/>
                <a:ext cx="205560" cy="70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EC3C412-112D-6353-833B-0879BFAA3B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77638" y="2761772"/>
                  <a:ext cx="2232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1A3BC06-3833-F5EE-F8BE-F20E787FD068}"/>
              </a:ext>
            </a:extLst>
          </p:cNvPr>
          <p:cNvGrpSpPr/>
          <p:nvPr/>
        </p:nvGrpSpPr>
        <p:grpSpPr>
          <a:xfrm>
            <a:off x="4273998" y="2716052"/>
            <a:ext cx="495720" cy="123480"/>
            <a:chOff x="4273998" y="2716052"/>
            <a:chExt cx="49572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E81B8FA-7493-1C51-EF1B-D2BF36537CE1}"/>
                    </a:ext>
                  </a:extLst>
                </p14:cNvPr>
                <p14:cNvContentPartPr/>
                <p14:nvPr/>
              </p14:nvContentPartPr>
              <p14:xfrm>
                <a:off x="4281558" y="2759612"/>
                <a:ext cx="10440" cy="79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E81B8FA-7493-1C51-EF1B-D2BF36537C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72558" y="2750612"/>
                  <a:ext cx="2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0E344DA-A73D-A2F8-0748-F47C24B79C65}"/>
                    </a:ext>
                  </a:extLst>
                </p14:cNvPr>
                <p14:cNvContentPartPr/>
                <p14:nvPr/>
              </p14:nvContentPartPr>
              <p14:xfrm>
                <a:off x="4273998" y="2716052"/>
                <a:ext cx="64080" cy="70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0E344DA-A73D-A2F8-0748-F47C24B79C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65358" y="2707412"/>
                  <a:ext cx="81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D261DEE-295B-E063-B0EA-792A17FCF624}"/>
                    </a:ext>
                  </a:extLst>
                </p14:cNvPr>
                <p14:cNvContentPartPr/>
                <p14:nvPr/>
              </p14:nvContentPartPr>
              <p14:xfrm>
                <a:off x="4370478" y="2772212"/>
                <a:ext cx="87480" cy="60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D261DEE-295B-E063-B0EA-792A17FCF6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1838" y="2763572"/>
                  <a:ext cx="105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18E8C4-30BF-862E-AFF3-8314DB9217F0}"/>
                    </a:ext>
                  </a:extLst>
                </p14:cNvPr>
                <p14:cNvContentPartPr/>
                <p14:nvPr/>
              </p14:nvContentPartPr>
              <p14:xfrm>
                <a:off x="4447518" y="2767172"/>
                <a:ext cx="41400" cy="50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18E8C4-30BF-862E-AFF3-8314DB9217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38878" y="2758172"/>
                  <a:ext cx="59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F63CE84-F0C0-583E-D8C5-E872B8EA74AB}"/>
                    </a:ext>
                  </a:extLst>
                </p14:cNvPr>
                <p14:cNvContentPartPr/>
                <p14:nvPr/>
              </p14:nvContentPartPr>
              <p14:xfrm>
                <a:off x="4520958" y="2757452"/>
                <a:ext cx="96480" cy="70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F63CE84-F0C0-583E-D8C5-E872B8EA74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11958" y="2748812"/>
                  <a:ext cx="11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D41404-465E-0A01-D86F-FE4A9F18CEFA}"/>
                    </a:ext>
                  </a:extLst>
                </p14:cNvPr>
                <p14:cNvContentPartPr/>
                <p14:nvPr/>
              </p14:nvContentPartPr>
              <p14:xfrm>
                <a:off x="4692318" y="2748452"/>
                <a:ext cx="22680" cy="6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D41404-465E-0A01-D86F-FE4A9F18CE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83318" y="2739452"/>
                  <a:ext cx="40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1D23B90-390E-0876-E58E-1777B5FECD43}"/>
                    </a:ext>
                  </a:extLst>
                </p14:cNvPr>
                <p14:cNvContentPartPr/>
                <p14:nvPr/>
              </p14:nvContentPartPr>
              <p14:xfrm>
                <a:off x="4646598" y="2730812"/>
                <a:ext cx="12312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D23B90-390E-0876-E58E-1777B5FECD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37598" y="2722172"/>
                  <a:ext cx="14076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8B5425C-ADE4-F867-4504-CF97240F20E5}"/>
                  </a:ext>
                </a:extLst>
              </p14:cNvPr>
              <p14:cNvContentPartPr/>
              <p14:nvPr/>
            </p14:nvContentPartPr>
            <p14:xfrm>
              <a:off x="2697558" y="3946892"/>
              <a:ext cx="496440" cy="298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8B5425C-ADE4-F867-4504-CF97240F20E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679918" y="3910892"/>
                <a:ext cx="5320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87B237B-88FA-A97F-AF58-E1945C681E65}"/>
                  </a:ext>
                </a:extLst>
              </p14:cNvPr>
              <p14:cNvContentPartPr/>
              <p14:nvPr/>
            </p14:nvContentPartPr>
            <p14:xfrm>
              <a:off x="9308238" y="2033132"/>
              <a:ext cx="382680" cy="222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87B237B-88FA-A97F-AF58-E1945C681E6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90238" y="1997132"/>
                <a:ext cx="4183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C396F9C-7E0A-DD45-D3BB-92056E4DD050}"/>
                  </a:ext>
                </a:extLst>
              </p14:cNvPr>
              <p14:cNvContentPartPr/>
              <p14:nvPr/>
            </p14:nvContentPartPr>
            <p14:xfrm>
              <a:off x="9482478" y="2038532"/>
              <a:ext cx="136440" cy="45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C396F9C-7E0A-DD45-D3BB-92056E4DD05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464478" y="2002532"/>
                <a:ext cx="1720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DD3733C-5FD6-64CD-4E74-D3CC5BFA91A0}"/>
                  </a:ext>
                </a:extLst>
              </p14:cNvPr>
              <p14:cNvContentPartPr/>
              <p14:nvPr/>
            </p14:nvContentPartPr>
            <p14:xfrm>
              <a:off x="9243078" y="4785692"/>
              <a:ext cx="439560" cy="244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DD3733C-5FD6-64CD-4E74-D3CC5BFA91A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225438" y="4750052"/>
                <a:ext cx="4752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9FEFB8D-C7B6-FCB0-2A71-9934FC201393}"/>
                  </a:ext>
                </a:extLst>
              </p14:cNvPr>
              <p14:cNvContentPartPr/>
              <p14:nvPr/>
            </p14:nvContentPartPr>
            <p14:xfrm>
              <a:off x="9243798" y="5183852"/>
              <a:ext cx="415800" cy="273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9FEFB8D-C7B6-FCB0-2A71-9934FC20139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226158" y="5148212"/>
                <a:ext cx="45144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7DD79B7-6E60-71B0-3E38-2CBA9755F5F4}"/>
              </a:ext>
            </a:extLst>
          </p:cNvPr>
          <p:cNvGrpSpPr/>
          <p:nvPr/>
        </p:nvGrpSpPr>
        <p:grpSpPr>
          <a:xfrm>
            <a:off x="8003925" y="585865"/>
            <a:ext cx="598680" cy="202680"/>
            <a:chOff x="8003925" y="585865"/>
            <a:chExt cx="59868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8FFB804-6F84-E9A8-E9B0-99F1DCB98FCF}"/>
                    </a:ext>
                  </a:extLst>
                </p14:cNvPr>
                <p14:cNvContentPartPr/>
                <p14:nvPr/>
              </p14:nvContentPartPr>
              <p14:xfrm>
                <a:off x="8007885" y="664705"/>
                <a:ext cx="97920" cy="54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8FFB804-6F84-E9A8-E9B0-99F1DCB98F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99245" y="656065"/>
                  <a:ext cx="115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F76823-E455-2B20-8552-32FCAA936296}"/>
                    </a:ext>
                  </a:extLst>
                </p14:cNvPr>
                <p14:cNvContentPartPr/>
                <p14:nvPr/>
              </p14:nvContentPartPr>
              <p14:xfrm>
                <a:off x="8003925" y="602065"/>
                <a:ext cx="111600" cy="1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F76823-E455-2B20-8552-32FCAA93629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4925" y="593425"/>
                  <a:ext cx="129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0A6A7F-51A4-40E6-9AA7-B6992A4174DB}"/>
                    </a:ext>
                  </a:extLst>
                </p14:cNvPr>
                <p14:cNvContentPartPr/>
                <p14:nvPr/>
              </p14:nvContentPartPr>
              <p14:xfrm>
                <a:off x="8012565" y="648505"/>
                <a:ext cx="77760" cy="1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0A6A7F-51A4-40E6-9AA7-B6992A4174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03925" y="639505"/>
                  <a:ext cx="95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AE44A8-EFC4-4F4C-F602-A2D6ABBC7D89}"/>
                    </a:ext>
                  </a:extLst>
                </p14:cNvPr>
                <p14:cNvContentPartPr/>
                <p14:nvPr/>
              </p14:nvContentPartPr>
              <p14:xfrm>
                <a:off x="8133885" y="620425"/>
                <a:ext cx="7956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AE44A8-EFC4-4F4C-F602-A2D6ABBC7D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24885" y="611425"/>
                  <a:ext cx="97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633A798-DA97-A73D-F9EF-6AEA067909C9}"/>
                    </a:ext>
                  </a:extLst>
                </p14:cNvPr>
                <p14:cNvContentPartPr/>
                <p14:nvPr/>
              </p14:nvContentPartPr>
              <p14:xfrm>
                <a:off x="8366805" y="585865"/>
                <a:ext cx="235800" cy="20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633A798-DA97-A73D-F9EF-6AEA067909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57805" y="576865"/>
                  <a:ext cx="253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DE1BD6-8442-69DC-0F82-BC6BFB51BB32}"/>
                    </a:ext>
                  </a:extLst>
                </p14:cNvPr>
                <p14:cNvContentPartPr/>
                <p14:nvPr/>
              </p14:nvContentPartPr>
              <p14:xfrm>
                <a:off x="8448525" y="675865"/>
                <a:ext cx="105120" cy="34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DE1BD6-8442-69DC-0F82-BC6BFB51BB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39885" y="667225"/>
                  <a:ext cx="1227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C887251-DE3A-3A97-1564-7B0C3EE055E9}"/>
              </a:ext>
            </a:extLst>
          </p:cNvPr>
          <p:cNvGrpSpPr/>
          <p:nvPr/>
        </p:nvGrpSpPr>
        <p:grpSpPr>
          <a:xfrm>
            <a:off x="8786925" y="595585"/>
            <a:ext cx="430920" cy="190800"/>
            <a:chOff x="8786925" y="595585"/>
            <a:chExt cx="4309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60CCFA1-945A-618C-5FFA-EDDF5C19DAD4}"/>
                    </a:ext>
                  </a:extLst>
                </p14:cNvPr>
                <p14:cNvContentPartPr/>
                <p14:nvPr/>
              </p14:nvContentPartPr>
              <p14:xfrm>
                <a:off x="8786925" y="636265"/>
                <a:ext cx="148320" cy="150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60CCFA1-945A-618C-5FFA-EDDF5C19DA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77925" y="627265"/>
                  <a:ext cx="165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2D212C-2B19-2518-3B3D-4ABFEBD2EA12}"/>
                    </a:ext>
                  </a:extLst>
                </p14:cNvPr>
                <p14:cNvContentPartPr/>
                <p14:nvPr/>
              </p14:nvContentPartPr>
              <p14:xfrm>
                <a:off x="8966565" y="694585"/>
                <a:ext cx="23040" cy="61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2D212C-2B19-2518-3B3D-4ABFEBD2EA1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57565" y="685945"/>
                  <a:ext cx="40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A264C2-768A-8452-853B-4CCF2E6BBD8A}"/>
                    </a:ext>
                  </a:extLst>
                </p14:cNvPr>
                <p14:cNvContentPartPr/>
                <p14:nvPr/>
              </p14:nvContentPartPr>
              <p14:xfrm>
                <a:off x="9041805" y="645985"/>
                <a:ext cx="92880" cy="91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A264C2-768A-8452-853B-4CCF2E6BBD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33165" y="637345"/>
                  <a:ext cx="110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788076-AF64-1EAE-E2F2-CBB4BFD2AECF}"/>
                    </a:ext>
                  </a:extLst>
                </p14:cNvPr>
                <p14:cNvContentPartPr/>
                <p14:nvPr/>
              </p14:nvContentPartPr>
              <p14:xfrm>
                <a:off x="9177165" y="595585"/>
                <a:ext cx="40680" cy="46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788076-AF64-1EAE-E2F2-CBB4BFD2AE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68165" y="586945"/>
                  <a:ext cx="5832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B4D1396-030F-FD57-C1AF-E1B247E639B0}"/>
              </a:ext>
            </a:extLst>
          </p:cNvPr>
          <p:cNvGrpSpPr/>
          <p:nvPr/>
        </p:nvGrpSpPr>
        <p:grpSpPr>
          <a:xfrm>
            <a:off x="9824085" y="570745"/>
            <a:ext cx="402840" cy="165960"/>
            <a:chOff x="9824085" y="570745"/>
            <a:chExt cx="4028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8E5A03-E7CE-FF83-23EF-824FD6EF2934}"/>
                    </a:ext>
                  </a:extLst>
                </p14:cNvPr>
                <p14:cNvContentPartPr/>
                <p14:nvPr/>
              </p14:nvContentPartPr>
              <p14:xfrm>
                <a:off x="9832005" y="614305"/>
                <a:ext cx="7920" cy="10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8E5A03-E7CE-FF83-23EF-824FD6EF29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23005" y="605665"/>
                  <a:ext cx="25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CCDA3E3-178C-5D52-F25C-428199153A60}"/>
                    </a:ext>
                  </a:extLst>
                </p14:cNvPr>
                <p14:cNvContentPartPr/>
                <p14:nvPr/>
              </p14:nvContentPartPr>
              <p14:xfrm>
                <a:off x="9824085" y="570745"/>
                <a:ext cx="240840" cy="146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CCDA3E3-178C-5D52-F25C-428199153A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15085" y="562105"/>
                  <a:ext cx="258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18A9702-F595-8E65-FF11-3EC485CBEACD}"/>
                    </a:ext>
                  </a:extLst>
                </p14:cNvPr>
                <p14:cNvContentPartPr/>
                <p14:nvPr/>
              </p14:nvContentPartPr>
              <p14:xfrm>
                <a:off x="10126845" y="634825"/>
                <a:ext cx="13320" cy="9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18A9702-F595-8E65-FF11-3EC485CBEA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17845" y="626185"/>
                  <a:ext cx="3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B94DAA3-AB02-6AD4-AAF4-08182268E02A}"/>
                    </a:ext>
                  </a:extLst>
                </p14:cNvPr>
                <p14:cNvContentPartPr/>
                <p14:nvPr/>
              </p14:nvContentPartPr>
              <p14:xfrm>
                <a:off x="10134045" y="603865"/>
                <a:ext cx="92880" cy="132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B94DAA3-AB02-6AD4-AAF4-08182268E0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25045" y="594865"/>
                  <a:ext cx="1105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5D6A4A8-B94A-4D1F-26ED-E9F3152BCC8B}"/>
              </a:ext>
            </a:extLst>
          </p:cNvPr>
          <p:cNvGrpSpPr/>
          <p:nvPr/>
        </p:nvGrpSpPr>
        <p:grpSpPr>
          <a:xfrm>
            <a:off x="10450125" y="643105"/>
            <a:ext cx="135720" cy="88560"/>
            <a:chOff x="10450125" y="643105"/>
            <a:chExt cx="1357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7ACA43-A9B6-ED87-8647-824C8C923519}"/>
                    </a:ext>
                  </a:extLst>
                </p14:cNvPr>
                <p14:cNvContentPartPr/>
                <p14:nvPr/>
              </p14:nvContentPartPr>
              <p14:xfrm>
                <a:off x="10450125" y="643105"/>
                <a:ext cx="87840" cy="88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7ACA43-A9B6-ED87-8647-824C8C9235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41125" y="634105"/>
                  <a:ext cx="105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46BAD1-ADAE-75A3-F94A-CA32D3ACEF5D}"/>
                    </a:ext>
                  </a:extLst>
                </p14:cNvPr>
                <p14:cNvContentPartPr/>
                <p14:nvPr/>
              </p14:nvContentPartPr>
              <p14:xfrm>
                <a:off x="10555605" y="667225"/>
                <a:ext cx="30240" cy="61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46BAD1-ADAE-75A3-F94A-CA32D3ACEF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46965" y="658225"/>
                  <a:ext cx="478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9F15CAE-5F99-B6BE-BD13-B75166253009}"/>
              </a:ext>
            </a:extLst>
          </p:cNvPr>
          <p:cNvGrpSpPr/>
          <p:nvPr/>
        </p:nvGrpSpPr>
        <p:grpSpPr>
          <a:xfrm>
            <a:off x="10894005" y="588745"/>
            <a:ext cx="170640" cy="154800"/>
            <a:chOff x="10894005" y="588745"/>
            <a:chExt cx="17064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A1A8C5-6E98-BA68-46AF-4D86030FE72A}"/>
                    </a:ext>
                  </a:extLst>
                </p14:cNvPr>
                <p14:cNvContentPartPr/>
                <p14:nvPr/>
              </p14:nvContentPartPr>
              <p14:xfrm>
                <a:off x="10894005" y="596305"/>
                <a:ext cx="24840" cy="14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A1A8C5-6E98-BA68-46AF-4D86030FE72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85005" y="587665"/>
                  <a:ext cx="42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D152BE-EA19-B02C-614B-206A06BC7F4F}"/>
                    </a:ext>
                  </a:extLst>
                </p14:cNvPr>
                <p14:cNvContentPartPr/>
                <p14:nvPr/>
              </p14:nvContentPartPr>
              <p14:xfrm>
                <a:off x="10910925" y="588745"/>
                <a:ext cx="153720" cy="154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D152BE-EA19-B02C-614B-206A06BC7F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902285" y="580105"/>
                  <a:ext cx="17136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D3F1D40-45DF-E4AD-F219-CBB03B3D7493}"/>
              </a:ext>
            </a:extLst>
          </p:cNvPr>
          <p:cNvGrpSpPr/>
          <p:nvPr/>
        </p:nvGrpSpPr>
        <p:grpSpPr>
          <a:xfrm>
            <a:off x="9410445" y="656065"/>
            <a:ext cx="186840" cy="117360"/>
            <a:chOff x="9410445" y="656065"/>
            <a:chExt cx="1868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7F550C-8F59-2DC2-6507-B995B15E5135}"/>
                    </a:ext>
                  </a:extLst>
                </p14:cNvPr>
                <p14:cNvContentPartPr/>
                <p14:nvPr/>
              </p14:nvContentPartPr>
              <p14:xfrm>
                <a:off x="9410445" y="656065"/>
                <a:ext cx="186840" cy="11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7F550C-8F59-2DC2-6507-B995B15E513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01445" y="647065"/>
                  <a:ext cx="20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0F7512-6EEE-5EAF-BEBC-AD641A54CAD1}"/>
                    </a:ext>
                  </a:extLst>
                </p14:cNvPr>
                <p14:cNvContentPartPr/>
                <p14:nvPr/>
              </p14:nvContentPartPr>
              <p14:xfrm>
                <a:off x="9482445" y="735625"/>
                <a:ext cx="92880" cy="16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0F7512-6EEE-5EAF-BEBC-AD641A54CA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73805" y="726625"/>
                  <a:ext cx="1105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7A7DA2A-549E-8C96-887A-E15BBB263CC3}"/>
              </a:ext>
            </a:extLst>
          </p:cNvPr>
          <p:cNvGrpSpPr/>
          <p:nvPr/>
        </p:nvGrpSpPr>
        <p:grpSpPr>
          <a:xfrm>
            <a:off x="11226645" y="556705"/>
            <a:ext cx="762120" cy="168480"/>
            <a:chOff x="11226645" y="556705"/>
            <a:chExt cx="7621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48BCDED-3523-7FBD-6EAD-8020AA369D96}"/>
                    </a:ext>
                  </a:extLst>
                </p14:cNvPr>
                <p14:cNvContentPartPr/>
                <p14:nvPr/>
              </p14:nvContentPartPr>
              <p14:xfrm>
                <a:off x="11226645" y="643105"/>
                <a:ext cx="19800" cy="7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48BCDED-3523-7FBD-6EAD-8020AA369D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18005" y="634465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A82A88D-F2DA-D857-A778-C6F095C7D6A1}"/>
                    </a:ext>
                  </a:extLst>
                </p14:cNvPr>
                <p14:cNvContentPartPr/>
                <p14:nvPr/>
              </p14:nvContentPartPr>
              <p14:xfrm>
                <a:off x="11276325" y="637345"/>
                <a:ext cx="90000" cy="87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A82A88D-F2DA-D857-A778-C6F095C7D6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67325" y="628345"/>
                  <a:ext cx="107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DD3FA2-085C-4363-B6C3-D74964A14AB8}"/>
                    </a:ext>
                  </a:extLst>
                </p14:cNvPr>
                <p14:cNvContentPartPr/>
                <p14:nvPr/>
              </p14:nvContentPartPr>
              <p14:xfrm>
                <a:off x="11493045" y="556705"/>
                <a:ext cx="247680" cy="157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DD3FA2-085C-4363-B6C3-D74964A14A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84405" y="548065"/>
                  <a:ext cx="26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9C7E46-18AC-E56E-640A-70ADCBF4AAAC}"/>
                    </a:ext>
                  </a:extLst>
                </p14:cNvPr>
                <p14:cNvContentPartPr/>
                <p14:nvPr/>
              </p14:nvContentPartPr>
              <p14:xfrm>
                <a:off x="11621205" y="676945"/>
                <a:ext cx="127800" cy="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9C7E46-18AC-E56E-640A-70ADCBF4AA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12205" y="668305"/>
                  <a:ext cx="145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8BA49EB-5DD9-FAA9-3975-6B5FBD08993D}"/>
                    </a:ext>
                  </a:extLst>
                </p14:cNvPr>
                <p14:cNvContentPartPr/>
                <p14:nvPr/>
              </p14:nvContentPartPr>
              <p14:xfrm>
                <a:off x="11824965" y="604945"/>
                <a:ext cx="163800" cy="97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8BA49EB-5DD9-FAA9-3975-6B5FBD08993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815965" y="596305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974B6D3-57A4-10F6-8A3C-17F4CBCBCD6C}"/>
              </a:ext>
            </a:extLst>
          </p:cNvPr>
          <p:cNvGrpSpPr/>
          <p:nvPr/>
        </p:nvGrpSpPr>
        <p:grpSpPr>
          <a:xfrm>
            <a:off x="4103547" y="4923471"/>
            <a:ext cx="695880" cy="274320"/>
            <a:chOff x="4103547" y="4923471"/>
            <a:chExt cx="695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DCA25AC-5F1C-78A1-31CD-3B203B955413}"/>
                    </a:ext>
                  </a:extLst>
                </p14:cNvPr>
                <p14:cNvContentPartPr/>
                <p14:nvPr/>
              </p14:nvContentPartPr>
              <p14:xfrm>
                <a:off x="4103547" y="4994751"/>
                <a:ext cx="281160" cy="154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DCA25AC-5F1C-78A1-31CD-3B203B95541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94547" y="4986111"/>
                  <a:ext cx="29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22111F-B684-5791-7A86-151035B7AA72}"/>
                    </a:ext>
                  </a:extLst>
                </p14:cNvPr>
                <p14:cNvContentPartPr/>
                <p14:nvPr/>
              </p14:nvContentPartPr>
              <p14:xfrm>
                <a:off x="4365987" y="4937511"/>
                <a:ext cx="158760" cy="13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22111F-B684-5791-7A86-151035B7AA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56987" y="4928871"/>
                  <a:ext cx="176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13E4756-E595-A757-B2C4-59C702904ABC}"/>
                    </a:ext>
                  </a:extLst>
                </p14:cNvPr>
                <p14:cNvContentPartPr/>
                <p14:nvPr/>
              </p14:nvContentPartPr>
              <p14:xfrm>
                <a:off x="4549587" y="4923471"/>
                <a:ext cx="95760" cy="137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13E4756-E595-A757-B2C4-59C702904A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40947" y="4914831"/>
                  <a:ext cx="113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02FE42B-D9C2-63C0-9686-737814E13E7D}"/>
                    </a:ext>
                  </a:extLst>
                </p14:cNvPr>
                <p14:cNvContentPartPr/>
                <p14:nvPr/>
              </p14:nvContentPartPr>
              <p14:xfrm>
                <a:off x="4131987" y="5011311"/>
                <a:ext cx="667440" cy="18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02FE42B-D9C2-63C0-9686-737814E13E7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22987" y="5002311"/>
                  <a:ext cx="6850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EDCD8DE-C32B-C0F3-F737-DEE9331D277D}"/>
              </a:ext>
            </a:extLst>
          </p:cNvPr>
          <p:cNvGrpSpPr/>
          <p:nvPr/>
        </p:nvGrpSpPr>
        <p:grpSpPr>
          <a:xfrm>
            <a:off x="3513867" y="5367351"/>
            <a:ext cx="475560" cy="185400"/>
            <a:chOff x="3513867" y="5367351"/>
            <a:chExt cx="47556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A36ECD9-9ECB-8E6C-EED1-240BFA89B088}"/>
                    </a:ext>
                  </a:extLst>
                </p14:cNvPr>
                <p14:cNvContentPartPr/>
                <p14:nvPr/>
              </p14:nvContentPartPr>
              <p14:xfrm>
                <a:off x="3513867" y="5435391"/>
                <a:ext cx="4068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A36ECD9-9ECB-8E6C-EED1-240BFA89B0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05227" y="5426751"/>
                  <a:ext cx="58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5639CC-9367-6637-0A60-949C79276BB7}"/>
                    </a:ext>
                  </a:extLst>
                </p14:cNvPr>
                <p14:cNvContentPartPr/>
                <p14:nvPr/>
              </p14:nvContentPartPr>
              <p14:xfrm>
                <a:off x="3518907" y="5379591"/>
                <a:ext cx="111240" cy="109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5639CC-9367-6637-0A60-949C79276B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09907" y="5370591"/>
                  <a:ext cx="128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84A0A83-989D-0AEA-FA68-7410D1C5DEA5}"/>
                    </a:ext>
                  </a:extLst>
                </p14:cNvPr>
                <p14:cNvContentPartPr/>
                <p14:nvPr/>
              </p14:nvContentPartPr>
              <p14:xfrm>
                <a:off x="3858747" y="5410911"/>
                <a:ext cx="12600" cy="10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84A0A83-989D-0AEA-FA68-7410D1C5DEA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49747" y="5402271"/>
                  <a:ext cx="30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D46AE1-8807-2FEB-DF8B-CAFEF0950059}"/>
                    </a:ext>
                  </a:extLst>
                </p14:cNvPr>
                <p14:cNvContentPartPr/>
                <p14:nvPr/>
              </p14:nvContentPartPr>
              <p14:xfrm>
                <a:off x="3846147" y="5367351"/>
                <a:ext cx="143280" cy="153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D46AE1-8807-2FEB-DF8B-CAFEF09500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37147" y="5358351"/>
                  <a:ext cx="160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CAFC617-8C4B-8DFE-F37D-188FEE18C47B}"/>
                    </a:ext>
                  </a:extLst>
                </p14:cNvPr>
                <p14:cNvContentPartPr/>
                <p14:nvPr/>
              </p14:nvContentPartPr>
              <p14:xfrm>
                <a:off x="3681627" y="5418111"/>
                <a:ext cx="111960" cy="10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CAFC617-8C4B-8DFE-F37D-188FEE18C4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72627" y="5409111"/>
                  <a:ext cx="1296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8807F70-CB3F-C83D-6FF4-59A80C6C8053}"/>
              </a:ext>
            </a:extLst>
          </p:cNvPr>
          <p:cNvGrpSpPr/>
          <p:nvPr/>
        </p:nvGrpSpPr>
        <p:grpSpPr>
          <a:xfrm>
            <a:off x="4257987" y="5321271"/>
            <a:ext cx="678240" cy="147960"/>
            <a:chOff x="4257987" y="5321271"/>
            <a:chExt cx="67824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15279E8-65EA-0CE4-9BB9-A6142F0932A6}"/>
                    </a:ext>
                  </a:extLst>
                </p14:cNvPr>
                <p14:cNvContentPartPr/>
                <p14:nvPr/>
              </p14:nvContentPartPr>
              <p14:xfrm>
                <a:off x="4257987" y="5338551"/>
                <a:ext cx="142920" cy="13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15279E8-65EA-0CE4-9BB9-A6142F0932A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49347" y="5329551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57C80FF-A893-7175-557F-82E7391C9289}"/>
                    </a:ext>
                  </a:extLst>
                </p14:cNvPr>
                <p14:cNvContentPartPr/>
                <p14:nvPr/>
              </p14:nvContentPartPr>
              <p14:xfrm>
                <a:off x="4430427" y="5364111"/>
                <a:ext cx="122040" cy="88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57C80FF-A893-7175-557F-82E7391C92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21427" y="5355471"/>
                  <a:ext cx="139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260333C-140F-396A-1858-1C359EC12FDB}"/>
                    </a:ext>
                  </a:extLst>
                </p14:cNvPr>
                <p14:cNvContentPartPr/>
                <p14:nvPr/>
              </p14:nvContentPartPr>
              <p14:xfrm>
                <a:off x="4554267" y="5346831"/>
                <a:ext cx="114480" cy="114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260333C-140F-396A-1858-1C359EC12FD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45267" y="5338191"/>
                  <a:ext cx="132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1C3DC6D-3E41-3AE5-BE13-93FF4E89F558}"/>
                    </a:ext>
                  </a:extLst>
                </p14:cNvPr>
                <p14:cNvContentPartPr/>
                <p14:nvPr/>
              </p14:nvContentPartPr>
              <p14:xfrm>
                <a:off x="4571187" y="5415591"/>
                <a:ext cx="78840" cy="5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1C3DC6D-3E41-3AE5-BE13-93FF4E89F5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62547" y="5406951"/>
                  <a:ext cx="96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915FEE-89BB-A1A6-E834-8F5253355336}"/>
                    </a:ext>
                  </a:extLst>
                </p14:cNvPr>
                <p14:cNvContentPartPr/>
                <p14:nvPr/>
              </p14:nvContentPartPr>
              <p14:xfrm>
                <a:off x="4678107" y="5365911"/>
                <a:ext cx="242640" cy="87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915FEE-89BB-A1A6-E834-8F52533553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69107" y="5357271"/>
                  <a:ext cx="26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F0FFE2F-0BC8-A83C-98E9-7160824F36DB}"/>
                    </a:ext>
                  </a:extLst>
                </p14:cNvPr>
                <p14:cNvContentPartPr/>
                <p14:nvPr/>
              </p14:nvContentPartPr>
              <p14:xfrm>
                <a:off x="4831107" y="5321271"/>
                <a:ext cx="105120" cy="90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F0FFE2F-0BC8-A83C-98E9-7160824F36D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822467" y="5312631"/>
                  <a:ext cx="12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FB604B9-6728-973F-488F-DFDC0CEF5009}"/>
                    </a:ext>
                  </a:extLst>
                </p14:cNvPr>
                <p14:cNvContentPartPr/>
                <p14:nvPr/>
              </p14:nvContentPartPr>
              <p14:xfrm>
                <a:off x="4852707" y="5384631"/>
                <a:ext cx="61920" cy="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FB604B9-6728-973F-488F-DFDC0CEF50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44067" y="5375631"/>
                  <a:ext cx="795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B662D-35B5-586F-FF5B-9DCFE447A890}"/>
              </a:ext>
            </a:extLst>
          </p:cNvPr>
          <p:cNvGrpSpPr/>
          <p:nvPr/>
        </p:nvGrpSpPr>
        <p:grpSpPr>
          <a:xfrm>
            <a:off x="3546267" y="5676231"/>
            <a:ext cx="383760" cy="180000"/>
            <a:chOff x="3546267" y="5676231"/>
            <a:chExt cx="3837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3A18255-7982-DB95-23B2-1E8B67026307}"/>
                    </a:ext>
                  </a:extLst>
                </p14:cNvPr>
                <p14:cNvContentPartPr/>
                <p14:nvPr/>
              </p14:nvContentPartPr>
              <p14:xfrm>
                <a:off x="3546267" y="5676231"/>
                <a:ext cx="235440" cy="18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3A18255-7982-DB95-23B2-1E8B6702630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7267" y="5667231"/>
                  <a:ext cx="253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08C18B6-915B-6308-D2C9-32BD7FAB45E5}"/>
                    </a:ext>
                  </a:extLst>
                </p14:cNvPr>
                <p14:cNvContentPartPr/>
                <p14:nvPr/>
              </p14:nvContentPartPr>
              <p14:xfrm>
                <a:off x="3648147" y="5778471"/>
                <a:ext cx="114480" cy="7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08C18B6-915B-6308-D2C9-32BD7FAB45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39147" y="5769471"/>
                  <a:ext cx="132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7CA7E3F-F1C6-234C-3487-FC33E54E281D}"/>
                    </a:ext>
                  </a:extLst>
                </p14:cNvPr>
                <p14:cNvContentPartPr/>
                <p14:nvPr/>
              </p14:nvContentPartPr>
              <p14:xfrm>
                <a:off x="3806907" y="5698191"/>
                <a:ext cx="123120" cy="94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7CA7E3F-F1C6-234C-3487-FC33E54E28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97907" y="5689551"/>
                  <a:ext cx="14076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A6E4F91-EE90-70C3-8C44-099A9256033A}"/>
              </a:ext>
            </a:extLst>
          </p:cNvPr>
          <p:cNvGrpSpPr/>
          <p:nvPr/>
        </p:nvGrpSpPr>
        <p:grpSpPr>
          <a:xfrm>
            <a:off x="4291467" y="5647791"/>
            <a:ext cx="77760" cy="85320"/>
            <a:chOff x="4291467" y="5647791"/>
            <a:chExt cx="7776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B197F90-2019-63DD-3771-8B9B865EF579}"/>
                    </a:ext>
                  </a:extLst>
                </p14:cNvPr>
                <p14:cNvContentPartPr/>
                <p14:nvPr/>
              </p14:nvContentPartPr>
              <p14:xfrm>
                <a:off x="4291467" y="5655351"/>
                <a:ext cx="59400" cy="7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B197F90-2019-63DD-3771-8B9B865EF57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82827" y="5646711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807DEB4-EF74-7814-EB4D-6DF3A56710BC}"/>
                    </a:ext>
                  </a:extLst>
                </p14:cNvPr>
                <p14:cNvContentPartPr/>
                <p14:nvPr/>
              </p14:nvContentPartPr>
              <p14:xfrm>
                <a:off x="4292907" y="5647791"/>
                <a:ext cx="76320" cy="8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807DEB4-EF74-7814-EB4D-6DF3A56710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83907" y="5639151"/>
                  <a:ext cx="939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7DB676-820B-041C-7971-D42503E95F52}"/>
              </a:ext>
            </a:extLst>
          </p:cNvPr>
          <p:cNvGrpSpPr/>
          <p:nvPr/>
        </p:nvGrpSpPr>
        <p:grpSpPr>
          <a:xfrm>
            <a:off x="4554987" y="5588391"/>
            <a:ext cx="555840" cy="137160"/>
            <a:chOff x="4554987" y="5588391"/>
            <a:chExt cx="5558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8B1F2E-4B90-59A2-16A6-C88DA57D6378}"/>
                    </a:ext>
                  </a:extLst>
                </p14:cNvPr>
                <p14:cNvContentPartPr/>
                <p14:nvPr/>
              </p14:nvContentPartPr>
              <p14:xfrm>
                <a:off x="4587027" y="5642751"/>
                <a:ext cx="29520" cy="82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8B1F2E-4B90-59A2-16A6-C88DA57D63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78387" y="5633751"/>
                  <a:ext cx="47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9C4D01E-DFFB-7498-FAEB-82FFABA256C0}"/>
                    </a:ext>
                  </a:extLst>
                </p14:cNvPr>
                <p14:cNvContentPartPr/>
                <p14:nvPr/>
              </p14:nvContentPartPr>
              <p14:xfrm>
                <a:off x="4554987" y="5616111"/>
                <a:ext cx="221040" cy="79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9C4D01E-DFFB-7498-FAEB-82FFABA256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46347" y="5607471"/>
                  <a:ext cx="238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E1EF695-30D4-4ACF-FB6B-E2E9B9529CB0}"/>
                    </a:ext>
                  </a:extLst>
                </p14:cNvPr>
                <p14:cNvContentPartPr/>
                <p14:nvPr/>
              </p14:nvContentPartPr>
              <p14:xfrm>
                <a:off x="4829307" y="5624391"/>
                <a:ext cx="18360" cy="64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E1EF695-30D4-4ACF-FB6B-E2E9B9529C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20667" y="5615751"/>
                  <a:ext cx="3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2A894D7-B710-DF03-FD14-D3A95D3B5F78}"/>
                    </a:ext>
                  </a:extLst>
                </p14:cNvPr>
                <p14:cNvContentPartPr/>
                <p14:nvPr/>
              </p14:nvContentPartPr>
              <p14:xfrm>
                <a:off x="4873227" y="5603511"/>
                <a:ext cx="237600" cy="78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2A894D7-B710-DF03-FD14-D3A95D3B5F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64587" y="5594511"/>
                  <a:ext cx="25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2C55EE-7524-C3A3-202E-4B0720BC4A65}"/>
                    </a:ext>
                  </a:extLst>
                </p14:cNvPr>
                <p14:cNvContentPartPr/>
                <p14:nvPr/>
              </p14:nvContentPartPr>
              <p14:xfrm>
                <a:off x="4806627" y="5588391"/>
                <a:ext cx="152640" cy="1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2C55EE-7524-C3A3-202E-4B0720BC4A6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97627" y="5579391"/>
                  <a:ext cx="1702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28E00D5-03B9-9D2F-4402-240570227FAC}"/>
              </a:ext>
            </a:extLst>
          </p:cNvPr>
          <p:cNvGrpSpPr/>
          <p:nvPr/>
        </p:nvGrpSpPr>
        <p:grpSpPr>
          <a:xfrm>
            <a:off x="3671547" y="5955231"/>
            <a:ext cx="150840" cy="92160"/>
            <a:chOff x="3671547" y="5955231"/>
            <a:chExt cx="15084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AF9C73D-F1D6-BB3E-6711-975DDC1C57EE}"/>
                    </a:ext>
                  </a:extLst>
                </p14:cNvPr>
                <p14:cNvContentPartPr/>
                <p14:nvPr/>
              </p14:nvContentPartPr>
              <p14:xfrm>
                <a:off x="3671547" y="5955231"/>
                <a:ext cx="21960" cy="92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AF9C73D-F1D6-BB3E-6711-975DDC1C57E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62547" y="5946231"/>
                  <a:ext cx="3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99C3EFD-3454-1DCA-B6BB-D72616A60CCA}"/>
                    </a:ext>
                  </a:extLst>
                </p14:cNvPr>
                <p14:cNvContentPartPr/>
                <p14:nvPr/>
              </p14:nvContentPartPr>
              <p14:xfrm>
                <a:off x="3746427" y="5956311"/>
                <a:ext cx="75960" cy="66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99C3EFD-3454-1DCA-B6BB-D72616A60CC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37787" y="5947311"/>
                  <a:ext cx="936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FA79AD6-B17F-9472-2ED9-D3C86E6B5CCE}"/>
              </a:ext>
            </a:extLst>
          </p:cNvPr>
          <p:cNvGrpSpPr/>
          <p:nvPr/>
        </p:nvGrpSpPr>
        <p:grpSpPr>
          <a:xfrm>
            <a:off x="4066107" y="5868111"/>
            <a:ext cx="744120" cy="146520"/>
            <a:chOff x="4066107" y="5868111"/>
            <a:chExt cx="74412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B52E53-A5F8-81B5-4C7B-389D1E182550}"/>
                    </a:ext>
                  </a:extLst>
                </p14:cNvPr>
                <p14:cNvContentPartPr/>
                <p14:nvPr/>
              </p14:nvContentPartPr>
              <p14:xfrm>
                <a:off x="4095627" y="5949831"/>
                <a:ext cx="13320" cy="64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B52E53-A5F8-81B5-4C7B-389D1E1825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86627" y="5940831"/>
                  <a:ext cx="30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45A9A12-AABB-6FFE-DFEE-C09DF997F65D}"/>
                    </a:ext>
                  </a:extLst>
                </p14:cNvPr>
                <p14:cNvContentPartPr/>
                <p14:nvPr/>
              </p14:nvContentPartPr>
              <p14:xfrm>
                <a:off x="4066107" y="5901591"/>
                <a:ext cx="275040" cy="100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45A9A12-AABB-6FFE-DFEE-C09DF997F6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57107" y="5892591"/>
                  <a:ext cx="292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D66506-55EF-6841-B7A0-A80A9010F58E}"/>
                    </a:ext>
                  </a:extLst>
                </p14:cNvPr>
                <p14:cNvContentPartPr/>
                <p14:nvPr/>
              </p14:nvContentPartPr>
              <p14:xfrm>
                <a:off x="4234947" y="5868471"/>
                <a:ext cx="84600" cy="73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D66506-55EF-6841-B7A0-A80A9010F5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25947" y="5859831"/>
                  <a:ext cx="102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39C994F-65C1-0F9C-3B8B-27554D95BE04}"/>
                    </a:ext>
                  </a:extLst>
                </p14:cNvPr>
                <p14:cNvContentPartPr/>
                <p14:nvPr/>
              </p14:nvContentPartPr>
              <p14:xfrm>
                <a:off x="4398747" y="5912031"/>
                <a:ext cx="131400" cy="70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39C994F-65C1-0F9C-3B8B-27554D95BE0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90107" y="5903391"/>
                  <a:ext cx="149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CE0EF8E-C050-1850-DD46-DDB0F85C84C2}"/>
                    </a:ext>
                  </a:extLst>
                </p14:cNvPr>
                <p14:cNvContentPartPr/>
                <p14:nvPr/>
              </p14:nvContentPartPr>
              <p14:xfrm>
                <a:off x="4559667" y="5868111"/>
                <a:ext cx="105840" cy="113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CE0EF8E-C050-1850-DD46-DDB0F85C84C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50667" y="5859111"/>
                  <a:ext cx="123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E0344FA-915E-6609-520B-E234A18A0E0A}"/>
                    </a:ext>
                  </a:extLst>
                </p14:cNvPr>
                <p14:cNvContentPartPr/>
                <p14:nvPr/>
              </p14:nvContentPartPr>
              <p14:xfrm>
                <a:off x="4685667" y="5893671"/>
                <a:ext cx="124560" cy="63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E0344FA-915E-6609-520B-E234A18A0E0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77027" y="5885031"/>
                  <a:ext cx="14220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C8A958D-641E-E719-5F0C-85325B57484A}"/>
                  </a:ext>
                </a:extLst>
              </p14:cNvPr>
              <p14:cNvContentPartPr/>
              <p14:nvPr/>
            </p14:nvContentPartPr>
            <p14:xfrm>
              <a:off x="5105067" y="5836071"/>
              <a:ext cx="142560" cy="107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C8A958D-641E-E719-5F0C-85325B57484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096067" y="5827071"/>
                <a:ext cx="16020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7C9EA4D-55E9-4433-D20B-F3323DF8CABF}"/>
              </a:ext>
            </a:extLst>
          </p:cNvPr>
          <p:cNvGrpSpPr/>
          <p:nvPr/>
        </p:nvGrpSpPr>
        <p:grpSpPr>
          <a:xfrm>
            <a:off x="5102187" y="5267271"/>
            <a:ext cx="646920" cy="137520"/>
            <a:chOff x="5102187" y="5267271"/>
            <a:chExt cx="64692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55AC85B-05A5-930D-7BD0-F5494BF22B65}"/>
                    </a:ext>
                  </a:extLst>
                </p14:cNvPr>
                <p14:cNvContentPartPr/>
                <p14:nvPr/>
              </p14:nvContentPartPr>
              <p14:xfrm>
                <a:off x="5122707" y="5334231"/>
                <a:ext cx="23760" cy="70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55AC85B-05A5-930D-7BD0-F5494BF22B6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13707" y="5325591"/>
                  <a:ext cx="41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4C58ECA-218F-D67B-77C2-C7D0DCF9782E}"/>
                    </a:ext>
                  </a:extLst>
                </p14:cNvPr>
                <p14:cNvContentPartPr/>
                <p14:nvPr/>
              </p14:nvContentPartPr>
              <p14:xfrm>
                <a:off x="5115507" y="5291751"/>
                <a:ext cx="83520" cy="33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4C58ECA-218F-D67B-77C2-C7D0DCF978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06867" y="5282751"/>
                  <a:ext cx="101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165E51A-7744-3B57-555F-574129BC7E56}"/>
                    </a:ext>
                  </a:extLst>
                </p14:cNvPr>
                <p14:cNvContentPartPr/>
                <p14:nvPr/>
              </p14:nvContentPartPr>
              <p14:xfrm>
                <a:off x="5102187" y="5339991"/>
                <a:ext cx="216720" cy="55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165E51A-7744-3B57-555F-574129BC7E5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93187" y="5331351"/>
                  <a:ext cx="234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A151EBF-5CF3-2C17-094A-D73865CA3D95}"/>
                    </a:ext>
                  </a:extLst>
                </p14:cNvPr>
                <p14:cNvContentPartPr/>
                <p14:nvPr/>
              </p14:nvContentPartPr>
              <p14:xfrm>
                <a:off x="5226027" y="5278791"/>
                <a:ext cx="112680" cy="47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A151EBF-5CF3-2C17-094A-D73865CA3D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17387" y="5269791"/>
                  <a:ext cx="130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D33C0FD-2959-49D1-9AE2-DAF115E5ED98}"/>
                    </a:ext>
                  </a:extLst>
                </p14:cNvPr>
                <p14:cNvContentPartPr/>
                <p14:nvPr/>
              </p14:nvContentPartPr>
              <p14:xfrm>
                <a:off x="5377947" y="5279511"/>
                <a:ext cx="114120" cy="10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D33C0FD-2959-49D1-9AE2-DAF115E5ED9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68947" y="5270511"/>
                  <a:ext cx="131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67961D-6110-E1C6-8404-A3DB14E03A52}"/>
                    </a:ext>
                  </a:extLst>
                </p14:cNvPr>
                <p14:cNvContentPartPr/>
                <p14:nvPr/>
              </p14:nvContentPartPr>
              <p14:xfrm>
                <a:off x="5519787" y="5267271"/>
                <a:ext cx="112680" cy="105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67961D-6110-E1C6-8404-A3DB14E03A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10787" y="5258271"/>
                  <a:ext cx="130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C7FF3EA-92FF-C072-2832-5698B8A32091}"/>
                    </a:ext>
                  </a:extLst>
                </p14:cNvPr>
                <p14:cNvContentPartPr/>
                <p14:nvPr/>
              </p14:nvContentPartPr>
              <p14:xfrm>
                <a:off x="5650467" y="5291031"/>
                <a:ext cx="98640" cy="64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C7FF3EA-92FF-C072-2832-5698B8A3209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41467" y="5282031"/>
                  <a:ext cx="116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DB2A293-C194-1E16-DD60-A218B2BDD685}"/>
              </a:ext>
            </a:extLst>
          </p:cNvPr>
          <p:cNvGrpSpPr/>
          <p:nvPr/>
        </p:nvGrpSpPr>
        <p:grpSpPr>
          <a:xfrm>
            <a:off x="3135867" y="5739591"/>
            <a:ext cx="167040" cy="126720"/>
            <a:chOff x="3135867" y="5739591"/>
            <a:chExt cx="16704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8B0D3B7-C6B4-BEDE-CE9B-CF9C6A1B7DA5}"/>
                    </a:ext>
                  </a:extLst>
                </p14:cNvPr>
                <p14:cNvContentPartPr/>
                <p14:nvPr/>
              </p14:nvContentPartPr>
              <p14:xfrm>
                <a:off x="3135867" y="5777751"/>
                <a:ext cx="6840" cy="88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8B0D3B7-C6B4-BEDE-CE9B-CF9C6A1B7D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27227" y="5769111"/>
                  <a:ext cx="24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57CBB28-4160-51FF-49FA-BC59AF825848}"/>
                    </a:ext>
                  </a:extLst>
                </p14:cNvPr>
                <p14:cNvContentPartPr/>
                <p14:nvPr/>
              </p14:nvContentPartPr>
              <p14:xfrm>
                <a:off x="3193827" y="5739591"/>
                <a:ext cx="109080" cy="112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57CBB28-4160-51FF-49FA-BC59AF82584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85187" y="5730951"/>
                  <a:ext cx="1267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CDB671C-C34F-DF44-1C9C-BFB333A0A4C9}"/>
              </a:ext>
            </a:extLst>
          </p:cNvPr>
          <p:cNvGrpSpPr/>
          <p:nvPr/>
        </p:nvGrpSpPr>
        <p:grpSpPr>
          <a:xfrm>
            <a:off x="3344838" y="6107511"/>
            <a:ext cx="2438280" cy="715421"/>
            <a:chOff x="3344838" y="6107511"/>
            <a:chExt cx="2438280" cy="7154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307AE2C-7510-C6F8-EDA6-5AA5F6C998D4}"/>
                    </a:ext>
                  </a:extLst>
                </p14:cNvPr>
                <p14:cNvContentPartPr/>
                <p14:nvPr/>
              </p14:nvContentPartPr>
              <p14:xfrm>
                <a:off x="3437907" y="6131631"/>
                <a:ext cx="250920" cy="170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307AE2C-7510-C6F8-EDA6-5AA5F6C998D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29267" y="6122991"/>
                  <a:ext cx="268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58D028A-AAA1-7541-45B3-43310F8CAEFD}"/>
                    </a:ext>
                  </a:extLst>
                </p14:cNvPr>
                <p14:cNvContentPartPr/>
                <p14:nvPr/>
              </p14:nvContentPartPr>
              <p14:xfrm>
                <a:off x="3571467" y="6215871"/>
                <a:ext cx="95760" cy="14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58D028A-AAA1-7541-45B3-43310F8CAEF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62467" y="6207231"/>
                  <a:ext cx="113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A407FDD-910B-BE0F-919B-1F08B9E7C064}"/>
                    </a:ext>
                  </a:extLst>
                </p14:cNvPr>
                <p14:cNvContentPartPr/>
                <p14:nvPr/>
              </p14:nvContentPartPr>
              <p14:xfrm>
                <a:off x="3883587" y="6214071"/>
                <a:ext cx="118080" cy="108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A407FDD-910B-BE0F-919B-1F08B9E7C0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74587" y="6205431"/>
                  <a:ext cx="135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AF9CF0-CD3D-A305-E33B-3CBC16C13FAD}"/>
                    </a:ext>
                  </a:extLst>
                </p14:cNvPr>
                <p14:cNvContentPartPr/>
                <p14:nvPr/>
              </p14:nvContentPartPr>
              <p14:xfrm>
                <a:off x="4036587" y="6210831"/>
                <a:ext cx="21600" cy="62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AF9CF0-CD3D-A305-E33B-3CBC16C13FA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27587" y="6201831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008A579-5E6E-043D-0E1B-A0C9F1628093}"/>
                    </a:ext>
                  </a:extLst>
                </p14:cNvPr>
                <p14:cNvContentPartPr/>
                <p14:nvPr/>
              </p14:nvContentPartPr>
              <p14:xfrm>
                <a:off x="4050987" y="6180231"/>
                <a:ext cx="75960" cy="5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008A579-5E6E-043D-0E1B-A0C9F162809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2347" y="6171591"/>
                  <a:ext cx="93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CD1889E-5FB1-B9D7-A7A2-F5B736C7BA2B}"/>
                    </a:ext>
                  </a:extLst>
                </p14:cNvPr>
                <p14:cNvContentPartPr/>
                <p14:nvPr/>
              </p14:nvContentPartPr>
              <p14:xfrm>
                <a:off x="4055667" y="6206151"/>
                <a:ext cx="108720" cy="72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CD1889E-5FB1-B9D7-A7A2-F5B736C7BA2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47027" y="6197151"/>
                  <a:ext cx="126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9A39218-4ED7-78EF-BA2B-270C01EC188B}"/>
                    </a:ext>
                  </a:extLst>
                </p14:cNvPr>
                <p14:cNvContentPartPr/>
                <p14:nvPr/>
              </p14:nvContentPartPr>
              <p14:xfrm>
                <a:off x="4202187" y="6185271"/>
                <a:ext cx="86040" cy="65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9A39218-4ED7-78EF-BA2B-270C01EC188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93187" y="6176631"/>
                  <a:ext cx="103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12907A3-D5E3-4844-4A29-F52371545CD3}"/>
                    </a:ext>
                  </a:extLst>
                </p14:cNvPr>
                <p14:cNvContentPartPr/>
                <p14:nvPr/>
              </p14:nvContentPartPr>
              <p14:xfrm>
                <a:off x="4538067" y="6187431"/>
                <a:ext cx="10800" cy="82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12907A3-D5E3-4844-4A29-F52371545CD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529067" y="6178431"/>
                  <a:ext cx="28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095DB68-5036-CAED-4060-89CC44581C01}"/>
                    </a:ext>
                  </a:extLst>
                </p14:cNvPr>
                <p14:cNvContentPartPr/>
                <p14:nvPr/>
              </p14:nvContentPartPr>
              <p14:xfrm>
                <a:off x="4534107" y="6129831"/>
                <a:ext cx="69120" cy="95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095DB68-5036-CAED-4060-89CC44581C0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25107" y="6121191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9A35C6F-9AE4-27F5-3E69-5FE1C7945DFB}"/>
                    </a:ext>
                  </a:extLst>
                </p14:cNvPr>
                <p14:cNvContentPartPr/>
                <p14:nvPr/>
              </p14:nvContentPartPr>
              <p14:xfrm>
                <a:off x="4917147" y="6134151"/>
                <a:ext cx="277200" cy="88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9A35C6F-9AE4-27F5-3E69-5FE1C7945DF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908147" y="6125151"/>
                  <a:ext cx="29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67746C6-90F5-70D2-3514-0863ED70386E}"/>
                    </a:ext>
                  </a:extLst>
                </p14:cNvPr>
                <p14:cNvContentPartPr/>
                <p14:nvPr/>
              </p14:nvContentPartPr>
              <p14:xfrm>
                <a:off x="5094627" y="6111831"/>
                <a:ext cx="89280" cy="54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67746C6-90F5-70D2-3514-0863ED70386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85627" y="6103191"/>
                  <a:ext cx="106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1D8A567-7D43-7E61-1E4A-848871C4D2A6}"/>
                    </a:ext>
                  </a:extLst>
                </p14:cNvPr>
                <p14:cNvContentPartPr/>
                <p14:nvPr/>
              </p14:nvContentPartPr>
              <p14:xfrm>
                <a:off x="5249787" y="6125511"/>
                <a:ext cx="64440" cy="71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1D8A567-7D43-7E61-1E4A-848871C4D2A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40787" y="6116511"/>
                  <a:ext cx="82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432018A-F843-4C29-1132-A0DC2EFB3034}"/>
                    </a:ext>
                  </a:extLst>
                </p14:cNvPr>
                <p14:cNvContentPartPr/>
                <p14:nvPr/>
              </p14:nvContentPartPr>
              <p14:xfrm>
                <a:off x="5351307" y="6107511"/>
                <a:ext cx="57240" cy="80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432018A-F843-4C29-1132-A0DC2EFB30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42667" y="6098511"/>
                  <a:ext cx="74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D768D07-85C7-3E54-B9E8-844F8DBA2BA7}"/>
                    </a:ext>
                  </a:extLst>
                </p14:cNvPr>
                <p14:cNvContentPartPr/>
                <p14:nvPr/>
              </p14:nvContentPartPr>
              <p14:xfrm>
                <a:off x="5506827" y="6110751"/>
                <a:ext cx="94680" cy="63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D768D07-85C7-3E54-B9E8-844F8DBA2BA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498187" y="6101751"/>
                  <a:ext cx="112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3D36359-7C62-1967-C36C-9B3968002D5E}"/>
                    </a:ext>
                  </a:extLst>
                </p14:cNvPr>
                <p14:cNvContentPartPr/>
                <p14:nvPr/>
              </p14:nvContentPartPr>
              <p14:xfrm>
                <a:off x="4618707" y="6194271"/>
                <a:ext cx="16200" cy="77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3D36359-7C62-1967-C36C-9B3968002D5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10067" y="6185631"/>
                  <a:ext cx="33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7E17558-6DF8-A274-3126-5CE837A6490B}"/>
                    </a:ext>
                  </a:extLst>
                </p14:cNvPr>
                <p14:cNvContentPartPr/>
                <p14:nvPr/>
              </p14:nvContentPartPr>
              <p14:xfrm>
                <a:off x="4624107" y="6146751"/>
                <a:ext cx="202680" cy="108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7E17558-6DF8-A274-3126-5CE837A6490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615107" y="6138111"/>
                  <a:ext cx="220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0600609-67E0-E371-A561-BE040430EE04}"/>
                    </a:ext>
                  </a:extLst>
                </p14:cNvPr>
                <p14:cNvContentPartPr/>
                <p14:nvPr/>
              </p14:nvContentPartPr>
              <p14:xfrm>
                <a:off x="3344838" y="6484532"/>
                <a:ext cx="326160" cy="302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0600609-67E0-E371-A561-BE040430EE0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336198" y="6475892"/>
                  <a:ext cx="343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C467FFB-9CB2-757E-EEA4-AF87E229EC22}"/>
                    </a:ext>
                  </a:extLst>
                </p14:cNvPr>
                <p14:cNvContentPartPr/>
                <p14:nvPr/>
              </p14:nvContentPartPr>
              <p14:xfrm>
                <a:off x="3708798" y="6476972"/>
                <a:ext cx="318600" cy="141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C467FFB-9CB2-757E-EEA4-AF87E229EC2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99798" y="6467972"/>
                  <a:ext cx="336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94A3C5B-43F0-C2DC-E7A3-A75140E0DF81}"/>
                    </a:ext>
                  </a:extLst>
                </p14:cNvPr>
                <p14:cNvContentPartPr/>
                <p14:nvPr/>
              </p14:nvContentPartPr>
              <p14:xfrm>
                <a:off x="4015878" y="6482732"/>
                <a:ext cx="95760" cy="19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94A3C5B-43F0-C2DC-E7A3-A75140E0DF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06878" y="6473732"/>
                  <a:ext cx="113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C6C2679-5544-8D8E-953B-86C088A4F668}"/>
                    </a:ext>
                  </a:extLst>
                </p14:cNvPr>
                <p14:cNvContentPartPr/>
                <p14:nvPr/>
              </p14:nvContentPartPr>
              <p14:xfrm>
                <a:off x="4335918" y="6450332"/>
                <a:ext cx="36000" cy="85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C6C2679-5544-8D8E-953B-86C088A4F6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326918" y="6441692"/>
                  <a:ext cx="53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1C380CB-E3CC-9018-CDF7-EAD43537343C}"/>
                    </a:ext>
                  </a:extLst>
                </p14:cNvPr>
                <p14:cNvContentPartPr/>
                <p14:nvPr/>
              </p14:nvContentPartPr>
              <p14:xfrm>
                <a:off x="4298478" y="6437372"/>
                <a:ext cx="95040" cy="19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1C380CB-E3CC-9018-CDF7-EAD43537343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289478" y="6428732"/>
                  <a:ext cx="112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C38384-7008-52BE-B25C-8A1BAB411280}"/>
                    </a:ext>
                  </a:extLst>
                </p14:cNvPr>
                <p14:cNvContentPartPr/>
                <p14:nvPr/>
              </p14:nvContentPartPr>
              <p14:xfrm>
                <a:off x="4452198" y="6429092"/>
                <a:ext cx="99360" cy="88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C38384-7008-52BE-B25C-8A1BAB41128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43558" y="6420452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92849B-5110-A3E0-A815-712E45F1276E}"/>
                    </a:ext>
                  </a:extLst>
                </p14:cNvPr>
                <p14:cNvContentPartPr/>
                <p14:nvPr/>
              </p14:nvContentPartPr>
              <p14:xfrm>
                <a:off x="4576038" y="6442052"/>
                <a:ext cx="99360" cy="66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92849B-5110-A3E0-A815-712E45F1276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67398" y="6433412"/>
                  <a:ext cx="117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9E9477-B02B-1EB6-2AD3-B6231A2F2AE1}"/>
                    </a:ext>
                  </a:extLst>
                </p14:cNvPr>
                <p14:cNvContentPartPr/>
                <p14:nvPr/>
              </p14:nvContentPartPr>
              <p14:xfrm>
                <a:off x="4722198" y="6403532"/>
                <a:ext cx="38520" cy="73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9E9477-B02B-1EB6-2AD3-B6231A2F2AE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13198" y="6394892"/>
                  <a:ext cx="56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188F3B-61B2-EAAC-62A2-C990B32075D3}"/>
                    </a:ext>
                  </a:extLst>
                </p14:cNvPr>
                <p14:cNvContentPartPr/>
                <p14:nvPr/>
              </p14:nvContentPartPr>
              <p14:xfrm>
                <a:off x="4703478" y="6402812"/>
                <a:ext cx="205920" cy="36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188F3B-61B2-EAAC-62A2-C990B32075D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694478" y="6394172"/>
                  <a:ext cx="223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7F6C7B3-33FB-6265-CC06-1F0707FD63FA}"/>
                    </a:ext>
                  </a:extLst>
                </p14:cNvPr>
                <p14:cNvContentPartPr/>
                <p14:nvPr/>
              </p14:nvContentPartPr>
              <p14:xfrm>
                <a:off x="5136918" y="6365732"/>
                <a:ext cx="218520" cy="76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7F6C7B3-33FB-6265-CC06-1F0707FD63F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28278" y="6356732"/>
                  <a:ext cx="236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D376B23-BDF5-BFE6-6306-1DF68652CFB3}"/>
                    </a:ext>
                  </a:extLst>
                </p14:cNvPr>
                <p14:cNvContentPartPr/>
                <p14:nvPr/>
              </p14:nvContentPartPr>
              <p14:xfrm>
                <a:off x="5271558" y="6328652"/>
                <a:ext cx="71640" cy="59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D376B23-BDF5-BFE6-6306-1DF68652CFB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262558" y="6320012"/>
                  <a:ext cx="89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601461B-B092-A2BE-AA61-A7470FDB9011}"/>
                    </a:ext>
                  </a:extLst>
                </p14:cNvPr>
                <p14:cNvContentPartPr/>
                <p14:nvPr/>
              </p14:nvContentPartPr>
              <p14:xfrm>
                <a:off x="5377398" y="6334052"/>
                <a:ext cx="343800" cy="84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601461B-B092-A2BE-AA61-A7470FDB901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68758" y="6325052"/>
                  <a:ext cx="361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D8EC457-7198-F655-FA2F-66C17F9FB838}"/>
                    </a:ext>
                  </a:extLst>
                </p14:cNvPr>
                <p14:cNvContentPartPr/>
                <p14:nvPr/>
              </p14:nvContentPartPr>
              <p14:xfrm>
                <a:off x="5612478" y="6278972"/>
                <a:ext cx="170640" cy="111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D8EC457-7198-F655-FA2F-66C17F9FB83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603838" y="6270332"/>
                  <a:ext cx="188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E84E09A-4A84-89EB-11B2-954F69395217}"/>
                    </a:ext>
                  </a:extLst>
                </p14:cNvPr>
                <p14:cNvContentPartPr/>
                <p14:nvPr/>
              </p14:nvContentPartPr>
              <p14:xfrm>
                <a:off x="3897438" y="6706652"/>
                <a:ext cx="155520" cy="116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E84E09A-4A84-89EB-11B2-954F6939521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88438" y="6698012"/>
                  <a:ext cx="173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09EB65C-0238-9AD8-6250-C4F66143C210}"/>
                    </a:ext>
                  </a:extLst>
                </p14:cNvPr>
                <p14:cNvContentPartPr/>
                <p14:nvPr/>
              </p14:nvContentPartPr>
              <p14:xfrm>
                <a:off x="4102998" y="6737612"/>
                <a:ext cx="32040" cy="63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09EB65C-0238-9AD8-6250-C4F66143C21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94358" y="6728972"/>
                  <a:ext cx="49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B89AB98-4C92-774C-B1D6-83A27A03EA0C}"/>
                    </a:ext>
                  </a:extLst>
                </p14:cNvPr>
                <p14:cNvContentPartPr/>
                <p14:nvPr/>
              </p14:nvContentPartPr>
              <p14:xfrm>
                <a:off x="4100118" y="6666332"/>
                <a:ext cx="78480" cy="70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B89AB98-4C92-774C-B1D6-83A27A03EA0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91118" y="6657332"/>
                  <a:ext cx="96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BE38EBA-69CD-D002-FC4B-0BF98BB032A2}"/>
                    </a:ext>
                  </a:extLst>
                </p14:cNvPr>
                <p14:cNvContentPartPr/>
                <p14:nvPr/>
              </p14:nvContentPartPr>
              <p14:xfrm>
                <a:off x="4250958" y="6644372"/>
                <a:ext cx="73800" cy="123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BE38EBA-69CD-D002-FC4B-0BF98BB032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241958" y="6635732"/>
                  <a:ext cx="9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0978FBB-F07E-7E20-C974-B4600A4A6CDF}"/>
                    </a:ext>
                  </a:extLst>
                </p14:cNvPr>
                <p14:cNvContentPartPr/>
                <p14:nvPr/>
              </p14:nvContentPartPr>
              <p14:xfrm>
                <a:off x="4349598" y="6676412"/>
                <a:ext cx="67680" cy="56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0978FBB-F07E-7E20-C974-B4600A4A6CD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340958" y="6667412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F733877-9559-B6BC-0866-96AE74E228F3}"/>
                    </a:ext>
                  </a:extLst>
                </p14:cNvPr>
                <p14:cNvContentPartPr/>
                <p14:nvPr/>
              </p14:nvContentPartPr>
              <p14:xfrm>
                <a:off x="4350678" y="6631052"/>
                <a:ext cx="71280" cy="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F733877-9559-B6BC-0866-96AE74E228F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341678" y="6622412"/>
                  <a:ext cx="88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CE4694-76A9-3B9E-8488-9E79CE53C1E4}"/>
                    </a:ext>
                  </a:extLst>
                </p14:cNvPr>
                <p14:cNvContentPartPr/>
                <p14:nvPr/>
              </p14:nvContentPartPr>
              <p14:xfrm>
                <a:off x="4335918" y="6687932"/>
                <a:ext cx="66600" cy="4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CE4694-76A9-3B9E-8488-9E79CE53C1E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26918" y="6679292"/>
                  <a:ext cx="84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41D7347-06C3-E33B-96AA-8C0CF245B53F}"/>
                    </a:ext>
                  </a:extLst>
                </p14:cNvPr>
                <p14:cNvContentPartPr/>
                <p14:nvPr/>
              </p14:nvContentPartPr>
              <p14:xfrm>
                <a:off x="4496838" y="6638612"/>
                <a:ext cx="69840" cy="7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41D7347-06C3-E33B-96AA-8C0CF245B53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488198" y="6629612"/>
                  <a:ext cx="87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2562B12-2D32-67CD-2C24-DACFFD953C02}"/>
                    </a:ext>
                  </a:extLst>
                </p14:cNvPr>
                <p14:cNvContentPartPr/>
                <p14:nvPr/>
              </p14:nvContentPartPr>
              <p14:xfrm>
                <a:off x="4599798" y="6632132"/>
                <a:ext cx="67320" cy="60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2562B12-2D32-67CD-2C24-DACFFD953C0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90798" y="6623492"/>
                  <a:ext cx="84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18F56A3-D6D3-C527-B666-6B1C7A845B2A}"/>
                    </a:ext>
                  </a:extLst>
                </p14:cNvPr>
                <p14:cNvContentPartPr/>
                <p14:nvPr/>
              </p14:nvContentPartPr>
              <p14:xfrm>
                <a:off x="4951518" y="6587492"/>
                <a:ext cx="90000" cy="84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18F56A3-D6D3-C527-B666-6B1C7A845B2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942518" y="6578492"/>
                  <a:ext cx="107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D714240-6FE0-1107-F28A-D61A217CE6E0}"/>
                    </a:ext>
                  </a:extLst>
                </p14:cNvPr>
                <p14:cNvContentPartPr/>
                <p14:nvPr/>
              </p14:nvContentPartPr>
              <p14:xfrm>
                <a:off x="5073918" y="6572012"/>
                <a:ext cx="36720" cy="87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D714240-6FE0-1107-F28A-D61A217CE6E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064918" y="6563372"/>
                  <a:ext cx="54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77F6748-3189-6EA0-44CA-E3973667CE17}"/>
                    </a:ext>
                  </a:extLst>
                </p14:cNvPr>
                <p14:cNvContentPartPr/>
                <p14:nvPr/>
              </p14:nvContentPartPr>
              <p14:xfrm>
                <a:off x="5080758" y="6553292"/>
                <a:ext cx="51120" cy="43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77F6748-3189-6EA0-44CA-E3973667CE1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072118" y="6544652"/>
                  <a:ext cx="68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9B376D-2068-CC4B-5E5C-E861FC9980EA}"/>
                    </a:ext>
                  </a:extLst>
                </p14:cNvPr>
                <p14:cNvContentPartPr/>
                <p14:nvPr/>
              </p14:nvContentPartPr>
              <p14:xfrm>
                <a:off x="5193798" y="6531332"/>
                <a:ext cx="79920" cy="103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9B376D-2068-CC4B-5E5C-E861FC9980E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184798" y="6522332"/>
                  <a:ext cx="97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8F40AB2-C81D-860F-FB09-6B163611FEE9}"/>
                    </a:ext>
                  </a:extLst>
                </p14:cNvPr>
                <p14:cNvContentPartPr/>
                <p14:nvPr/>
              </p14:nvContentPartPr>
              <p14:xfrm>
                <a:off x="5186238" y="6574532"/>
                <a:ext cx="81720" cy="9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8F40AB2-C81D-860F-FB09-6B163611FEE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177238" y="6565532"/>
                  <a:ext cx="99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80CFF18-175A-822C-83D3-BE1362E9CA29}"/>
                    </a:ext>
                  </a:extLst>
                </p14:cNvPr>
                <p14:cNvContentPartPr/>
                <p14:nvPr/>
              </p14:nvContentPartPr>
              <p14:xfrm>
                <a:off x="5296398" y="6567332"/>
                <a:ext cx="91440" cy="65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80CFF18-175A-822C-83D3-BE1362E9CA2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287758" y="6558692"/>
                  <a:ext cx="109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FEA626C-52D4-05E3-3947-2A93101686E5}"/>
                    </a:ext>
                  </a:extLst>
                </p14:cNvPr>
                <p14:cNvContentPartPr/>
                <p14:nvPr/>
              </p14:nvContentPartPr>
              <p14:xfrm>
                <a:off x="5426718" y="6558332"/>
                <a:ext cx="79200" cy="66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FEA626C-52D4-05E3-3947-2A93101686E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418078" y="6549692"/>
                  <a:ext cx="96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C89E987-6BB4-03DC-EFD9-868A69806AA6}"/>
                    </a:ext>
                  </a:extLst>
                </p14:cNvPr>
                <p14:cNvContentPartPr/>
                <p14:nvPr/>
              </p14:nvContentPartPr>
              <p14:xfrm>
                <a:off x="5560638" y="6556172"/>
                <a:ext cx="74160" cy="48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C89E987-6BB4-03DC-EFD9-868A69806AA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51638" y="6547172"/>
                  <a:ext cx="9180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62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</Words>
  <Application>Microsoft Office PowerPoint</Application>
  <PresentationFormat>Widescreen</PresentationFormat>
  <Paragraphs>7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13</cp:revision>
  <dcterms:created xsi:type="dcterms:W3CDTF">2023-09-22T07:28:02Z</dcterms:created>
  <dcterms:modified xsi:type="dcterms:W3CDTF">2023-12-27T16:12:35Z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2023-09-22T08:18:06Z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6006138c-d684-42f7-8ed4-61ce958349b7</vt:lpwstr>
  </property>
  <property fmtid="{D5CDD505-2E9C-101B-9397-08002B2CF9AE}" pid="8" name="MSIP_Label_2ad0b24d-6422-44b0-b3de-abb3a9e8c81a_ContentBits">
    <vt:lpwstr>0</vt:lpwstr>
  </property>
</Properties>
</file>